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1"/>
  </p:sldMasterIdLst>
  <p:notesMasterIdLst>
    <p:notesMasterId r:id="rId34"/>
  </p:notesMasterIdLst>
  <p:sldIdLst>
    <p:sldId id="335" r:id="rId2"/>
    <p:sldId id="440" r:id="rId3"/>
    <p:sldId id="441" r:id="rId4"/>
    <p:sldId id="260" r:id="rId5"/>
    <p:sldId id="306" r:id="rId6"/>
    <p:sldId id="307" r:id="rId7"/>
    <p:sldId id="309" r:id="rId8"/>
    <p:sldId id="310" r:id="rId9"/>
    <p:sldId id="312" r:id="rId10"/>
    <p:sldId id="311" r:id="rId11"/>
    <p:sldId id="313" r:id="rId12"/>
    <p:sldId id="315" r:id="rId13"/>
    <p:sldId id="316" r:id="rId14"/>
    <p:sldId id="283" r:id="rId15"/>
    <p:sldId id="342" r:id="rId16"/>
    <p:sldId id="318" r:id="rId17"/>
    <p:sldId id="319" r:id="rId18"/>
    <p:sldId id="320" r:id="rId19"/>
    <p:sldId id="321" r:id="rId20"/>
    <p:sldId id="322" r:id="rId21"/>
    <p:sldId id="323" r:id="rId22"/>
    <p:sldId id="325" r:id="rId23"/>
    <p:sldId id="324" r:id="rId24"/>
    <p:sldId id="328" r:id="rId25"/>
    <p:sldId id="330" r:id="rId26"/>
    <p:sldId id="332" r:id="rId27"/>
    <p:sldId id="344" r:id="rId28"/>
    <p:sldId id="345" r:id="rId29"/>
    <p:sldId id="439" r:id="rId30"/>
    <p:sldId id="368" r:id="rId31"/>
    <p:sldId id="370" r:id="rId32"/>
    <p:sldId id="369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91BB"/>
    <a:srgbClr val="005C80"/>
    <a:srgbClr val="245284"/>
    <a:srgbClr val="529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5256" autoAdjust="0"/>
  </p:normalViewPr>
  <p:slideViewPr>
    <p:cSldViewPr snapToGrid="0">
      <p:cViewPr varScale="1">
        <p:scale>
          <a:sx n="66" d="100"/>
          <a:sy n="66" d="100"/>
        </p:scale>
        <p:origin x="8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bg1">
                <a:lumMod val="95000"/>
              </a:schemeClr>
            </a:solidFill>
          </c:spPr>
          <c:invertIfNegative val="0"/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  <c:pt idx="4">
                        <c:v>Category 5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0AF4-4109-8FAD-9B1197CBF196}"/>
            </c:ext>
          </c:extLst>
        </c:ser>
        <c:ser>
          <c:idx val="1"/>
          <c:order val="1"/>
          <c:spPr>
            <a:solidFill>
              <a:schemeClr val="accent2"/>
            </a:solidFill>
          </c:spPr>
          <c:invertIfNegative val="0"/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60</c:v>
                </c:pt>
                <c:pt idx="4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  <c:pt idx="4">
                        <c:v>Category 5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0AF4-4109-8FAD-9B1197CBF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smtId="429496729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69898368"/>
        <c:crosses val="autoZero"/>
        <c:auto val="0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B3A-47AA-9E46-155E8AC52C82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186-4467-8F0C-3D3F968837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186-4467-8F0C-3D3F968837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186-4467-8F0C-3D3F968837CF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6.1</c:v>
                </c:pt>
                <c:pt idx="2">
                  <c:v>7.5</c:v>
                </c:pt>
                <c:pt idx="3">
                  <c:v>5.5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3B3A-47AA-9E46-155E8AC52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59102-52C5-4E4C-82C9-BC36ACF9488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53F44-0F92-4F89-B992-BAEBC5634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8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200" dirty="0">
              <a:solidFill>
                <a:schemeClr val="accent6"/>
              </a:solidFill>
              <a:latin typeface="Raleway SemiBold" panose="020B0703030101060003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17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3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86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35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35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97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55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45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916DD-7602-4277-A327-FACE21E0B5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91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880C355-F141-4FC9-88EC-CDD8451BE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4A3753A-5FD2-4EED-835A-345A47CAF6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/>
            <a:endParaRPr lang="en-US" dirty="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40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0A2AA95-741E-4EE6-951A-C45218C38F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8FADBFE-925F-4636-8181-9838BE241F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38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05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59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3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3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200" dirty="0">
              <a:solidFill>
                <a:schemeClr val="accent6"/>
              </a:solidFill>
              <a:latin typeface="Raleway SemiBold" panose="020B0703030101060003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18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3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78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14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48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65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0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3D63C8E-A246-4D91-9026-8D539FF0B1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73142" y="943427"/>
            <a:ext cx="3918858" cy="5914573"/>
          </a:xfrm>
          <a:custGeom>
            <a:avLst/>
            <a:gdLst>
              <a:gd name="connsiteX0" fmla="*/ 0 w 4383314"/>
              <a:gd name="connsiteY0" fmla="*/ 0 h 6858000"/>
              <a:gd name="connsiteX1" fmla="*/ 4383314 w 4383314"/>
              <a:gd name="connsiteY1" fmla="*/ 0 h 6858000"/>
              <a:gd name="connsiteX2" fmla="*/ 4383314 w 4383314"/>
              <a:gd name="connsiteY2" fmla="*/ 6858000 h 6858000"/>
              <a:gd name="connsiteX3" fmla="*/ 0 w 438331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3314" h="6858000">
                <a:moveTo>
                  <a:pt x="0" y="0"/>
                </a:moveTo>
                <a:lnTo>
                  <a:pt x="4383314" y="0"/>
                </a:lnTo>
                <a:lnTo>
                  <a:pt x="438331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1897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0503BDB-FEA9-4CDA-A4B8-8A6A34A39B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6560" y="678385"/>
            <a:ext cx="4711116" cy="5501230"/>
          </a:xfrm>
          <a:custGeom>
            <a:avLst/>
            <a:gdLst>
              <a:gd name="connsiteX0" fmla="*/ 0 w 4711116"/>
              <a:gd name="connsiteY0" fmla="*/ 0 h 5501230"/>
              <a:gd name="connsiteX1" fmla="*/ 4711116 w 4711116"/>
              <a:gd name="connsiteY1" fmla="*/ 0 h 5501230"/>
              <a:gd name="connsiteX2" fmla="*/ 4711116 w 4711116"/>
              <a:gd name="connsiteY2" fmla="*/ 5501230 h 5501230"/>
              <a:gd name="connsiteX3" fmla="*/ 0 w 4711116"/>
              <a:gd name="connsiteY3" fmla="*/ 5501230 h 550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1116" h="5501230">
                <a:moveTo>
                  <a:pt x="0" y="0"/>
                </a:moveTo>
                <a:lnTo>
                  <a:pt x="4711116" y="0"/>
                </a:lnTo>
                <a:lnTo>
                  <a:pt x="4711116" y="5501230"/>
                </a:lnTo>
                <a:lnTo>
                  <a:pt x="0" y="55012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989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61F25C5-212B-4CDE-8EF3-1F354BD669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25600" y="2443798"/>
            <a:ext cx="2335238" cy="2335238"/>
          </a:xfrm>
          <a:custGeom>
            <a:avLst/>
            <a:gdLst>
              <a:gd name="connsiteX0" fmla="*/ 1167619 w 2335238"/>
              <a:gd name="connsiteY0" fmla="*/ 0 h 2335238"/>
              <a:gd name="connsiteX1" fmla="*/ 2335238 w 2335238"/>
              <a:gd name="connsiteY1" fmla="*/ 1167619 h 2335238"/>
              <a:gd name="connsiteX2" fmla="*/ 1167619 w 2335238"/>
              <a:gd name="connsiteY2" fmla="*/ 2335238 h 2335238"/>
              <a:gd name="connsiteX3" fmla="*/ 0 w 2335238"/>
              <a:gd name="connsiteY3" fmla="*/ 1167619 h 2335238"/>
              <a:gd name="connsiteX4" fmla="*/ 1167619 w 2335238"/>
              <a:gd name="connsiteY4" fmla="*/ 0 h 233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5238" h="2335238">
                <a:moveTo>
                  <a:pt x="1167619" y="0"/>
                </a:moveTo>
                <a:cubicBezTo>
                  <a:pt x="1812477" y="0"/>
                  <a:pt x="2335238" y="522761"/>
                  <a:pt x="2335238" y="1167619"/>
                </a:cubicBezTo>
                <a:cubicBezTo>
                  <a:pt x="2335238" y="1812477"/>
                  <a:pt x="1812477" y="2335238"/>
                  <a:pt x="1167619" y="2335238"/>
                </a:cubicBezTo>
                <a:cubicBezTo>
                  <a:pt x="522761" y="2335238"/>
                  <a:pt x="0" y="1812477"/>
                  <a:pt x="0" y="1167619"/>
                </a:cubicBezTo>
                <a:cubicBezTo>
                  <a:pt x="0" y="522761"/>
                  <a:pt x="522761" y="0"/>
                  <a:pt x="11676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83F183E-DBF3-4A92-AC30-EE03693094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99895" y="2443798"/>
            <a:ext cx="2335238" cy="2335238"/>
          </a:xfrm>
          <a:custGeom>
            <a:avLst/>
            <a:gdLst>
              <a:gd name="connsiteX0" fmla="*/ 1167619 w 2335238"/>
              <a:gd name="connsiteY0" fmla="*/ 0 h 2335238"/>
              <a:gd name="connsiteX1" fmla="*/ 2335238 w 2335238"/>
              <a:gd name="connsiteY1" fmla="*/ 1167619 h 2335238"/>
              <a:gd name="connsiteX2" fmla="*/ 1167619 w 2335238"/>
              <a:gd name="connsiteY2" fmla="*/ 2335238 h 2335238"/>
              <a:gd name="connsiteX3" fmla="*/ 0 w 2335238"/>
              <a:gd name="connsiteY3" fmla="*/ 1167619 h 2335238"/>
              <a:gd name="connsiteX4" fmla="*/ 1167619 w 2335238"/>
              <a:gd name="connsiteY4" fmla="*/ 0 h 233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5238" h="2335238">
                <a:moveTo>
                  <a:pt x="1167619" y="0"/>
                </a:moveTo>
                <a:cubicBezTo>
                  <a:pt x="1812477" y="0"/>
                  <a:pt x="2335238" y="522761"/>
                  <a:pt x="2335238" y="1167619"/>
                </a:cubicBezTo>
                <a:cubicBezTo>
                  <a:pt x="2335238" y="1812477"/>
                  <a:pt x="1812477" y="2335238"/>
                  <a:pt x="1167619" y="2335238"/>
                </a:cubicBezTo>
                <a:cubicBezTo>
                  <a:pt x="522761" y="2335238"/>
                  <a:pt x="0" y="1812477"/>
                  <a:pt x="0" y="1167619"/>
                </a:cubicBezTo>
                <a:cubicBezTo>
                  <a:pt x="0" y="522761"/>
                  <a:pt x="522761" y="0"/>
                  <a:pt x="11676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E1C05B8-BEC6-4BF8-BC22-37D5456193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50742" y="2443798"/>
            <a:ext cx="2335238" cy="2335238"/>
          </a:xfrm>
          <a:custGeom>
            <a:avLst/>
            <a:gdLst>
              <a:gd name="connsiteX0" fmla="*/ 1167619 w 2335238"/>
              <a:gd name="connsiteY0" fmla="*/ 0 h 2335238"/>
              <a:gd name="connsiteX1" fmla="*/ 2335238 w 2335238"/>
              <a:gd name="connsiteY1" fmla="*/ 1167619 h 2335238"/>
              <a:gd name="connsiteX2" fmla="*/ 1167619 w 2335238"/>
              <a:gd name="connsiteY2" fmla="*/ 2335238 h 2335238"/>
              <a:gd name="connsiteX3" fmla="*/ 0 w 2335238"/>
              <a:gd name="connsiteY3" fmla="*/ 1167619 h 2335238"/>
              <a:gd name="connsiteX4" fmla="*/ 1167619 w 2335238"/>
              <a:gd name="connsiteY4" fmla="*/ 0 h 233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5238" h="2335238">
                <a:moveTo>
                  <a:pt x="1167619" y="0"/>
                </a:moveTo>
                <a:cubicBezTo>
                  <a:pt x="1812477" y="0"/>
                  <a:pt x="2335238" y="522761"/>
                  <a:pt x="2335238" y="1167619"/>
                </a:cubicBezTo>
                <a:cubicBezTo>
                  <a:pt x="2335238" y="1812477"/>
                  <a:pt x="1812477" y="2335238"/>
                  <a:pt x="1167619" y="2335238"/>
                </a:cubicBezTo>
                <a:cubicBezTo>
                  <a:pt x="522761" y="2335238"/>
                  <a:pt x="0" y="1812477"/>
                  <a:pt x="0" y="1167619"/>
                </a:cubicBezTo>
                <a:cubicBezTo>
                  <a:pt x="0" y="522761"/>
                  <a:pt x="522761" y="0"/>
                  <a:pt x="11676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061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2E50D2B-BA86-41F2-96EB-90BBF95E49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9317" y="1463040"/>
            <a:ext cx="5022167" cy="5394960"/>
          </a:xfrm>
          <a:custGeom>
            <a:avLst/>
            <a:gdLst>
              <a:gd name="connsiteX0" fmla="*/ 0 w 5022167"/>
              <a:gd name="connsiteY0" fmla="*/ 0 h 5394960"/>
              <a:gd name="connsiteX1" fmla="*/ 5022167 w 5022167"/>
              <a:gd name="connsiteY1" fmla="*/ 0 h 5394960"/>
              <a:gd name="connsiteX2" fmla="*/ 5022167 w 5022167"/>
              <a:gd name="connsiteY2" fmla="*/ 5394960 h 5394960"/>
              <a:gd name="connsiteX3" fmla="*/ 0 w 5022167"/>
              <a:gd name="connsiteY3" fmla="*/ 5394960 h 539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2167" h="5394960">
                <a:moveTo>
                  <a:pt x="0" y="0"/>
                </a:moveTo>
                <a:lnTo>
                  <a:pt x="5022167" y="0"/>
                </a:lnTo>
                <a:lnTo>
                  <a:pt x="5022167" y="5394960"/>
                </a:lnTo>
                <a:lnTo>
                  <a:pt x="0" y="53949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684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AD0A7C6-FF74-431C-86DA-084B5943BF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2931" y="2391504"/>
            <a:ext cx="2883877" cy="2883877"/>
          </a:xfrm>
          <a:custGeom>
            <a:avLst/>
            <a:gdLst>
              <a:gd name="connsiteX0" fmla="*/ 0 w 2883877"/>
              <a:gd name="connsiteY0" fmla="*/ 0 h 2883877"/>
              <a:gd name="connsiteX1" fmla="*/ 2883877 w 2883877"/>
              <a:gd name="connsiteY1" fmla="*/ 0 h 2883877"/>
              <a:gd name="connsiteX2" fmla="*/ 2883877 w 2883877"/>
              <a:gd name="connsiteY2" fmla="*/ 2883877 h 2883877"/>
              <a:gd name="connsiteX3" fmla="*/ 0 w 2883877"/>
              <a:gd name="connsiteY3" fmla="*/ 2883877 h 288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3877" h="2883877">
                <a:moveTo>
                  <a:pt x="0" y="0"/>
                </a:moveTo>
                <a:lnTo>
                  <a:pt x="2883877" y="0"/>
                </a:lnTo>
                <a:lnTo>
                  <a:pt x="2883877" y="2883877"/>
                </a:lnTo>
                <a:lnTo>
                  <a:pt x="0" y="2883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523CEA9-C287-43C3-BFBD-6FFD2D89B3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35307" y="2391504"/>
            <a:ext cx="2883877" cy="2883877"/>
          </a:xfrm>
          <a:custGeom>
            <a:avLst/>
            <a:gdLst>
              <a:gd name="connsiteX0" fmla="*/ 0 w 2883877"/>
              <a:gd name="connsiteY0" fmla="*/ 0 h 2883877"/>
              <a:gd name="connsiteX1" fmla="*/ 2883877 w 2883877"/>
              <a:gd name="connsiteY1" fmla="*/ 0 h 2883877"/>
              <a:gd name="connsiteX2" fmla="*/ 2883877 w 2883877"/>
              <a:gd name="connsiteY2" fmla="*/ 2883877 h 2883877"/>
              <a:gd name="connsiteX3" fmla="*/ 0 w 2883877"/>
              <a:gd name="connsiteY3" fmla="*/ 2883877 h 288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3877" h="2883877">
                <a:moveTo>
                  <a:pt x="0" y="0"/>
                </a:moveTo>
                <a:lnTo>
                  <a:pt x="2883877" y="0"/>
                </a:lnTo>
                <a:lnTo>
                  <a:pt x="2883877" y="2883877"/>
                </a:lnTo>
                <a:lnTo>
                  <a:pt x="0" y="2883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95A7950-89F8-481A-A813-738ED72AA7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6438" y="2391504"/>
            <a:ext cx="2883877" cy="2883877"/>
          </a:xfrm>
          <a:custGeom>
            <a:avLst/>
            <a:gdLst>
              <a:gd name="connsiteX0" fmla="*/ 0 w 2883877"/>
              <a:gd name="connsiteY0" fmla="*/ 0 h 2883877"/>
              <a:gd name="connsiteX1" fmla="*/ 2883877 w 2883877"/>
              <a:gd name="connsiteY1" fmla="*/ 0 h 2883877"/>
              <a:gd name="connsiteX2" fmla="*/ 2883877 w 2883877"/>
              <a:gd name="connsiteY2" fmla="*/ 2883877 h 2883877"/>
              <a:gd name="connsiteX3" fmla="*/ 0 w 2883877"/>
              <a:gd name="connsiteY3" fmla="*/ 2883877 h 288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3877" h="2883877">
                <a:moveTo>
                  <a:pt x="0" y="0"/>
                </a:moveTo>
                <a:lnTo>
                  <a:pt x="2883877" y="0"/>
                </a:lnTo>
                <a:lnTo>
                  <a:pt x="2883877" y="2883877"/>
                </a:lnTo>
                <a:lnTo>
                  <a:pt x="0" y="2883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9493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4A89C7E-D2FF-4829-B6E1-C16ED77A5A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9031" y="1494972"/>
            <a:ext cx="2090057" cy="3619091"/>
          </a:xfrm>
          <a:custGeom>
            <a:avLst/>
            <a:gdLst>
              <a:gd name="connsiteX0" fmla="*/ 0 w 2090057"/>
              <a:gd name="connsiteY0" fmla="*/ 0 h 3619091"/>
              <a:gd name="connsiteX1" fmla="*/ 2090057 w 2090057"/>
              <a:gd name="connsiteY1" fmla="*/ 0 h 3619091"/>
              <a:gd name="connsiteX2" fmla="*/ 2090057 w 2090057"/>
              <a:gd name="connsiteY2" fmla="*/ 3619091 h 3619091"/>
              <a:gd name="connsiteX3" fmla="*/ 0 w 2090057"/>
              <a:gd name="connsiteY3" fmla="*/ 3619091 h 36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6" h="3619091">
                <a:moveTo>
                  <a:pt x="0" y="0"/>
                </a:moveTo>
                <a:lnTo>
                  <a:pt x="2090057" y="0"/>
                </a:lnTo>
                <a:lnTo>
                  <a:pt x="2090057" y="3619091"/>
                </a:lnTo>
                <a:lnTo>
                  <a:pt x="0" y="36190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A86F4C0-1941-4251-8F7E-63CCBA114C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99086" y="1494972"/>
            <a:ext cx="2090057" cy="3619091"/>
          </a:xfrm>
          <a:custGeom>
            <a:avLst/>
            <a:gdLst>
              <a:gd name="connsiteX0" fmla="*/ 0 w 2090057"/>
              <a:gd name="connsiteY0" fmla="*/ 0 h 3619091"/>
              <a:gd name="connsiteX1" fmla="*/ 2090057 w 2090057"/>
              <a:gd name="connsiteY1" fmla="*/ 0 h 3619091"/>
              <a:gd name="connsiteX2" fmla="*/ 2090057 w 2090057"/>
              <a:gd name="connsiteY2" fmla="*/ 3619091 h 3619091"/>
              <a:gd name="connsiteX3" fmla="*/ 0 w 2090057"/>
              <a:gd name="connsiteY3" fmla="*/ 3619091 h 36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6" h="3619091">
                <a:moveTo>
                  <a:pt x="0" y="0"/>
                </a:moveTo>
                <a:lnTo>
                  <a:pt x="2090057" y="0"/>
                </a:lnTo>
                <a:lnTo>
                  <a:pt x="2090057" y="3619091"/>
                </a:lnTo>
                <a:lnTo>
                  <a:pt x="0" y="36190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0187D47-4EED-4066-B2AC-6578F7F426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89143" y="1494972"/>
            <a:ext cx="2090057" cy="3619091"/>
          </a:xfrm>
          <a:custGeom>
            <a:avLst/>
            <a:gdLst>
              <a:gd name="connsiteX0" fmla="*/ 0 w 2090057"/>
              <a:gd name="connsiteY0" fmla="*/ 0 h 3619091"/>
              <a:gd name="connsiteX1" fmla="*/ 2090057 w 2090057"/>
              <a:gd name="connsiteY1" fmla="*/ 0 h 3619091"/>
              <a:gd name="connsiteX2" fmla="*/ 2090057 w 2090057"/>
              <a:gd name="connsiteY2" fmla="*/ 3619091 h 3619091"/>
              <a:gd name="connsiteX3" fmla="*/ 0 w 2090057"/>
              <a:gd name="connsiteY3" fmla="*/ 3619091 h 36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6" h="3619091">
                <a:moveTo>
                  <a:pt x="0" y="0"/>
                </a:moveTo>
                <a:lnTo>
                  <a:pt x="2090057" y="0"/>
                </a:lnTo>
                <a:lnTo>
                  <a:pt x="2090057" y="3619091"/>
                </a:lnTo>
                <a:lnTo>
                  <a:pt x="0" y="36190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4076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304CB8-020F-4A4E-9A41-4268A85870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229" y="2177144"/>
            <a:ext cx="5050971" cy="3947886"/>
          </a:xfrm>
          <a:custGeom>
            <a:avLst/>
            <a:gdLst>
              <a:gd name="connsiteX0" fmla="*/ 0 w 5050971"/>
              <a:gd name="connsiteY0" fmla="*/ 0 h 3947886"/>
              <a:gd name="connsiteX1" fmla="*/ 5050971 w 5050971"/>
              <a:gd name="connsiteY1" fmla="*/ 0 h 3947886"/>
              <a:gd name="connsiteX2" fmla="*/ 5050971 w 5050971"/>
              <a:gd name="connsiteY2" fmla="*/ 3947886 h 3947886"/>
              <a:gd name="connsiteX3" fmla="*/ 0 w 5050971"/>
              <a:gd name="connsiteY3" fmla="*/ 3947886 h 394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0971" h="3947886">
                <a:moveTo>
                  <a:pt x="0" y="0"/>
                </a:moveTo>
                <a:lnTo>
                  <a:pt x="5050971" y="0"/>
                </a:lnTo>
                <a:lnTo>
                  <a:pt x="5050971" y="3947886"/>
                </a:lnTo>
                <a:lnTo>
                  <a:pt x="0" y="39478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1271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746220-952B-4FDA-855C-650C64C4A6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790" y="1335314"/>
            <a:ext cx="4894439" cy="5522686"/>
          </a:xfrm>
          <a:custGeom>
            <a:avLst/>
            <a:gdLst>
              <a:gd name="connsiteX0" fmla="*/ 0 w 4894439"/>
              <a:gd name="connsiteY0" fmla="*/ 0 h 5522686"/>
              <a:gd name="connsiteX1" fmla="*/ 4894439 w 4894439"/>
              <a:gd name="connsiteY1" fmla="*/ 0 h 5522686"/>
              <a:gd name="connsiteX2" fmla="*/ 4894439 w 4894439"/>
              <a:gd name="connsiteY2" fmla="*/ 5522686 h 5522686"/>
              <a:gd name="connsiteX3" fmla="*/ 0 w 4894439"/>
              <a:gd name="connsiteY3" fmla="*/ 5522686 h 552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4439" h="5522686">
                <a:moveTo>
                  <a:pt x="0" y="0"/>
                </a:moveTo>
                <a:lnTo>
                  <a:pt x="4894439" y="0"/>
                </a:lnTo>
                <a:lnTo>
                  <a:pt x="4894439" y="5522686"/>
                </a:lnTo>
                <a:lnTo>
                  <a:pt x="0" y="55226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03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CC599E-04DA-42BA-8A79-5ADB114850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4571" y="1669146"/>
            <a:ext cx="5007429" cy="2438400"/>
          </a:xfrm>
          <a:custGeom>
            <a:avLst/>
            <a:gdLst>
              <a:gd name="connsiteX0" fmla="*/ 0 w 5007429"/>
              <a:gd name="connsiteY0" fmla="*/ 0 h 2438400"/>
              <a:gd name="connsiteX1" fmla="*/ 5007429 w 5007429"/>
              <a:gd name="connsiteY1" fmla="*/ 0 h 2438400"/>
              <a:gd name="connsiteX2" fmla="*/ 5007429 w 5007429"/>
              <a:gd name="connsiteY2" fmla="*/ 2438400 h 2438400"/>
              <a:gd name="connsiteX3" fmla="*/ 0 w 5007429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7429" h="2438400">
                <a:moveTo>
                  <a:pt x="0" y="0"/>
                </a:moveTo>
                <a:lnTo>
                  <a:pt x="5007429" y="0"/>
                </a:lnTo>
                <a:lnTo>
                  <a:pt x="5007429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014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2BFF4A2-7784-4043-8D3C-3CD144EF27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3973" y="943430"/>
            <a:ext cx="4176485" cy="5110074"/>
          </a:xfrm>
          <a:custGeom>
            <a:avLst/>
            <a:gdLst>
              <a:gd name="connsiteX0" fmla="*/ 0 w 4176485"/>
              <a:gd name="connsiteY0" fmla="*/ 0 h 5110074"/>
              <a:gd name="connsiteX1" fmla="*/ 4176485 w 4176485"/>
              <a:gd name="connsiteY1" fmla="*/ 0 h 5110074"/>
              <a:gd name="connsiteX2" fmla="*/ 4176485 w 4176485"/>
              <a:gd name="connsiteY2" fmla="*/ 5110074 h 5110074"/>
              <a:gd name="connsiteX3" fmla="*/ 0 w 4176485"/>
              <a:gd name="connsiteY3" fmla="*/ 5110074 h 511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6485" h="5110074">
                <a:moveTo>
                  <a:pt x="0" y="0"/>
                </a:moveTo>
                <a:lnTo>
                  <a:pt x="4176485" y="0"/>
                </a:lnTo>
                <a:lnTo>
                  <a:pt x="4176485" y="5110074"/>
                </a:lnTo>
                <a:lnTo>
                  <a:pt x="0" y="51100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11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0E7937-D846-4126-AF07-7E01BB5A04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771" y="718457"/>
            <a:ext cx="6066972" cy="4840514"/>
          </a:xfrm>
          <a:custGeom>
            <a:avLst/>
            <a:gdLst>
              <a:gd name="connsiteX0" fmla="*/ 0 w 6066972"/>
              <a:gd name="connsiteY0" fmla="*/ 0 h 4840514"/>
              <a:gd name="connsiteX1" fmla="*/ 6066972 w 6066972"/>
              <a:gd name="connsiteY1" fmla="*/ 0 h 4840514"/>
              <a:gd name="connsiteX2" fmla="*/ 6066972 w 6066972"/>
              <a:gd name="connsiteY2" fmla="*/ 4840514 h 4840514"/>
              <a:gd name="connsiteX3" fmla="*/ 0 w 6066972"/>
              <a:gd name="connsiteY3" fmla="*/ 4840514 h 484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6972" h="4840514">
                <a:moveTo>
                  <a:pt x="0" y="0"/>
                </a:moveTo>
                <a:lnTo>
                  <a:pt x="6066972" y="0"/>
                </a:lnTo>
                <a:lnTo>
                  <a:pt x="6066972" y="4840514"/>
                </a:lnTo>
                <a:lnTo>
                  <a:pt x="0" y="48405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514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6EF5963-9069-4434-80D6-FE6B21BB73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6276" y="1698169"/>
            <a:ext cx="3035352" cy="5159831"/>
          </a:xfrm>
          <a:custGeom>
            <a:avLst/>
            <a:gdLst>
              <a:gd name="connsiteX0" fmla="*/ 0 w 3035352"/>
              <a:gd name="connsiteY0" fmla="*/ 0 h 5159831"/>
              <a:gd name="connsiteX1" fmla="*/ 3035352 w 3035352"/>
              <a:gd name="connsiteY1" fmla="*/ 0 h 5159831"/>
              <a:gd name="connsiteX2" fmla="*/ 3035352 w 3035352"/>
              <a:gd name="connsiteY2" fmla="*/ 5159831 h 5159831"/>
              <a:gd name="connsiteX3" fmla="*/ 0 w 3035352"/>
              <a:gd name="connsiteY3" fmla="*/ 5159831 h 515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5352" h="5159831">
                <a:moveTo>
                  <a:pt x="0" y="0"/>
                </a:moveTo>
                <a:lnTo>
                  <a:pt x="3035352" y="0"/>
                </a:lnTo>
                <a:lnTo>
                  <a:pt x="3035352" y="5159831"/>
                </a:lnTo>
                <a:lnTo>
                  <a:pt x="0" y="51598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9406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D10B40B-BDCF-4575-B52C-76EE27CEAE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567154"/>
            <a:ext cx="5109029" cy="6290846"/>
          </a:xfrm>
          <a:custGeom>
            <a:avLst/>
            <a:gdLst>
              <a:gd name="connsiteX0" fmla="*/ 0 w 5109029"/>
              <a:gd name="connsiteY0" fmla="*/ 0 h 6290846"/>
              <a:gd name="connsiteX1" fmla="*/ 5109029 w 5109029"/>
              <a:gd name="connsiteY1" fmla="*/ 0 h 6290846"/>
              <a:gd name="connsiteX2" fmla="*/ 5109029 w 5109029"/>
              <a:gd name="connsiteY2" fmla="*/ 6290846 h 6290846"/>
              <a:gd name="connsiteX3" fmla="*/ 0 w 5109029"/>
              <a:gd name="connsiteY3" fmla="*/ 6290846 h 62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9029" h="6290846">
                <a:moveTo>
                  <a:pt x="0" y="0"/>
                </a:moveTo>
                <a:lnTo>
                  <a:pt x="5109029" y="0"/>
                </a:lnTo>
                <a:lnTo>
                  <a:pt x="5109029" y="6290846"/>
                </a:lnTo>
                <a:lnTo>
                  <a:pt x="0" y="62908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8723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F98B2D8-2238-42FD-BCE2-5F99C1ADC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9796" y="559191"/>
            <a:ext cx="5205046" cy="5739618"/>
          </a:xfrm>
          <a:custGeom>
            <a:avLst/>
            <a:gdLst>
              <a:gd name="connsiteX0" fmla="*/ 0 w 5205046"/>
              <a:gd name="connsiteY0" fmla="*/ 0 h 5739618"/>
              <a:gd name="connsiteX1" fmla="*/ 5205046 w 5205046"/>
              <a:gd name="connsiteY1" fmla="*/ 0 h 5739618"/>
              <a:gd name="connsiteX2" fmla="*/ 5205046 w 5205046"/>
              <a:gd name="connsiteY2" fmla="*/ 5739618 h 5739618"/>
              <a:gd name="connsiteX3" fmla="*/ 0 w 5205046"/>
              <a:gd name="connsiteY3" fmla="*/ 5739618 h 573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5046" h="5739618">
                <a:moveTo>
                  <a:pt x="0" y="0"/>
                </a:moveTo>
                <a:lnTo>
                  <a:pt x="5205046" y="0"/>
                </a:lnTo>
                <a:lnTo>
                  <a:pt x="5205046" y="5739618"/>
                </a:lnTo>
                <a:lnTo>
                  <a:pt x="0" y="57396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5240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3B350C5-6CAD-486C-AD50-C8E2AAD0B7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93704" y="0"/>
            <a:ext cx="7898296" cy="6858000"/>
          </a:xfrm>
          <a:custGeom>
            <a:avLst/>
            <a:gdLst>
              <a:gd name="connsiteX0" fmla="*/ 0 w 7898296"/>
              <a:gd name="connsiteY0" fmla="*/ 0 h 6858000"/>
              <a:gd name="connsiteX1" fmla="*/ 7898296 w 7898296"/>
              <a:gd name="connsiteY1" fmla="*/ 0 h 6858000"/>
              <a:gd name="connsiteX2" fmla="*/ 7898296 w 7898296"/>
              <a:gd name="connsiteY2" fmla="*/ 6858000 h 6858000"/>
              <a:gd name="connsiteX3" fmla="*/ 0 w 789829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8296" h="6858000">
                <a:moveTo>
                  <a:pt x="0" y="0"/>
                </a:moveTo>
                <a:lnTo>
                  <a:pt x="7898296" y="0"/>
                </a:lnTo>
                <a:lnTo>
                  <a:pt x="789829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2340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12042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5100B8CD-A211-4DB3-A6E3-0A876A9D7A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21" y="131810"/>
            <a:ext cx="9559073" cy="8657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s-PE" sz="4800" b="0" i="0" u="none" strike="noStrike" cap="none" spc="0" baseline="0">
                <a:solidFill>
                  <a:srgbClr val="27348B"/>
                </a:solidFill>
                <a:uFillTx/>
                <a:latin typeface="Playfair Display Black"/>
                <a:ea typeface="Arial Unicode MS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281977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4F643E4-5C1D-4405-A72F-F34B8CEEFE1A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09405" y="339507"/>
            <a:ext cx="11573195" cy="7242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ct val="0"/>
              </a:spcAft>
              <a:buNone/>
              <a:defRPr lang="en-US" sz="5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396990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22434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1B05E9-D362-42FD-ABC1-C07BE8D38D60}"/>
              </a:ext>
            </a:extLst>
          </p:cNvPr>
          <p:cNvSpPr/>
          <p:nvPr userDrawn="1"/>
        </p:nvSpPr>
        <p:spPr>
          <a:xfrm>
            <a:off x="0" y="2048608"/>
            <a:ext cx="12192000" cy="4321362"/>
          </a:xfrm>
          <a:prstGeom prst="roundRect">
            <a:avLst>
              <a:gd name="adj" fmla="val 0"/>
            </a:avLst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80F2E445-163E-4B1F-A239-DC13814FFC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77769" y="1424353"/>
            <a:ext cx="3919283" cy="516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Our Team LAYOUT</a:t>
            </a:r>
          </a:p>
        </p:txBody>
      </p:sp>
    </p:spTree>
    <p:extLst>
      <p:ext uri="{BB962C8B-B14F-4D97-AF65-F5344CB8AC3E}">
        <p14:creationId xmlns:p14="http://schemas.microsoft.com/office/powerpoint/2010/main" val="113151975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EB0C60AC-17D1-47A8-A33F-85C3824468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B402172D-BBC8-4691-988A-FAE2D859BF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1" y="342900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682611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781047" y="260648"/>
            <a:ext cx="5952661" cy="63367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IMAGES AND CONTENTS</a:t>
            </a:r>
            <a:endParaRPr lang="ko-KR" altLang="en-US"/>
          </a:p>
        </p:txBody>
      </p:sp>
      <p:sp>
        <p:nvSpPr>
          <p:cNvPr id="7" name="Right Triangle 5">
            <a:extLst>
              <a:ext uri="{FF2B5EF4-FFF2-40B4-BE49-F238E27FC236}">
                <a16:creationId xmlns:a16="http://schemas.microsoft.com/office/drawing/2014/main" id="{90C2957C-B750-464F-8E0D-6068E10933D5}"/>
              </a:ext>
            </a:extLst>
          </p:cNvPr>
          <p:cNvSpPr/>
          <p:nvPr userDrawn="1"/>
        </p:nvSpPr>
        <p:spPr>
          <a:xfrm rot="16200000">
            <a:off x="10695932" y="5603203"/>
            <a:ext cx="753179" cy="100423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6431198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59FFFBF-1367-481D-BFF5-1683595671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03771" y="1088340"/>
            <a:ext cx="2975428" cy="4829910"/>
          </a:xfrm>
          <a:custGeom>
            <a:avLst/>
            <a:gdLst>
              <a:gd name="connsiteX0" fmla="*/ 0 w 2975428"/>
              <a:gd name="connsiteY0" fmla="*/ 0 h 4829910"/>
              <a:gd name="connsiteX1" fmla="*/ 2975428 w 2975428"/>
              <a:gd name="connsiteY1" fmla="*/ 0 h 4829910"/>
              <a:gd name="connsiteX2" fmla="*/ 2975428 w 2975428"/>
              <a:gd name="connsiteY2" fmla="*/ 4829910 h 4829910"/>
              <a:gd name="connsiteX3" fmla="*/ 0 w 2975428"/>
              <a:gd name="connsiteY3" fmla="*/ 4829910 h 482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428" h="4829910">
                <a:moveTo>
                  <a:pt x="0" y="0"/>
                </a:moveTo>
                <a:lnTo>
                  <a:pt x="2975428" y="0"/>
                </a:lnTo>
                <a:lnTo>
                  <a:pt x="2975428" y="4829910"/>
                </a:lnTo>
                <a:lnTo>
                  <a:pt x="0" y="48299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A11C7CA-82CC-426C-BFF4-D1B4D92BAB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9031" y="1088340"/>
            <a:ext cx="2975428" cy="4829910"/>
          </a:xfrm>
          <a:custGeom>
            <a:avLst/>
            <a:gdLst>
              <a:gd name="connsiteX0" fmla="*/ 0 w 2975428"/>
              <a:gd name="connsiteY0" fmla="*/ 0 h 4829910"/>
              <a:gd name="connsiteX1" fmla="*/ 2975428 w 2975428"/>
              <a:gd name="connsiteY1" fmla="*/ 0 h 4829910"/>
              <a:gd name="connsiteX2" fmla="*/ 2975428 w 2975428"/>
              <a:gd name="connsiteY2" fmla="*/ 4829910 h 4829910"/>
              <a:gd name="connsiteX3" fmla="*/ 0 w 2975428"/>
              <a:gd name="connsiteY3" fmla="*/ 4829910 h 482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428" h="4829910">
                <a:moveTo>
                  <a:pt x="0" y="0"/>
                </a:moveTo>
                <a:lnTo>
                  <a:pt x="2975428" y="0"/>
                </a:lnTo>
                <a:lnTo>
                  <a:pt x="2975428" y="4829910"/>
                </a:lnTo>
                <a:lnTo>
                  <a:pt x="0" y="48299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486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DF325A1-4473-4F4C-BBC5-97CB2521D2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9419" y="2503561"/>
            <a:ext cx="1850878" cy="1850878"/>
          </a:xfrm>
          <a:custGeom>
            <a:avLst/>
            <a:gdLst>
              <a:gd name="connsiteX0" fmla="*/ 925439 w 1850878"/>
              <a:gd name="connsiteY0" fmla="*/ 0 h 1850878"/>
              <a:gd name="connsiteX1" fmla="*/ 1850878 w 1850878"/>
              <a:gd name="connsiteY1" fmla="*/ 925439 h 1850878"/>
              <a:gd name="connsiteX2" fmla="*/ 925439 w 1850878"/>
              <a:gd name="connsiteY2" fmla="*/ 1850878 h 1850878"/>
              <a:gd name="connsiteX3" fmla="*/ 0 w 1850878"/>
              <a:gd name="connsiteY3" fmla="*/ 925439 h 1850878"/>
              <a:gd name="connsiteX4" fmla="*/ 925439 w 1850878"/>
              <a:gd name="connsiteY4" fmla="*/ 0 h 185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878" h="1850878">
                <a:moveTo>
                  <a:pt x="925439" y="0"/>
                </a:moveTo>
                <a:cubicBezTo>
                  <a:pt x="1436545" y="0"/>
                  <a:pt x="1850878" y="414333"/>
                  <a:pt x="1850878" y="925439"/>
                </a:cubicBezTo>
                <a:cubicBezTo>
                  <a:pt x="1850878" y="1436545"/>
                  <a:pt x="1436545" y="1850878"/>
                  <a:pt x="925439" y="1850878"/>
                </a:cubicBezTo>
                <a:cubicBezTo>
                  <a:pt x="414333" y="1850878"/>
                  <a:pt x="0" y="1436545"/>
                  <a:pt x="0" y="925439"/>
                </a:cubicBezTo>
                <a:cubicBezTo>
                  <a:pt x="0" y="414333"/>
                  <a:pt x="414333" y="0"/>
                  <a:pt x="9254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A8B2867-9A7B-4AE1-ADEB-FA6A3993EB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28948" y="2503561"/>
            <a:ext cx="1850878" cy="1850878"/>
          </a:xfrm>
          <a:custGeom>
            <a:avLst/>
            <a:gdLst>
              <a:gd name="connsiteX0" fmla="*/ 925439 w 1850878"/>
              <a:gd name="connsiteY0" fmla="*/ 0 h 1850878"/>
              <a:gd name="connsiteX1" fmla="*/ 1850878 w 1850878"/>
              <a:gd name="connsiteY1" fmla="*/ 925439 h 1850878"/>
              <a:gd name="connsiteX2" fmla="*/ 925439 w 1850878"/>
              <a:gd name="connsiteY2" fmla="*/ 1850878 h 1850878"/>
              <a:gd name="connsiteX3" fmla="*/ 0 w 1850878"/>
              <a:gd name="connsiteY3" fmla="*/ 925439 h 1850878"/>
              <a:gd name="connsiteX4" fmla="*/ 925439 w 1850878"/>
              <a:gd name="connsiteY4" fmla="*/ 0 h 185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878" h="1850878">
                <a:moveTo>
                  <a:pt x="925439" y="0"/>
                </a:moveTo>
                <a:cubicBezTo>
                  <a:pt x="1436545" y="0"/>
                  <a:pt x="1850878" y="414333"/>
                  <a:pt x="1850878" y="925439"/>
                </a:cubicBezTo>
                <a:cubicBezTo>
                  <a:pt x="1850878" y="1436545"/>
                  <a:pt x="1436545" y="1850878"/>
                  <a:pt x="925439" y="1850878"/>
                </a:cubicBezTo>
                <a:cubicBezTo>
                  <a:pt x="414333" y="1850878"/>
                  <a:pt x="0" y="1436545"/>
                  <a:pt x="0" y="925439"/>
                </a:cubicBezTo>
                <a:cubicBezTo>
                  <a:pt x="0" y="414333"/>
                  <a:pt x="414333" y="0"/>
                  <a:pt x="9254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C367A8-142E-4652-89F5-5A3320DACF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48477" y="2503561"/>
            <a:ext cx="1850878" cy="1850878"/>
          </a:xfrm>
          <a:custGeom>
            <a:avLst/>
            <a:gdLst>
              <a:gd name="connsiteX0" fmla="*/ 925439 w 1850878"/>
              <a:gd name="connsiteY0" fmla="*/ 0 h 1850878"/>
              <a:gd name="connsiteX1" fmla="*/ 1850878 w 1850878"/>
              <a:gd name="connsiteY1" fmla="*/ 925439 h 1850878"/>
              <a:gd name="connsiteX2" fmla="*/ 925439 w 1850878"/>
              <a:gd name="connsiteY2" fmla="*/ 1850878 h 1850878"/>
              <a:gd name="connsiteX3" fmla="*/ 0 w 1850878"/>
              <a:gd name="connsiteY3" fmla="*/ 925439 h 1850878"/>
              <a:gd name="connsiteX4" fmla="*/ 925439 w 1850878"/>
              <a:gd name="connsiteY4" fmla="*/ 0 h 185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878" h="1850878">
                <a:moveTo>
                  <a:pt x="925439" y="0"/>
                </a:moveTo>
                <a:cubicBezTo>
                  <a:pt x="1436545" y="0"/>
                  <a:pt x="1850878" y="414333"/>
                  <a:pt x="1850878" y="925439"/>
                </a:cubicBezTo>
                <a:cubicBezTo>
                  <a:pt x="1850878" y="1436545"/>
                  <a:pt x="1436545" y="1850878"/>
                  <a:pt x="925439" y="1850878"/>
                </a:cubicBezTo>
                <a:cubicBezTo>
                  <a:pt x="414333" y="1850878"/>
                  <a:pt x="0" y="1436545"/>
                  <a:pt x="0" y="925439"/>
                </a:cubicBezTo>
                <a:cubicBezTo>
                  <a:pt x="0" y="414333"/>
                  <a:pt x="414333" y="0"/>
                  <a:pt x="9254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595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7DCCFD0-77F1-4F9B-B3C3-E72A1D9008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300" y="3548063"/>
            <a:ext cx="2638478" cy="2678565"/>
          </a:xfrm>
          <a:custGeom>
            <a:avLst/>
            <a:gdLst>
              <a:gd name="connsiteX0" fmla="*/ 0 w 2638478"/>
              <a:gd name="connsiteY0" fmla="*/ 0 h 5595258"/>
              <a:gd name="connsiteX1" fmla="*/ 2638478 w 2638478"/>
              <a:gd name="connsiteY1" fmla="*/ 0 h 5595258"/>
              <a:gd name="connsiteX2" fmla="*/ 2638478 w 2638478"/>
              <a:gd name="connsiteY2" fmla="*/ 5595258 h 5595258"/>
              <a:gd name="connsiteX3" fmla="*/ 0 w 2638478"/>
              <a:gd name="connsiteY3" fmla="*/ 5595258 h 55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78" h="5595258">
                <a:moveTo>
                  <a:pt x="0" y="0"/>
                </a:moveTo>
                <a:lnTo>
                  <a:pt x="2638478" y="0"/>
                </a:lnTo>
                <a:lnTo>
                  <a:pt x="2638478" y="5595258"/>
                </a:lnTo>
                <a:lnTo>
                  <a:pt x="0" y="55952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D306B59-F702-4D3F-B5B7-302AAFB80F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2300" y="631371"/>
            <a:ext cx="5523700" cy="2678565"/>
          </a:xfrm>
          <a:custGeom>
            <a:avLst/>
            <a:gdLst>
              <a:gd name="connsiteX0" fmla="*/ 0 w 2638478"/>
              <a:gd name="connsiteY0" fmla="*/ 0 h 5595258"/>
              <a:gd name="connsiteX1" fmla="*/ 2638478 w 2638478"/>
              <a:gd name="connsiteY1" fmla="*/ 0 h 5595258"/>
              <a:gd name="connsiteX2" fmla="*/ 2638478 w 2638478"/>
              <a:gd name="connsiteY2" fmla="*/ 5595258 h 5595258"/>
              <a:gd name="connsiteX3" fmla="*/ 0 w 2638478"/>
              <a:gd name="connsiteY3" fmla="*/ 5595258 h 55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78" h="5595258">
                <a:moveTo>
                  <a:pt x="0" y="0"/>
                </a:moveTo>
                <a:lnTo>
                  <a:pt x="2638478" y="0"/>
                </a:lnTo>
                <a:lnTo>
                  <a:pt x="2638478" y="5595258"/>
                </a:lnTo>
                <a:lnTo>
                  <a:pt x="0" y="55952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31B8CBC-9F48-4E7A-9AD9-66906F359B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57522" y="3548064"/>
            <a:ext cx="2638478" cy="2678565"/>
          </a:xfrm>
          <a:custGeom>
            <a:avLst/>
            <a:gdLst>
              <a:gd name="connsiteX0" fmla="*/ 0 w 2638478"/>
              <a:gd name="connsiteY0" fmla="*/ 0 h 5595258"/>
              <a:gd name="connsiteX1" fmla="*/ 2638478 w 2638478"/>
              <a:gd name="connsiteY1" fmla="*/ 0 h 5595258"/>
              <a:gd name="connsiteX2" fmla="*/ 2638478 w 2638478"/>
              <a:gd name="connsiteY2" fmla="*/ 5595258 h 5595258"/>
              <a:gd name="connsiteX3" fmla="*/ 0 w 2638478"/>
              <a:gd name="connsiteY3" fmla="*/ 5595258 h 55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78" h="5595258">
                <a:moveTo>
                  <a:pt x="0" y="0"/>
                </a:moveTo>
                <a:lnTo>
                  <a:pt x="2638478" y="0"/>
                </a:lnTo>
                <a:lnTo>
                  <a:pt x="2638478" y="5595258"/>
                </a:lnTo>
                <a:lnTo>
                  <a:pt x="0" y="55952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553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02ED07-2C31-4B1F-9B28-2177F528D5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34475" y="631371"/>
            <a:ext cx="2638478" cy="2678565"/>
          </a:xfrm>
          <a:custGeom>
            <a:avLst/>
            <a:gdLst>
              <a:gd name="connsiteX0" fmla="*/ 0 w 2638478"/>
              <a:gd name="connsiteY0" fmla="*/ 0 h 5595258"/>
              <a:gd name="connsiteX1" fmla="*/ 2638478 w 2638478"/>
              <a:gd name="connsiteY1" fmla="*/ 0 h 5595258"/>
              <a:gd name="connsiteX2" fmla="*/ 2638478 w 2638478"/>
              <a:gd name="connsiteY2" fmla="*/ 5595258 h 5595258"/>
              <a:gd name="connsiteX3" fmla="*/ 0 w 2638478"/>
              <a:gd name="connsiteY3" fmla="*/ 5595258 h 55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78" h="5595258">
                <a:moveTo>
                  <a:pt x="0" y="0"/>
                </a:moveTo>
                <a:lnTo>
                  <a:pt x="2638478" y="0"/>
                </a:lnTo>
                <a:lnTo>
                  <a:pt x="2638478" y="5595258"/>
                </a:lnTo>
                <a:lnTo>
                  <a:pt x="0" y="55952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0A0F36-4E60-431B-88BF-B0C5F91C28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34475" y="3548064"/>
            <a:ext cx="2638478" cy="2678565"/>
          </a:xfrm>
          <a:custGeom>
            <a:avLst/>
            <a:gdLst>
              <a:gd name="connsiteX0" fmla="*/ 0 w 2638478"/>
              <a:gd name="connsiteY0" fmla="*/ 0 h 5595258"/>
              <a:gd name="connsiteX1" fmla="*/ 2638478 w 2638478"/>
              <a:gd name="connsiteY1" fmla="*/ 0 h 5595258"/>
              <a:gd name="connsiteX2" fmla="*/ 2638478 w 2638478"/>
              <a:gd name="connsiteY2" fmla="*/ 5595258 h 5595258"/>
              <a:gd name="connsiteX3" fmla="*/ 0 w 2638478"/>
              <a:gd name="connsiteY3" fmla="*/ 5595258 h 55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78" h="5595258">
                <a:moveTo>
                  <a:pt x="0" y="0"/>
                </a:moveTo>
                <a:lnTo>
                  <a:pt x="2638478" y="0"/>
                </a:lnTo>
                <a:lnTo>
                  <a:pt x="2638478" y="5595258"/>
                </a:lnTo>
                <a:lnTo>
                  <a:pt x="0" y="55952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67C95D-FDD7-4108-AC98-88E9AF988A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9253" y="631371"/>
            <a:ext cx="2638478" cy="5595258"/>
          </a:xfrm>
          <a:custGeom>
            <a:avLst/>
            <a:gdLst>
              <a:gd name="connsiteX0" fmla="*/ 0 w 2638478"/>
              <a:gd name="connsiteY0" fmla="*/ 0 h 5595258"/>
              <a:gd name="connsiteX1" fmla="*/ 2638478 w 2638478"/>
              <a:gd name="connsiteY1" fmla="*/ 0 h 5595258"/>
              <a:gd name="connsiteX2" fmla="*/ 2638478 w 2638478"/>
              <a:gd name="connsiteY2" fmla="*/ 5595258 h 5595258"/>
              <a:gd name="connsiteX3" fmla="*/ 0 w 2638478"/>
              <a:gd name="connsiteY3" fmla="*/ 5595258 h 55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78" h="5595258">
                <a:moveTo>
                  <a:pt x="0" y="0"/>
                </a:moveTo>
                <a:lnTo>
                  <a:pt x="2638478" y="0"/>
                </a:lnTo>
                <a:lnTo>
                  <a:pt x="2638478" y="5595258"/>
                </a:lnTo>
                <a:lnTo>
                  <a:pt x="0" y="55952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8714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8149D2-78F2-4D1C-A977-64D188B031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714" y="2365830"/>
            <a:ext cx="5210629" cy="3759200"/>
          </a:xfrm>
          <a:custGeom>
            <a:avLst/>
            <a:gdLst>
              <a:gd name="connsiteX0" fmla="*/ 0 w 5210629"/>
              <a:gd name="connsiteY0" fmla="*/ 0 h 3759200"/>
              <a:gd name="connsiteX1" fmla="*/ 5210629 w 5210629"/>
              <a:gd name="connsiteY1" fmla="*/ 0 h 3759200"/>
              <a:gd name="connsiteX2" fmla="*/ 5210629 w 5210629"/>
              <a:gd name="connsiteY2" fmla="*/ 3759200 h 3759200"/>
              <a:gd name="connsiteX3" fmla="*/ 0 w 5210629"/>
              <a:gd name="connsiteY3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629" h="3759200">
                <a:moveTo>
                  <a:pt x="0" y="0"/>
                </a:moveTo>
                <a:lnTo>
                  <a:pt x="5210629" y="0"/>
                </a:lnTo>
                <a:lnTo>
                  <a:pt x="5210629" y="3759200"/>
                </a:lnTo>
                <a:lnTo>
                  <a:pt x="0" y="3759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50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C772348-7BC5-472E-9ECA-F9A04BE003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4324" y="1859613"/>
            <a:ext cx="2549381" cy="2349528"/>
          </a:xfrm>
          <a:custGeom>
            <a:avLst/>
            <a:gdLst>
              <a:gd name="connsiteX0" fmla="*/ 0 w 2549381"/>
              <a:gd name="connsiteY0" fmla="*/ 0 h 2349528"/>
              <a:gd name="connsiteX1" fmla="*/ 2549381 w 2549381"/>
              <a:gd name="connsiteY1" fmla="*/ 0 h 2349528"/>
              <a:gd name="connsiteX2" fmla="*/ 2549381 w 2549381"/>
              <a:gd name="connsiteY2" fmla="*/ 2349528 h 2349528"/>
              <a:gd name="connsiteX3" fmla="*/ 0 w 2549381"/>
              <a:gd name="connsiteY3" fmla="*/ 2349528 h 234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9381" h="2349528">
                <a:moveTo>
                  <a:pt x="0" y="0"/>
                </a:moveTo>
                <a:lnTo>
                  <a:pt x="2549381" y="0"/>
                </a:lnTo>
                <a:lnTo>
                  <a:pt x="2549381" y="2349528"/>
                </a:lnTo>
                <a:lnTo>
                  <a:pt x="0" y="23495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A3FDE16-25BD-470F-8C10-C0FAE543BD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2313" y="1859613"/>
            <a:ext cx="2549381" cy="2349528"/>
          </a:xfrm>
          <a:custGeom>
            <a:avLst/>
            <a:gdLst>
              <a:gd name="connsiteX0" fmla="*/ 0 w 2549381"/>
              <a:gd name="connsiteY0" fmla="*/ 0 h 2349528"/>
              <a:gd name="connsiteX1" fmla="*/ 2549381 w 2549381"/>
              <a:gd name="connsiteY1" fmla="*/ 0 h 2349528"/>
              <a:gd name="connsiteX2" fmla="*/ 2549381 w 2549381"/>
              <a:gd name="connsiteY2" fmla="*/ 2349528 h 2349528"/>
              <a:gd name="connsiteX3" fmla="*/ 0 w 2549381"/>
              <a:gd name="connsiteY3" fmla="*/ 2349528 h 234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9381" h="2349528">
                <a:moveTo>
                  <a:pt x="0" y="0"/>
                </a:moveTo>
                <a:lnTo>
                  <a:pt x="2549381" y="0"/>
                </a:lnTo>
                <a:lnTo>
                  <a:pt x="2549381" y="2349528"/>
                </a:lnTo>
                <a:lnTo>
                  <a:pt x="0" y="23495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7DDF4E-2EFC-44A7-AFEA-7ACA526490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0303" y="1859613"/>
            <a:ext cx="2549381" cy="2349528"/>
          </a:xfrm>
          <a:custGeom>
            <a:avLst/>
            <a:gdLst>
              <a:gd name="connsiteX0" fmla="*/ 0 w 2549381"/>
              <a:gd name="connsiteY0" fmla="*/ 0 h 2349528"/>
              <a:gd name="connsiteX1" fmla="*/ 2549381 w 2549381"/>
              <a:gd name="connsiteY1" fmla="*/ 0 h 2349528"/>
              <a:gd name="connsiteX2" fmla="*/ 2549381 w 2549381"/>
              <a:gd name="connsiteY2" fmla="*/ 2349528 h 2349528"/>
              <a:gd name="connsiteX3" fmla="*/ 0 w 2549381"/>
              <a:gd name="connsiteY3" fmla="*/ 2349528 h 234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9381" h="2349528">
                <a:moveTo>
                  <a:pt x="0" y="0"/>
                </a:moveTo>
                <a:lnTo>
                  <a:pt x="2549381" y="0"/>
                </a:lnTo>
                <a:lnTo>
                  <a:pt x="2549381" y="2349528"/>
                </a:lnTo>
                <a:lnTo>
                  <a:pt x="0" y="23495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B0D5F6C-9FE7-4D3D-8F78-C4AFD6C989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28295" y="1859613"/>
            <a:ext cx="2549381" cy="2349528"/>
          </a:xfrm>
          <a:custGeom>
            <a:avLst/>
            <a:gdLst>
              <a:gd name="connsiteX0" fmla="*/ 0 w 2549381"/>
              <a:gd name="connsiteY0" fmla="*/ 0 h 2349528"/>
              <a:gd name="connsiteX1" fmla="*/ 2549381 w 2549381"/>
              <a:gd name="connsiteY1" fmla="*/ 0 h 2349528"/>
              <a:gd name="connsiteX2" fmla="*/ 2549381 w 2549381"/>
              <a:gd name="connsiteY2" fmla="*/ 2349528 h 2349528"/>
              <a:gd name="connsiteX3" fmla="*/ 0 w 2549381"/>
              <a:gd name="connsiteY3" fmla="*/ 2349528 h 234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9381" h="2349528">
                <a:moveTo>
                  <a:pt x="0" y="0"/>
                </a:moveTo>
                <a:lnTo>
                  <a:pt x="2549381" y="0"/>
                </a:lnTo>
                <a:lnTo>
                  <a:pt x="2549381" y="2349528"/>
                </a:lnTo>
                <a:lnTo>
                  <a:pt x="0" y="23495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9590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4A038F-DB83-45FB-852D-01C6792B14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969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96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8" r:id="rId2"/>
    <p:sldLayoutId id="2147483727" r:id="rId3"/>
    <p:sldLayoutId id="2147483726" r:id="rId4"/>
    <p:sldLayoutId id="2147483724" r:id="rId5"/>
    <p:sldLayoutId id="2147483723" r:id="rId6"/>
    <p:sldLayoutId id="2147483722" r:id="rId7"/>
    <p:sldLayoutId id="2147483721" r:id="rId8"/>
    <p:sldLayoutId id="2147483720" r:id="rId9"/>
    <p:sldLayoutId id="2147483719" r:id="rId10"/>
    <p:sldLayoutId id="2147483718" r:id="rId11"/>
    <p:sldLayoutId id="2147483716" r:id="rId12"/>
    <p:sldLayoutId id="2147483715" r:id="rId13"/>
    <p:sldLayoutId id="2147483713" r:id="rId14"/>
    <p:sldLayoutId id="2147483712" r:id="rId15"/>
    <p:sldLayoutId id="2147483711" r:id="rId16"/>
    <p:sldLayoutId id="2147483710" r:id="rId17"/>
    <p:sldLayoutId id="2147483709" r:id="rId18"/>
    <p:sldLayoutId id="2147483708" r:id="rId19"/>
    <p:sldLayoutId id="2147483707" r:id="rId20"/>
    <p:sldLayoutId id="2147483706" r:id="rId21"/>
    <p:sldLayoutId id="2147483704" r:id="rId22"/>
    <p:sldLayoutId id="2147483732" r:id="rId23"/>
    <p:sldLayoutId id="2147483733" r:id="rId24"/>
    <p:sldLayoutId id="2147483734" r:id="rId25"/>
    <p:sldLayoutId id="2147483736" r:id="rId26"/>
    <p:sldLayoutId id="2147483737" r:id="rId27"/>
    <p:sldLayoutId id="2147483738" r:id="rId28"/>
    <p:sldLayoutId id="2147483739" r:id="rId29"/>
  </p:sldLayoutIdLst>
  <p:transition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88CA7F32-5C00-44E8-9DF3-51C58646B8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316" y="647896"/>
            <a:ext cx="6786684" cy="58928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F7DC2B-7718-44C6-8073-8224CD213766}"/>
              </a:ext>
            </a:extLst>
          </p:cNvPr>
          <p:cNvSpPr/>
          <p:nvPr/>
        </p:nvSpPr>
        <p:spPr>
          <a:xfrm>
            <a:off x="447675" y="872197"/>
            <a:ext cx="10937777" cy="5444198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7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8AAB4-16EE-480E-A6E2-7988A7C26CA2}"/>
              </a:ext>
            </a:extLst>
          </p:cNvPr>
          <p:cNvSpPr/>
          <p:nvPr/>
        </p:nvSpPr>
        <p:spPr>
          <a:xfrm>
            <a:off x="769857" y="3772919"/>
            <a:ext cx="3383690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5000" dirty="0">
                <a:latin typeface="Raleway SemiBold" panose="020B0703030101060003" pitchFamily="34" charset="0"/>
                <a:cs typeface="B Nazanin" panose="00000700000000000000" pitchFamily="2" charset="-78"/>
              </a:rPr>
              <a:t>در بیزینس</a:t>
            </a:r>
            <a:endParaRPr lang="en-US" sz="5000" dirty="0">
              <a:latin typeface="Raleway SemiBold" panose="020B0703030101060003" pitchFamily="34" charset="0"/>
              <a:cs typeface="B Nazanin" panose="000007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067DAE-9F7C-4785-8761-417FAF95BE61}"/>
              </a:ext>
            </a:extLst>
          </p:cNvPr>
          <p:cNvSpPr/>
          <p:nvPr/>
        </p:nvSpPr>
        <p:spPr>
          <a:xfrm>
            <a:off x="872313" y="4831592"/>
            <a:ext cx="2178342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solidFill>
                  <a:srgbClr val="000000"/>
                </a:solidFill>
                <a:latin typeface="Open Sans" panose="020B0606030504020204" pitchFamily="34" charset="0"/>
                <a:cs typeface="B Nazanin" panose="00000700000000000000" pitchFamily="2" charset="-78"/>
              </a:rPr>
              <a:t>تعداد زیادی </a:t>
            </a: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  <a:cs typeface="B Nazanin" panose="00000700000000000000" pitchFamily="2" charset="-78"/>
              </a:rPr>
              <a:t>All Lorem </a:t>
            </a:r>
            <a:r>
              <a:rPr lang="fa-IR" sz="1000" dirty="0">
                <a:solidFill>
                  <a:srgbClr val="000000"/>
                </a:solidFill>
                <a:latin typeface="Open Sans" panose="020B0606030504020204" pitchFamily="34" charset="0"/>
                <a:cs typeface="B Nazanin" panose="00000700000000000000" pitchFamily="2" charset="-78"/>
              </a:rPr>
              <a:t>برای تکرار تکه های از پیش تعریف شده در صورت لزوم وجود دارد.</a:t>
            </a:r>
            <a:endParaRPr lang="en-US" sz="1000" dirty="0">
              <a:cs typeface="B Nazanin" panose="000007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4C32FD-1EBB-4D20-A6D7-AA4BF7791AB1}"/>
              </a:ext>
            </a:extLst>
          </p:cNvPr>
          <p:cNvSpPr/>
          <p:nvPr/>
        </p:nvSpPr>
        <p:spPr>
          <a:xfrm>
            <a:off x="9227109" y="5253981"/>
            <a:ext cx="1610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1600" dirty="0">
                <a:solidFill>
                  <a:schemeClr val="accent6"/>
                </a:solidFill>
                <a:latin typeface="Raleway SemiBold" panose="020B0703030101060003" pitchFamily="34" charset="0"/>
                <a:cs typeface="B Nazanin" panose="00000700000000000000" pitchFamily="2" charset="-78"/>
              </a:rPr>
              <a:t>20begir.com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33E562-2F30-4220-9551-62B0BDB75E1D}"/>
              </a:ext>
            </a:extLst>
          </p:cNvPr>
          <p:cNvCxnSpPr/>
          <p:nvPr/>
        </p:nvCxnSpPr>
        <p:spPr>
          <a:xfrm flipH="1">
            <a:off x="9030790" y="2149233"/>
            <a:ext cx="0" cy="3529707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7">
            <a:extLst>
              <a:ext uri="{FF2B5EF4-FFF2-40B4-BE49-F238E27FC236}">
                <a16:creationId xmlns:a16="http://schemas.microsoft.com/office/drawing/2014/main" id="{8E32F4F7-F598-4968-87EA-08957EFDE746}"/>
              </a:ext>
            </a:extLst>
          </p:cNvPr>
          <p:cNvSpPr/>
          <p:nvPr/>
        </p:nvSpPr>
        <p:spPr>
          <a:xfrm>
            <a:off x="872313" y="4473169"/>
            <a:ext cx="1610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chemeClr val="accent6"/>
                </a:solidFill>
                <a:latin typeface="Raleway SemiBold" panose="020B0703030101060003" pitchFamily="34" charset="0"/>
                <a:cs typeface="B Nazanin" panose="00000700000000000000" pitchFamily="2" charset="-78"/>
              </a:rPr>
              <a:t>قالب رایگان</a:t>
            </a:r>
            <a:endParaRPr lang="en-US" sz="1600" dirty="0">
              <a:solidFill>
                <a:schemeClr val="accent6"/>
              </a:solidFill>
              <a:latin typeface="Raleway SemiBold" panose="020B0703030101060003" pitchFamily="34" charset="0"/>
              <a:cs typeface="B Nazanin" panose="00000700000000000000" pitchFamily="2" charset="-78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B90165C-B13B-4443-BED0-F6F78B33B20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43" y="1501823"/>
            <a:ext cx="4368012" cy="2184006"/>
          </a:xfrm>
          <a:prstGeom prst="rect">
            <a:avLst/>
          </a:prstGeom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DD83CCD4-D0DC-4CE3-A5CB-FB631EAAAA68}"/>
              </a:ext>
            </a:extLst>
          </p:cNvPr>
          <p:cNvGrpSpPr/>
          <p:nvPr/>
        </p:nvGrpSpPr>
        <p:grpSpPr>
          <a:xfrm rot="10800000">
            <a:off x="-1" y="-16977"/>
            <a:ext cx="12242819" cy="664872"/>
            <a:chOff x="-73545" y="6324803"/>
            <a:chExt cx="2304669" cy="551253"/>
          </a:xfrm>
        </p:grpSpPr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3FC1A20C-B785-4560-AE07-9FCC2F4C617F}"/>
                </a:ext>
              </a:extLst>
            </p:cNvPr>
            <p:cNvSpPr/>
            <p:nvPr/>
          </p:nvSpPr>
          <p:spPr>
            <a:xfrm>
              <a:off x="-73545" y="6333907"/>
              <a:ext cx="1856994" cy="531679"/>
            </a:xfrm>
            <a:custGeom>
              <a:avLst/>
              <a:gdLst>
                <a:gd name="connsiteX0" fmla="*/ 0 w 1856994"/>
                <a:gd name="connsiteY0" fmla="*/ 874014 h 874014"/>
                <a:gd name="connsiteX1" fmla="*/ 1856994 w 1856994"/>
                <a:gd name="connsiteY1" fmla="*/ 0 h 874014"/>
                <a:gd name="connsiteX2" fmla="*/ 1828800 w 1856994"/>
                <a:gd name="connsiteY2" fmla="*/ 395097 h 874014"/>
                <a:gd name="connsiteX3" fmla="*/ 1473232 w 1856994"/>
                <a:gd name="connsiteY3" fmla="*/ 874014 h 874014"/>
                <a:gd name="connsiteX4" fmla="*/ 0 w 1856994"/>
                <a:gd name="connsiteY4" fmla="*/ 874014 h 87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994" h="874013">
                  <a:moveTo>
                    <a:pt x="0" y="874014"/>
                  </a:moveTo>
                  <a:lnTo>
                    <a:pt x="1856994" y="0"/>
                  </a:lnTo>
                  <a:lnTo>
                    <a:pt x="1828800" y="395097"/>
                  </a:lnTo>
                  <a:lnTo>
                    <a:pt x="1473232" y="874014"/>
                  </a:lnTo>
                  <a:lnTo>
                    <a:pt x="0" y="874014"/>
                  </a:lnTo>
                  <a:close/>
                </a:path>
              </a:pathLst>
            </a:custGeom>
            <a:solidFill>
              <a:srgbClr val="5291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700000000000000" pitchFamily="2" charset="-78"/>
              </a:endParaRPr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8AA7128D-CFCB-4E0D-A877-29919E782BDA}"/>
                </a:ext>
              </a:extLst>
            </p:cNvPr>
            <p:cNvSpPr/>
            <p:nvPr/>
          </p:nvSpPr>
          <p:spPr>
            <a:xfrm>
              <a:off x="577299" y="6324803"/>
              <a:ext cx="1653825" cy="551253"/>
            </a:xfrm>
            <a:custGeom>
              <a:avLst/>
              <a:gdLst>
                <a:gd name="connsiteX0" fmla="*/ 1653826 w 1653825"/>
                <a:gd name="connsiteY0" fmla="*/ 0 h 727233"/>
                <a:gd name="connsiteX1" fmla="*/ 0 w 1653825"/>
                <a:gd name="connsiteY1" fmla="*/ 727234 h 727233"/>
                <a:gd name="connsiteX2" fmla="*/ 1247489 w 1653825"/>
                <a:gd name="connsiteY2" fmla="*/ 727234 h 727233"/>
                <a:gd name="connsiteX3" fmla="*/ 1653826 w 1653825"/>
                <a:gd name="connsiteY3" fmla="*/ 332994 h 727233"/>
                <a:gd name="connsiteX4" fmla="*/ 1653826 w 1653825"/>
                <a:gd name="connsiteY4" fmla="*/ 0 h 72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25" h="727233">
                  <a:moveTo>
                    <a:pt x="1653826" y="0"/>
                  </a:moveTo>
                  <a:lnTo>
                    <a:pt x="0" y="727234"/>
                  </a:lnTo>
                  <a:lnTo>
                    <a:pt x="1247489" y="727234"/>
                  </a:lnTo>
                  <a:lnTo>
                    <a:pt x="1653826" y="332994"/>
                  </a:lnTo>
                  <a:lnTo>
                    <a:pt x="1653826" y="0"/>
                  </a:lnTo>
                  <a:close/>
                </a:path>
              </a:pathLst>
            </a:custGeom>
            <a:solidFill>
              <a:srgbClr val="005C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700000000000000" pitchFamily="2" charset="-78"/>
              </a:endParaRPr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4B2F5C09-C344-41D5-8FA3-28DEBE66A4AF}"/>
              </a:ext>
            </a:extLst>
          </p:cNvPr>
          <p:cNvSpPr/>
          <p:nvPr/>
        </p:nvSpPr>
        <p:spPr>
          <a:xfrm>
            <a:off x="0" y="6630535"/>
            <a:ext cx="12192000" cy="229234"/>
          </a:xfrm>
          <a:prstGeom prst="rect">
            <a:avLst/>
          </a:prstGeom>
          <a:solidFill>
            <a:srgbClr val="245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700000000000000" pitchFamily="2" charset="-78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BBB38C05-7DD9-4987-983B-80ACC5E021E0}"/>
              </a:ext>
            </a:extLst>
          </p:cNvPr>
          <p:cNvSpPr/>
          <p:nvPr/>
        </p:nvSpPr>
        <p:spPr>
          <a:xfrm>
            <a:off x="0" y="5577840"/>
            <a:ext cx="240955" cy="1280160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700000000000000" pitchFamily="2" charset="-78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E7F12B4-EEA1-40F6-9090-EB842BB7618A}"/>
              </a:ext>
            </a:extLst>
          </p:cNvPr>
          <p:cNvSpPr/>
          <p:nvPr/>
        </p:nvSpPr>
        <p:spPr>
          <a:xfrm>
            <a:off x="402247" y="6374674"/>
            <a:ext cx="168254" cy="483326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700000000000000" pitchFamily="2" charset="-78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2E8F099F-79CC-42DA-9440-26F700D53808}"/>
              </a:ext>
            </a:extLst>
          </p:cNvPr>
          <p:cNvSpPr/>
          <p:nvPr/>
        </p:nvSpPr>
        <p:spPr>
          <a:xfrm>
            <a:off x="731793" y="6630535"/>
            <a:ext cx="168254" cy="229234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700000000000000" pitchFamily="2" charset="-78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FE1574F0-380A-4205-B2E5-534BFB7B1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132" y="2168847"/>
            <a:ext cx="3129207" cy="470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6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4DC201-4084-47A0-8023-0C1F6DF0F5E5}"/>
              </a:ext>
            </a:extLst>
          </p:cNvPr>
          <p:cNvSpPr/>
          <p:nvPr/>
        </p:nvSpPr>
        <p:spPr>
          <a:xfrm>
            <a:off x="812800" y="2177144"/>
            <a:ext cx="5515429" cy="394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855A24-46D1-4ECC-85E3-F34259F193BA}"/>
              </a:ext>
            </a:extLst>
          </p:cNvPr>
          <p:cNvSpPr/>
          <p:nvPr/>
        </p:nvSpPr>
        <p:spPr>
          <a:xfrm>
            <a:off x="3845609" y="3376101"/>
            <a:ext cx="1586593" cy="27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ارائه عرشه مدیرعامل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CB5823-C1C9-4FC2-89A2-62495A202555}"/>
              </a:ext>
            </a:extLst>
          </p:cNvPr>
          <p:cNvSpPr/>
          <p:nvPr/>
        </p:nvSpPr>
        <p:spPr>
          <a:xfrm>
            <a:off x="3855979" y="2840374"/>
            <a:ext cx="1610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ویلیام جونز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2F281F-4B23-44B7-AED9-1FD268B8B625}"/>
              </a:ext>
            </a:extLst>
          </p:cNvPr>
          <p:cNvSpPr/>
          <p:nvPr/>
        </p:nvSpPr>
        <p:spPr>
          <a:xfrm>
            <a:off x="812799" y="849082"/>
            <a:ext cx="4470401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5000" dirty="0">
                <a:solidFill>
                  <a:schemeClr val="tx2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سرگروه</a:t>
            </a:r>
            <a:endParaRPr lang="en-US" sz="5000" dirty="0">
              <a:solidFill>
                <a:schemeClr val="tx2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793B51-BDA2-40C4-9EB4-F6C6A1FADA3A}"/>
              </a:ext>
            </a:extLst>
          </p:cNvPr>
          <p:cNvSpPr/>
          <p:nvPr/>
        </p:nvSpPr>
        <p:spPr>
          <a:xfrm>
            <a:off x="1407885" y="3848349"/>
            <a:ext cx="4122057" cy="104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گذرگاه لورم ایپسوم استفاده کنید، باید مطمئن شوید که هیچ چیز شرم آور وجود ندارد.</a:t>
            </a:r>
          </a:p>
          <a:p>
            <a:pPr algn="r" rtl="1">
              <a:lnSpc>
                <a:spcPts val="1500"/>
              </a:lnSpc>
            </a:pPr>
            <a:endParaRPr lang="fa-IR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B8208C4-E2F5-4F4E-8A65-082F16233B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229" y="2177144"/>
            <a:ext cx="5050971" cy="3947886"/>
          </a:xfr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0C0F8A6-BF7E-46B2-9CDC-1479267B4208}"/>
              </a:ext>
            </a:extLst>
          </p:cNvPr>
          <p:cNvSpPr/>
          <p:nvPr/>
        </p:nvSpPr>
        <p:spPr>
          <a:xfrm>
            <a:off x="188685" y="-31123"/>
            <a:ext cx="493486" cy="11965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B583582-6378-43F7-B5CD-096AACD65834}"/>
              </a:ext>
            </a:extLst>
          </p:cNvPr>
          <p:cNvGrpSpPr/>
          <p:nvPr/>
        </p:nvGrpSpPr>
        <p:grpSpPr>
          <a:xfrm>
            <a:off x="9981663" y="6253770"/>
            <a:ext cx="2210337" cy="617293"/>
            <a:chOff x="-73545" y="6314334"/>
            <a:chExt cx="2304669" cy="551253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145E9D06-3E29-470C-940E-25B3F7AA18ED}"/>
                </a:ext>
              </a:extLst>
            </p:cNvPr>
            <p:cNvSpPr/>
            <p:nvPr/>
          </p:nvSpPr>
          <p:spPr>
            <a:xfrm>
              <a:off x="-73545" y="6333907"/>
              <a:ext cx="1856994" cy="531679"/>
            </a:xfrm>
            <a:custGeom>
              <a:avLst/>
              <a:gdLst>
                <a:gd name="connsiteX0" fmla="*/ 0 w 1856994"/>
                <a:gd name="connsiteY0" fmla="*/ 874014 h 874014"/>
                <a:gd name="connsiteX1" fmla="*/ 1856994 w 1856994"/>
                <a:gd name="connsiteY1" fmla="*/ 0 h 874014"/>
                <a:gd name="connsiteX2" fmla="*/ 1828800 w 1856994"/>
                <a:gd name="connsiteY2" fmla="*/ 395097 h 874014"/>
                <a:gd name="connsiteX3" fmla="*/ 1473232 w 1856994"/>
                <a:gd name="connsiteY3" fmla="*/ 874014 h 874014"/>
                <a:gd name="connsiteX4" fmla="*/ 0 w 1856994"/>
                <a:gd name="connsiteY4" fmla="*/ 874014 h 87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994" h="874013">
                  <a:moveTo>
                    <a:pt x="0" y="874014"/>
                  </a:moveTo>
                  <a:lnTo>
                    <a:pt x="1856994" y="0"/>
                  </a:lnTo>
                  <a:lnTo>
                    <a:pt x="1828800" y="395097"/>
                  </a:lnTo>
                  <a:lnTo>
                    <a:pt x="1473232" y="874014"/>
                  </a:lnTo>
                  <a:lnTo>
                    <a:pt x="0" y="874014"/>
                  </a:lnTo>
                  <a:close/>
                </a:path>
              </a:pathLst>
            </a:custGeom>
            <a:solidFill>
              <a:srgbClr val="5291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CDB659FC-CCAA-46FA-9F31-99ADF3C07037}"/>
                </a:ext>
              </a:extLst>
            </p:cNvPr>
            <p:cNvSpPr/>
            <p:nvPr/>
          </p:nvSpPr>
          <p:spPr>
            <a:xfrm>
              <a:off x="577299" y="6314334"/>
              <a:ext cx="1653825" cy="551253"/>
            </a:xfrm>
            <a:custGeom>
              <a:avLst/>
              <a:gdLst>
                <a:gd name="connsiteX0" fmla="*/ 1653826 w 1653825"/>
                <a:gd name="connsiteY0" fmla="*/ 0 h 727233"/>
                <a:gd name="connsiteX1" fmla="*/ 0 w 1653825"/>
                <a:gd name="connsiteY1" fmla="*/ 727234 h 727233"/>
                <a:gd name="connsiteX2" fmla="*/ 1247489 w 1653825"/>
                <a:gd name="connsiteY2" fmla="*/ 727234 h 727233"/>
                <a:gd name="connsiteX3" fmla="*/ 1653826 w 1653825"/>
                <a:gd name="connsiteY3" fmla="*/ 332994 h 727233"/>
                <a:gd name="connsiteX4" fmla="*/ 1653826 w 1653825"/>
                <a:gd name="connsiteY4" fmla="*/ 0 h 72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25" h="727233">
                  <a:moveTo>
                    <a:pt x="1653826" y="0"/>
                  </a:moveTo>
                  <a:lnTo>
                    <a:pt x="0" y="727234"/>
                  </a:lnTo>
                  <a:lnTo>
                    <a:pt x="1247489" y="727234"/>
                  </a:lnTo>
                  <a:lnTo>
                    <a:pt x="1653826" y="332994"/>
                  </a:lnTo>
                  <a:lnTo>
                    <a:pt x="1653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4868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FDCB5E65-4143-4B68-88B6-EB32A3FB2DC4}"/>
              </a:ext>
            </a:extLst>
          </p:cNvPr>
          <p:cNvSpPr/>
          <p:nvPr/>
        </p:nvSpPr>
        <p:spPr>
          <a:xfrm>
            <a:off x="0" y="6374674"/>
            <a:ext cx="12192000" cy="229234"/>
          </a:xfrm>
          <a:prstGeom prst="rect">
            <a:avLst/>
          </a:prstGeom>
          <a:solidFill>
            <a:srgbClr val="245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54EBFA-D451-4EF0-BAA1-432494FF041B}"/>
              </a:ext>
            </a:extLst>
          </p:cNvPr>
          <p:cNvSpPr/>
          <p:nvPr/>
        </p:nvSpPr>
        <p:spPr>
          <a:xfrm>
            <a:off x="812799" y="2942955"/>
            <a:ext cx="1785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ایده خوب همه چیز را بهتر می کند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F623EB-6326-4D3C-BA6A-0E67C219B3F2}"/>
              </a:ext>
            </a:extLst>
          </p:cNvPr>
          <p:cNvSpPr/>
          <p:nvPr/>
        </p:nvSpPr>
        <p:spPr>
          <a:xfrm>
            <a:off x="812800" y="4056743"/>
            <a:ext cx="4122057" cy="104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گذرگاه لورم ایپسوم استفاده کنید، باید مطمئن شوید که هیچ چیز شرم آور وجود ندارد.</a:t>
            </a:r>
          </a:p>
          <a:p>
            <a:pPr algn="r" rtl="1">
              <a:lnSpc>
                <a:spcPts val="1500"/>
              </a:lnSpc>
            </a:pPr>
            <a:endParaRPr lang="fa-IR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912480-F569-4D49-A900-7230DC9CBDC5}"/>
              </a:ext>
            </a:extLst>
          </p:cNvPr>
          <p:cNvSpPr/>
          <p:nvPr/>
        </p:nvSpPr>
        <p:spPr>
          <a:xfrm>
            <a:off x="812799" y="1569766"/>
            <a:ext cx="3439887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5000" dirty="0">
                <a:solidFill>
                  <a:schemeClr val="tx2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تیم ما</a:t>
            </a:r>
            <a:endParaRPr lang="en-US" sz="5000" dirty="0">
              <a:solidFill>
                <a:schemeClr val="tx2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6855F3-AA24-4964-91BC-AE23EB563353}"/>
              </a:ext>
            </a:extLst>
          </p:cNvPr>
          <p:cNvSpPr/>
          <p:nvPr/>
        </p:nvSpPr>
        <p:spPr>
          <a:xfrm>
            <a:off x="5109030" y="5114063"/>
            <a:ext cx="2090057" cy="8222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62BD5B-77E9-4C62-BAA0-D86ABE890C55}"/>
              </a:ext>
            </a:extLst>
          </p:cNvPr>
          <p:cNvSpPr/>
          <p:nvPr/>
        </p:nvSpPr>
        <p:spPr>
          <a:xfrm>
            <a:off x="5348683" y="5237559"/>
            <a:ext cx="1610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6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ویلیام جونز</a:t>
            </a:r>
            <a:endParaRPr lang="en-US" sz="1600" dirty="0">
              <a:solidFill>
                <a:schemeClr val="bg1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9340A1-4C53-499A-BE16-FE3F715AEC82}"/>
              </a:ext>
            </a:extLst>
          </p:cNvPr>
          <p:cNvSpPr/>
          <p:nvPr/>
        </p:nvSpPr>
        <p:spPr>
          <a:xfrm>
            <a:off x="7199086" y="5114063"/>
            <a:ext cx="2090057" cy="8222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F1D800-5052-492B-A6C0-EA1F8D0BAB8C}"/>
              </a:ext>
            </a:extLst>
          </p:cNvPr>
          <p:cNvSpPr/>
          <p:nvPr/>
        </p:nvSpPr>
        <p:spPr>
          <a:xfrm>
            <a:off x="9289143" y="5114063"/>
            <a:ext cx="2090057" cy="8222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929EE4-C137-4BE0-9939-3D78741FFF0C}"/>
              </a:ext>
            </a:extLst>
          </p:cNvPr>
          <p:cNvSpPr/>
          <p:nvPr/>
        </p:nvSpPr>
        <p:spPr>
          <a:xfrm>
            <a:off x="7373260" y="5237559"/>
            <a:ext cx="1610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6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لیندا براون</a:t>
            </a:r>
            <a:endParaRPr lang="en-US" sz="1600" dirty="0">
              <a:solidFill>
                <a:schemeClr val="bg1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473EB5-CEFC-4272-904C-6BBDA571BA23}"/>
              </a:ext>
            </a:extLst>
          </p:cNvPr>
          <p:cNvSpPr/>
          <p:nvPr/>
        </p:nvSpPr>
        <p:spPr>
          <a:xfrm>
            <a:off x="9528796" y="5237559"/>
            <a:ext cx="1610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6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جیمز وین</a:t>
            </a:r>
            <a:endParaRPr lang="en-US" sz="1600" dirty="0">
              <a:solidFill>
                <a:schemeClr val="bg1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3F653C4-41DE-4DF4-9257-53692665CC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031" y="1494972"/>
            <a:ext cx="2090057" cy="3619091"/>
          </a:xfr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A181E158-2479-4129-BFB7-46AE9BFCBFF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086" y="1494972"/>
            <a:ext cx="2090057" cy="3619091"/>
          </a:xfrm>
        </p:spPr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4A3DBA3F-B943-4845-97F2-9231C6FDF6B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9143" y="1494972"/>
            <a:ext cx="2090057" cy="3619091"/>
          </a:xfr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EBB670D-5F7F-407B-9B26-C3BC70391FC9}"/>
              </a:ext>
            </a:extLst>
          </p:cNvPr>
          <p:cNvSpPr/>
          <p:nvPr/>
        </p:nvSpPr>
        <p:spPr>
          <a:xfrm>
            <a:off x="5406571" y="5503543"/>
            <a:ext cx="13788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1400"/>
              </a:lnSpc>
            </a:pPr>
            <a:r>
              <a:rPr lang="fa-I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طراح رابط کاربری</a:t>
            </a:r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15C837-A8B5-4046-9833-51C6C03AB7A3}"/>
              </a:ext>
            </a:extLst>
          </p:cNvPr>
          <p:cNvSpPr/>
          <p:nvPr/>
        </p:nvSpPr>
        <p:spPr>
          <a:xfrm>
            <a:off x="7554685" y="5503543"/>
            <a:ext cx="13788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1400"/>
              </a:lnSpc>
            </a:pPr>
            <a:r>
              <a:rPr lang="fa-I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طراح رابط کاربری</a:t>
            </a:r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DD2116-289C-459D-B46B-6F5D429DDB8C}"/>
              </a:ext>
            </a:extLst>
          </p:cNvPr>
          <p:cNvSpPr/>
          <p:nvPr/>
        </p:nvSpPr>
        <p:spPr>
          <a:xfrm>
            <a:off x="9644740" y="5503543"/>
            <a:ext cx="13788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1400"/>
              </a:lnSpc>
            </a:pPr>
            <a:r>
              <a:rPr lang="fa-I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طراح رابط کاربری</a:t>
            </a:r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A569E30F-4C7B-492A-B97F-AFD7835B874A}"/>
              </a:ext>
            </a:extLst>
          </p:cNvPr>
          <p:cNvSpPr/>
          <p:nvPr/>
        </p:nvSpPr>
        <p:spPr>
          <a:xfrm>
            <a:off x="0" y="1"/>
            <a:ext cx="2303585" cy="7335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E22B2CCB-FE84-4CAD-8E65-850C646D0CFA}"/>
              </a:ext>
            </a:extLst>
          </p:cNvPr>
          <p:cNvGrpSpPr/>
          <p:nvPr/>
        </p:nvGrpSpPr>
        <p:grpSpPr>
          <a:xfrm>
            <a:off x="9981663" y="6253770"/>
            <a:ext cx="2210337" cy="617293"/>
            <a:chOff x="-73545" y="6314334"/>
            <a:chExt cx="2304669" cy="551253"/>
          </a:xfrm>
        </p:grpSpPr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139D1170-8CA2-4BA7-AE75-8CB4DFBA965C}"/>
                </a:ext>
              </a:extLst>
            </p:cNvPr>
            <p:cNvSpPr/>
            <p:nvPr/>
          </p:nvSpPr>
          <p:spPr>
            <a:xfrm>
              <a:off x="-73545" y="6333907"/>
              <a:ext cx="1856994" cy="531679"/>
            </a:xfrm>
            <a:custGeom>
              <a:avLst/>
              <a:gdLst>
                <a:gd name="connsiteX0" fmla="*/ 0 w 1856994"/>
                <a:gd name="connsiteY0" fmla="*/ 874014 h 874014"/>
                <a:gd name="connsiteX1" fmla="*/ 1856994 w 1856994"/>
                <a:gd name="connsiteY1" fmla="*/ 0 h 874014"/>
                <a:gd name="connsiteX2" fmla="*/ 1828800 w 1856994"/>
                <a:gd name="connsiteY2" fmla="*/ 395097 h 874014"/>
                <a:gd name="connsiteX3" fmla="*/ 1473232 w 1856994"/>
                <a:gd name="connsiteY3" fmla="*/ 874014 h 874014"/>
                <a:gd name="connsiteX4" fmla="*/ 0 w 1856994"/>
                <a:gd name="connsiteY4" fmla="*/ 874014 h 87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994" h="874013">
                  <a:moveTo>
                    <a:pt x="0" y="874014"/>
                  </a:moveTo>
                  <a:lnTo>
                    <a:pt x="1856994" y="0"/>
                  </a:lnTo>
                  <a:lnTo>
                    <a:pt x="1828800" y="395097"/>
                  </a:lnTo>
                  <a:lnTo>
                    <a:pt x="1473232" y="874014"/>
                  </a:lnTo>
                  <a:lnTo>
                    <a:pt x="0" y="874014"/>
                  </a:lnTo>
                  <a:close/>
                </a:path>
              </a:pathLst>
            </a:custGeom>
            <a:solidFill>
              <a:srgbClr val="5291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C46EC311-375D-45F7-96A2-EBF1D52F0F27}"/>
                </a:ext>
              </a:extLst>
            </p:cNvPr>
            <p:cNvSpPr/>
            <p:nvPr/>
          </p:nvSpPr>
          <p:spPr>
            <a:xfrm>
              <a:off x="577299" y="6314334"/>
              <a:ext cx="1653825" cy="551253"/>
            </a:xfrm>
            <a:custGeom>
              <a:avLst/>
              <a:gdLst>
                <a:gd name="connsiteX0" fmla="*/ 1653826 w 1653825"/>
                <a:gd name="connsiteY0" fmla="*/ 0 h 727233"/>
                <a:gd name="connsiteX1" fmla="*/ 0 w 1653825"/>
                <a:gd name="connsiteY1" fmla="*/ 727234 h 727233"/>
                <a:gd name="connsiteX2" fmla="*/ 1247489 w 1653825"/>
                <a:gd name="connsiteY2" fmla="*/ 727234 h 727233"/>
                <a:gd name="connsiteX3" fmla="*/ 1653826 w 1653825"/>
                <a:gd name="connsiteY3" fmla="*/ 332994 h 727233"/>
                <a:gd name="connsiteX4" fmla="*/ 1653826 w 1653825"/>
                <a:gd name="connsiteY4" fmla="*/ 0 h 72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25" h="727233">
                  <a:moveTo>
                    <a:pt x="1653826" y="0"/>
                  </a:moveTo>
                  <a:lnTo>
                    <a:pt x="0" y="727234"/>
                  </a:lnTo>
                  <a:lnTo>
                    <a:pt x="1247489" y="727234"/>
                  </a:lnTo>
                  <a:lnTo>
                    <a:pt x="1653826" y="332994"/>
                  </a:lnTo>
                  <a:lnTo>
                    <a:pt x="1653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F1CBCBC-2325-4564-BD5D-5060B3ADE8EE}"/>
              </a:ext>
            </a:extLst>
          </p:cNvPr>
          <p:cNvSpPr/>
          <p:nvPr/>
        </p:nvSpPr>
        <p:spPr>
          <a:xfrm>
            <a:off x="248194" y="5577840"/>
            <a:ext cx="240955" cy="1280160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187183A-3F30-40B7-B370-425F31725B69}"/>
              </a:ext>
            </a:extLst>
          </p:cNvPr>
          <p:cNvSpPr/>
          <p:nvPr/>
        </p:nvSpPr>
        <p:spPr>
          <a:xfrm>
            <a:off x="653216" y="6374674"/>
            <a:ext cx="168254" cy="483326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7C4D8DE-B05C-4766-9A2B-D70D13301E6A}"/>
              </a:ext>
            </a:extLst>
          </p:cNvPr>
          <p:cNvSpPr/>
          <p:nvPr/>
        </p:nvSpPr>
        <p:spPr>
          <a:xfrm>
            <a:off x="985537" y="6603908"/>
            <a:ext cx="168254" cy="241663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29207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ágono 15">
            <a:extLst>
              <a:ext uri="{FF2B5EF4-FFF2-40B4-BE49-F238E27FC236}">
                <a16:creationId xmlns:a16="http://schemas.microsoft.com/office/drawing/2014/main" id="{DDB43748-976B-4DF3-B3C4-740C78127291}"/>
              </a:ext>
            </a:extLst>
          </p:cNvPr>
          <p:cNvSpPr/>
          <p:nvPr/>
        </p:nvSpPr>
        <p:spPr>
          <a:xfrm>
            <a:off x="7910359" y="1892272"/>
            <a:ext cx="3531580" cy="3576834"/>
          </a:xfrm>
          <a:prstGeom prst="pent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5" name="Pentágono 14">
            <a:extLst>
              <a:ext uri="{FF2B5EF4-FFF2-40B4-BE49-F238E27FC236}">
                <a16:creationId xmlns:a16="http://schemas.microsoft.com/office/drawing/2014/main" id="{DDFA49CF-69AC-48F7-A9D1-C7B20C2BE2C8}"/>
              </a:ext>
            </a:extLst>
          </p:cNvPr>
          <p:cNvSpPr/>
          <p:nvPr/>
        </p:nvSpPr>
        <p:spPr>
          <a:xfrm>
            <a:off x="4376057" y="1892272"/>
            <a:ext cx="3531580" cy="3576834"/>
          </a:xfrm>
          <a:prstGeom prst="pent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" name="Pentágono 1">
            <a:extLst>
              <a:ext uri="{FF2B5EF4-FFF2-40B4-BE49-F238E27FC236}">
                <a16:creationId xmlns:a16="http://schemas.microsoft.com/office/drawing/2014/main" id="{D2D9573C-DEC2-4D6B-9F50-87C4A055E87B}"/>
              </a:ext>
            </a:extLst>
          </p:cNvPr>
          <p:cNvSpPr/>
          <p:nvPr/>
        </p:nvSpPr>
        <p:spPr>
          <a:xfrm>
            <a:off x="844477" y="1892272"/>
            <a:ext cx="3531580" cy="3576834"/>
          </a:xfrm>
          <a:prstGeom prst="pent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994146-D11A-49B8-AB85-3D390F92076A}"/>
              </a:ext>
            </a:extLst>
          </p:cNvPr>
          <p:cNvSpPr/>
          <p:nvPr/>
        </p:nvSpPr>
        <p:spPr>
          <a:xfrm>
            <a:off x="4376057" y="655360"/>
            <a:ext cx="3439887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fa-IR" sz="5000" dirty="0">
                <a:solidFill>
                  <a:schemeClr val="tx2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تیم ما</a:t>
            </a:r>
            <a:endParaRPr lang="en-US" sz="5000" dirty="0">
              <a:solidFill>
                <a:schemeClr val="tx2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5F0E45-4D40-4A2A-802F-1CC687547DD1}"/>
              </a:ext>
            </a:extLst>
          </p:cNvPr>
          <p:cNvSpPr/>
          <p:nvPr/>
        </p:nvSpPr>
        <p:spPr>
          <a:xfrm>
            <a:off x="1811572" y="5888305"/>
            <a:ext cx="1586593" cy="27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مدیر عامل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6CABA6-3EA0-4ED4-ABBF-515CCEF5C4A0}"/>
              </a:ext>
            </a:extLst>
          </p:cNvPr>
          <p:cNvSpPr/>
          <p:nvPr/>
        </p:nvSpPr>
        <p:spPr>
          <a:xfrm>
            <a:off x="1738179" y="5664925"/>
            <a:ext cx="17333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رابرت ویلیام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8C3895-D6BA-40A5-A9B4-849304815FA7}"/>
              </a:ext>
            </a:extLst>
          </p:cNvPr>
          <p:cNvSpPr/>
          <p:nvPr/>
        </p:nvSpPr>
        <p:spPr>
          <a:xfrm>
            <a:off x="5302704" y="5888305"/>
            <a:ext cx="1586593" cy="27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مدیر اجرایی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1D37EF-ADC1-4477-AD7C-CD9347A063BE}"/>
              </a:ext>
            </a:extLst>
          </p:cNvPr>
          <p:cNvSpPr/>
          <p:nvPr/>
        </p:nvSpPr>
        <p:spPr>
          <a:xfrm>
            <a:off x="5229311" y="5664925"/>
            <a:ext cx="17333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نلی دین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BF2B3A-544A-4827-AF35-24AB60187178}"/>
              </a:ext>
            </a:extLst>
          </p:cNvPr>
          <p:cNvSpPr/>
          <p:nvPr/>
        </p:nvSpPr>
        <p:spPr>
          <a:xfrm>
            <a:off x="8793836" y="5888305"/>
            <a:ext cx="1586593" cy="27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معاون رئيس جمهور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FAC528-DFB2-4C3E-A8C2-DFBAF9D1C271}"/>
              </a:ext>
            </a:extLst>
          </p:cNvPr>
          <p:cNvSpPr/>
          <p:nvPr/>
        </p:nvSpPr>
        <p:spPr>
          <a:xfrm>
            <a:off x="8720443" y="5664925"/>
            <a:ext cx="17333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ویلیام جونز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9FEB5712-2C50-4925-B641-2167F02FDA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931" y="2391504"/>
            <a:ext cx="2883877" cy="2883877"/>
          </a:xfrm>
          <a:effectLst>
            <a:softEdge rad="381000"/>
          </a:effectLst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C394F2C-F62E-4614-9F59-9934662E449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307" y="2391504"/>
            <a:ext cx="2883877" cy="2883877"/>
          </a:xfrm>
          <a:effectLst>
            <a:softEdge rad="381000"/>
          </a:effectLst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60CC2CF6-05A2-4B27-83E0-992EE5B66B0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438" y="2391504"/>
            <a:ext cx="2883877" cy="2883877"/>
          </a:xfrm>
          <a:effectLst>
            <a:softEdge rad="381000"/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FFF8425-0AE7-4E7E-86A7-261361FE6C69}"/>
              </a:ext>
            </a:extLst>
          </p:cNvPr>
          <p:cNvSpPr/>
          <p:nvPr/>
        </p:nvSpPr>
        <p:spPr>
          <a:xfrm>
            <a:off x="2072641" y="1388894"/>
            <a:ext cx="8046719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گذرگاه لورم ایپسوم استفاده کنید، باید مطمئن شوید که هیچ چیز شرم 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آور وجود ندارد.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232291F-8D85-436B-95E1-116FE1574476}"/>
              </a:ext>
            </a:extLst>
          </p:cNvPr>
          <p:cNvSpPr/>
          <p:nvPr/>
        </p:nvSpPr>
        <p:spPr>
          <a:xfrm>
            <a:off x="188685" y="-31123"/>
            <a:ext cx="493486" cy="11965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8E84A0B-627B-4E9C-BACA-E7F7C7B7CB88}"/>
              </a:ext>
            </a:extLst>
          </p:cNvPr>
          <p:cNvSpPr/>
          <p:nvPr/>
        </p:nvSpPr>
        <p:spPr>
          <a:xfrm>
            <a:off x="0" y="6374674"/>
            <a:ext cx="12192000" cy="2292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9C952AC-FAC2-4D9F-8194-AE47758F88F4}"/>
              </a:ext>
            </a:extLst>
          </p:cNvPr>
          <p:cNvSpPr/>
          <p:nvPr/>
        </p:nvSpPr>
        <p:spPr>
          <a:xfrm>
            <a:off x="248194" y="5577840"/>
            <a:ext cx="240955" cy="12801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D697548-86AC-40AA-854D-B3FF8D37FF9B}"/>
              </a:ext>
            </a:extLst>
          </p:cNvPr>
          <p:cNvSpPr/>
          <p:nvPr/>
        </p:nvSpPr>
        <p:spPr>
          <a:xfrm>
            <a:off x="653216" y="6374674"/>
            <a:ext cx="168254" cy="4833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F84CB9F7-AAAA-4947-99CF-5C2E346205CA}"/>
              </a:ext>
            </a:extLst>
          </p:cNvPr>
          <p:cNvSpPr/>
          <p:nvPr/>
        </p:nvSpPr>
        <p:spPr>
          <a:xfrm>
            <a:off x="985537" y="6603908"/>
            <a:ext cx="168254" cy="241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42473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9AFE22-9C4A-48E0-88C5-16F4BE6B5D62}"/>
              </a:ext>
            </a:extLst>
          </p:cNvPr>
          <p:cNvSpPr/>
          <p:nvPr/>
        </p:nvSpPr>
        <p:spPr>
          <a:xfrm>
            <a:off x="3334043" y="3812344"/>
            <a:ext cx="8168640" cy="2468879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3EBDDB-5817-403D-B285-87145C944011}"/>
              </a:ext>
            </a:extLst>
          </p:cNvPr>
          <p:cNvSpPr/>
          <p:nvPr/>
        </p:nvSpPr>
        <p:spPr>
          <a:xfrm>
            <a:off x="689318" y="619990"/>
            <a:ext cx="40233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4000"/>
              </a:lnSpc>
            </a:pPr>
            <a:r>
              <a:rPr lang="fa-IR" sz="4000" dirty="0">
                <a:solidFill>
                  <a:schemeClr val="tx2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خدمات ما</a:t>
            </a:r>
            <a:endParaRPr lang="en-US" sz="4000" dirty="0">
              <a:solidFill>
                <a:schemeClr val="tx2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01A36B-8362-4D79-8F41-AB8C18D9FE35}"/>
              </a:ext>
            </a:extLst>
          </p:cNvPr>
          <p:cNvSpPr/>
          <p:nvPr/>
        </p:nvSpPr>
        <p:spPr>
          <a:xfrm>
            <a:off x="6369539" y="1455434"/>
            <a:ext cx="13395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جزئیات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D1BFE3-8A8B-4B42-8557-212193C65EBB}"/>
              </a:ext>
            </a:extLst>
          </p:cNvPr>
          <p:cNvSpPr/>
          <p:nvPr/>
        </p:nvSpPr>
        <p:spPr>
          <a:xfrm>
            <a:off x="6369539" y="1905600"/>
            <a:ext cx="4122057" cy="104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گذرگاه لورم ایپسوم استفاده کنید، باید مطمئن شوید که هیچ چیز شرم آور وجود ندارد.</a:t>
            </a:r>
          </a:p>
          <a:p>
            <a:pPr algn="r" rtl="1">
              <a:lnSpc>
                <a:spcPts val="1500"/>
              </a:lnSpc>
            </a:pPr>
            <a:endParaRPr lang="fa-IR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2DF2D9-A137-46DF-809D-04C16BE4EC53}"/>
              </a:ext>
            </a:extLst>
          </p:cNvPr>
          <p:cNvGrpSpPr/>
          <p:nvPr/>
        </p:nvGrpSpPr>
        <p:grpSpPr>
          <a:xfrm>
            <a:off x="3924879" y="4805918"/>
            <a:ext cx="1575591" cy="992964"/>
            <a:chOff x="3812335" y="4805918"/>
            <a:chExt cx="1575591" cy="9929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8F5965A-5CE3-4986-9E46-642339D4F307}"/>
                </a:ext>
              </a:extLst>
            </p:cNvPr>
            <p:cNvSpPr/>
            <p:nvPr/>
          </p:nvSpPr>
          <p:spPr>
            <a:xfrm>
              <a:off x="3812335" y="4805918"/>
              <a:ext cx="133955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en-US" sz="1600">
                  <a:solidFill>
                    <a:srgbClr val="111A0B"/>
                  </a:solidFill>
                  <a:latin typeface="Raleway SemiBold" panose="020B0703030101060003" pitchFamily="34" charset="0"/>
                  <a:cs typeface="B Nazanin" panose="00000400000000000000" pitchFamily="2" charset="-78"/>
                </a:rPr>
                <a:t>Text Here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ADF7A9-259D-4F94-919D-4D2B71861ACC}"/>
                </a:ext>
              </a:extLst>
            </p:cNvPr>
            <p:cNvSpPr/>
            <p:nvPr/>
          </p:nvSpPr>
          <p:spPr>
            <a:xfrm>
              <a:off x="3812335" y="5144472"/>
              <a:ext cx="1575591" cy="654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ts val="1500"/>
                </a:lnSpc>
              </a:pPr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There are many variations of passages of but believable.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BB8626-41FF-4466-B2F5-1E5F7B8A5FFB}"/>
              </a:ext>
            </a:extLst>
          </p:cNvPr>
          <p:cNvGrpSpPr/>
          <p:nvPr/>
        </p:nvGrpSpPr>
        <p:grpSpPr>
          <a:xfrm>
            <a:off x="6459842" y="4805918"/>
            <a:ext cx="1575591" cy="1030040"/>
            <a:chOff x="3776705" y="4805918"/>
            <a:chExt cx="1575591" cy="10300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C32EC66-3062-4BCF-9F13-6617AFF782E6}"/>
                </a:ext>
              </a:extLst>
            </p:cNvPr>
            <p:cNvSpPr/>
            <p:nvPr/>
          </p:nvSpPr>
          <p:spPr>
            <a:xfrm>
              <a:off x="3812335" y="4805918"/>
              <a:ext cx="133955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sz="1600" dirty="0">
                  <a:solidFill>
                    <a:schemeClr val="bg1"/>
                  </a:solidFill>
                  <a:latin typeface="Raleway SemiBold" panose="020B0703030101060003" pitchFamily="34" charset="0"/>
                  <a:cs typeface="B Nazanin" panose="00000400000000000000" pitchFamily="2" charset="-78"/>
                </a:rPr>
                <a:t>متن را اینجا بنویسید</a:t>
              </a:r>
              <a:endParaRPr lang="en-US" sz="16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2100337-03DB-478F-8640-7359DF8E0FEB}"/>
                </a:ext>
              </a:extLst>
            </p:cNvPr>
            <p:cNvSpPr/>
            <p:nvPr/>
          </p:nvSpPr>
          <p:spPr>
            <a:xfrm>
              <a:off x="3776705" y="5368522"/>
              <a:ext cx="1575591" cy="467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ts val="1500"/>
                </a:lnSpc>
              </a:pPr>
              <a:r>
                <a:rPr lang="fa-IR" sz="1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انواع مختلفی از قطعات اما باورپذیر وجود دارد.</a:t>
              </a:r>
              <a:endPara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312A47-181F-4649-B66D-23CBB980DDC5}"/>
              </a:ext>
            </a:extLst>
          </p:cNvPr>
          <p:cNvGrpSpPr/>
          <p:nvPr/>
        </p:nvGrpSpPr>
        <p:grpSpPr>
          <a:xfrm>
            <a:off x="9066064" y="4805918"/>
            <a:ext cx="1575591" cy="962431"/>
            <a:chOff x="3812335" y="4805918"/>
            <a:chExt cx="1575591" cy="96243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DE64DB5-2686-4E58-9BB1-A40CFE9CBF92}"/>
                </a:ext>
              </a:extLst>
            </p:cNvPr>
            <p:cNvSpPr/>
            <p:nvPr/>
          </p:nvSpPr>
          <p:spPr>
            <a:xfrm>
              <a:off x="3812335" y="4805918"/>
              <a:ext cx="133955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sz="1600" dirty="0">
                  <a:solidFill>
                    <a:schemeClr val="bg1"/>
                  </a:solidFill>
                  <a:latin typeface="Raleway SemiBold" panose="020B0703030101060003" pitchFamily="34" charset="0"/>
                  <a:cs typeface="B Nazanin" panose="00000400000000000000" pitchFamily="2" charset="-78"/>
                </a:rPr>
                <a:t>متن را اینجا بنویسید</a:t>
              </a:r>
              <a:endParaRPr lang="en-US" sz="16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ADD718-32EA-4AF3-B388-04E67D16B564}"/>
                </a:ext>
              </a:extLst>
            </p:cNvPr>
            <p:cNvSpPr/>
            <p:nvPr/>
          </p:nvSpPr>
          <p:spPr>
            <a:xfrm>
              <a:off x="3812335" y="5300913"/>
              <a:ext cx="1575591" cy="467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ts val="1500"/>
                </a:lnSpc>
              </a:pPr>
              <a:r>
                <a:rPr lang="fa-IR" sz="1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انواع مختلفی از قطعات اما باورپذیر وجود دارد.</a:t>
              </a:r>
              <a:endPara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18" name="Freeform 89">
            <a:extLst>
              <a:ext uri="{FF2B5EF4-FFF2-40B4-BE49-F238E27FC236}">
                <a16:creationId xmlns:a16="http://schemas.microsoft.com/office/drawing/2014/main" id="{71C6A78E-24B7-46FC-9EF6-3416DE1640A6}"/>
              </a:ext>
            </a:extLst>
          </p:cNvPr>
          <p:cNvSpPr>
            <a:spLocks noEditPoints="1"/>
          </p:cNvSpPr>
          <p:nvPr/>
        </p:nvSpPr>
        <p:spPr bwMode="auto">
          <a:xfrm>
            <a:off x="4041503" y="4287857"/>
            <a:ext cx="409069" cy="398844"/>
          </a:xfrm>
          <a:custGeom>
            <a:avLst/>
            <a:gdLst>
              <a:gd name="T0" fmla="*/ 135 w 160"/>
              <a:gd name="T1" fmla="*/ 42 h 156"/>
              <a:gd name="T2" fmla="*/ 131 w 160"/>
              <a:gd name="T3" fmla="*/ 6 h 156"/>
              <a:gd name="T4" fmla="*/ 109 w 160"/>
              <a:gd name="T5" fmla="*/ 9 h 156"/>
              <a:gd name="T6" fmla="*/ 82 w 160"/>
              <a:gd name="T7" fmla="*/ 0 h 156"/>
              <a:gd name="T8" fmla="*/ 1 w 160"/>
              <a:gd name="T9" fmla="*/ 62 h 156"/>
              <a:gd name="T10" fmla="*/ 11 w 160"/>
              <a:gd name="T11" fmla="*/ 78 h 156"/>
              <a:gd name="T12" fmla="*/ 14 w 160"/>
              <a:gd name="T13" fmla="*/ 79 h 156"/>
              <a:gd name="T14" fmla="*/ 19 w 160"/>
              <a:gd name="T15" fmla="*/ 148 h 156"/>
              <a:gd name="T16" fmla="*/ 48 w 160"/>
              <a:gd name="T17" fmla="*/ 156 h 156"/>
              <a:gd name="T18" fmla="*/ 133 w 160"/>
              <a:gd name="T19" fmla="*/ 156 h 156"/>
              <a:gd name="T20" fmla="*/ 141 w 160"/>
              <a:gd name="T21" fmla="*/ 75 h 156"/>
              <a:gd name="T22" fmla="*/ 147 w 160"/>
              <a:gd name="T23" fmla="*/ 79 h 156"/>
              <a:gd name="T24" fmla="*/ 151 w 160"/>
              <a:gd name="T25" fmla="*/ 78 h 156"/>
              <a:gd name="T26" fmla="*/ 159 w 160"/>
              <a:gd name="T27" fmla="*/ 62 h 156"/>
              <a:gd name="T28" fmla="*/ 128 w 160"/>
              <a:gd name="T29" fmla="*/ 12 h 156"/>
              <a:gd name="T30" fmla="*/ 115 w 160"/>
              <a:gd name="T31" fmla="*/ 26 h 156"/>
              <a:gd name="T32" fmla="*/ 115 w 160"/>
              <a:gd name="T33" fmla="*/ 12 h 156"/>
              <a:gd name="T34" fmla="*/ 70 w 160"/>
              <a:gd name="T35" fmla="*/ 106 h 156"/>
              <a:gd name="T36" fmla="*/ 51 w 160"/>
              <a:gd name="T37" fmla="*/ 149 h 156"/>
              <a:gd name="T38" fmla="*/ 51 w 160"/>
              <a:gd name="T39" fmla="*/ 106 h 156"/>
              <a:gd name="T40" fmla="*/ 133 w 160"/>
              <a:gd name="T41" fmla="*/ 149 h 156"/>
              <a:gd name="T42" fmla="*/ 77 w 160"/>
              <a:gd name="T43" fmla="*/ 103 h 156"/>
              <a:gd name="T44" fmla="*/ 48 w 160"/>
              <a:gd name="T45" fmla="*/ 100 h 156"/>
              <a:gd name="T46" fmla="*/ 45 w 160"/>
              <a:gd name="T47" fmla="*/ 149 h 156"/>
              <a:gd name="T48" fmla="*/ 25 w 160"/>
              <a:gd name="T49" fmla="*/ 148 h 156"/>
              <a:gd name="T50" fmla="*/ 80 w 160"/>
              <a:gd name="T51" fmla="*/ 26 h 156"/>
              <a:gd name="T52" fmla="*/ 135 w 160"/>
              <a:gd name="T53" fmla="*/ 148 h 156"/>
              <a:gd name="T54" fmla="*/ 147 w 160"/>
              <a:gd name="T55" fmla="*/ 71 h 156"/>
              <a:gd name="T56" fmla="*/ 80 w 160"/>
              <a:gd name="T57" fmla="*/ 20 h 156"/>
              <a:gd name="T58" fmla="*/ 13 w 160"/>
              <a:gd name="T59" fmla="*/ 71 h 156"/>
              <a:gd name="T60" fmla="*/ 80 w 160"/>
              <a:gd name="T61" fmla="*/ 8 h 156"/>
              <a:gd name="T62" fmla="*/ 147 w 160"/>
              <a:gd name="T63" fmla="*/ 71 h 156"/>
              <a:gd name="T64" fmla="*/ 99 w 160"/>
              <a:gd name="T65" fmla="*/ 124 h 156"/>
              <a:gd name="T66" fmla="*/ 122 w 160"/>
              <a:gd name="T67" fmla="*/ 121 h 156"/>
              <a:gd name="T68" fmla="*/ 118 w 160"/>
              <a:gd name="T69" fmla="*/ 87 h 156"/>
              <a:gd name="T70" fmla="*/ 96 w 160"/>
              <a:gd name="T71" fmla="*/ 90 h 156"/>
              <a:gd name="T72" fmla="*/ 99 w 160"/>
              <a:gd name="T73" fmla="*/ 124 h 156"/>
              <a:gd name="T74" fmla="*/ 115 w 160"/>
              <a:gd name="T75" fmla="*/ 93 h 156"/>
              <a:gd name="T76" fmla="*/ 102 w 160"/>
              <a:gd name="T77" fmla="*/ 118 h 156"/>
              <a:gd name="T78" fmla="*/ 102 w 160"/>
              <a:gd name="T79" fmla="*/ 93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0" h="156">
                <a:moveTo>
                  <a:pt x="159" y="62"/>
                </a:moveTo>
                <a:cubicBezTo>
                  <a:pt x="135" y="42"/>
                  <a:pt x="135" y="42"/>
                  <a:pt x="135" y="42"/>
                </a:cubicBezTo>
                <a:cubicBezTo>
                  <a:pt x="135" y="9"/>
                  <a:pt x="135" y="9"/>
                  <a:pt x="135" y="9"/>
                </a:cubicBezTo>
                <a:cubicBezTo>
                  <a:pt x="135" y="8"/>
                  <a:pt x="133" y="6"/>
                  <a:pt x="131" y="6"/>
                </a:cubicBezTo>
                <a:cubicBezTo>
                  <a:pt x="112" y="6"/>
                  <a:pt x="112" y="6"/>
                  <a:pt x="112" y="6"/>
                </a:cubicBezTo>
                <a:cubicBezTo>
                  <a:pt x="110" y="6"/>
                  <a:pt x="109" y="8"/>
                  <a:pt x="109" y="9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0" y="0"/>
                  <a:pt x="78" y="0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64"/>
                  <a:pt x="0" y="65"/>
                  <a:pt x="1" y="67"/>
                </a:cubicBezTo>
                <a:cubicBezTo>
                  <a:pt x="11" y="78"/>
                  <a:pt x="11" y="78"/>
                  <a:pt x="11" y="78"/>
                </a:cubicBezTo>
                <a:cubicBezTo>
                  <a:pt x="11" y="79"/>
                  <a:pt x="11" y="79"/>
                  <a:pt x="13" y="79"/>
                </a:cubicBezTo>
                <a:cubicBezTo>
                  <a:pt x="14" y="79"/>
                  <a:pt x="14" y="79"/>
                  <a:pt x="14" y="79"/>
                </a:cubicBezTo>
                <a:cubicBezTo>
                  <a:pt x="19" y="75"/>
                  <a:pt x="19" y="75"/>
                  <a:pt x="19" y="75"/>
                </a:cubicBezTo>
                <a:cubicBezTo>
                  <a:pt x="19" y="148"/>
                  <a:pt x="19" y="148"/>
                  <a:pt x="19" y="148"/>
                </a:cubicBezTo>
                <a:cubicBezTo>
                  <a:pt x="19" y="153"/>
                  <a:pt x="24" y="156"/>
                  <a:pt x="27" y="156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74" y="156"/>
                  <a:pt x="74" y="156"/>
                  <a:pt x="74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8" y="156"/>
                  <a:pt x="141" y="153"/>
                  <a:pt x="141" y="148"/>
                </a:cubicBezTo>
                <a:cubicBezTo>
                  <a:pt x="141" y="75"/>
                  <a:pt x="141" y="75"/>
                  <a:pt x="141" y="75"/>
                </a:cubicBezTo>
                <a:cubicBezTo>
                  <a:pt x="146" y="79"/>
                  <a:pt x="146" y="79"/>
                  <a:pt x="146" y="79"/>
                </a:cubicBezTo>
                <a:cubicBezTo>
                  <a:pt x="147" y="79"/>
                  <a:pt x="147" y="79"/>
                  <a:pt x="147" y="79"/>
                </a:cubicBezTo>
                <a:cubicBezTo>
                  <a:pt x="147" y="79"/>
                  <a:pt x="147" y="79"/>
                  <a:pt x="149" y="79"/>
                </a:cubicBezTo>
                <a:cubicBezTo>
                  <a:pt x="149" y="79"/>
                  <a:pt x="151" y="79"/>
                  <a:pt x="151" y="78"/>
                </a:cubicBezTo>
                <a:cubicBezTo>
                  <a:pt x="160" y="67"/>
                  <a:pt x="160" y="67"/>
                  <a:pt x="160" y="67"/>
                </a:cubicBezTo>
                <a:cubicBezTo>
                  <a:pt x="160" y="65"/>
                  <a:pt x="160" y="64"/>
                  <a:pt x="159" y="62"/>
                </a:cubicBezTo>
                <a:moveTo>
                  <a:pt x="115" y="12"/>
                </a:moveTo>
                <a:cubicBezTo>
                  <a:pt x="128" y="12"/>
                  <a:pt x="128" y="12"/>
                  <a:pt x="128" y="12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15" y="26"/>
                  <a:pt x="115" y="26"/>
                  <a:pt x="115" y="26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5" y="12"/>
                  <a:pt x="115" y="12"/>
                  <a:pt x="115" y="12"/>
                </a:cubicBezTo>
                <a:close/>
                <a:moveTo>
                  <a:pt x="51" y="106"/>
                </a:moveTo>
                <a:cubicBezTo>
                  <a:pt x="70" y="106"/>
                  <a:pt x="70" y="106"/>
                  <a:pt x="70" y="106"/>
                </a:cubicBezTo>
                <a:cubicBezTo>
                  <a:pt x="70" y="149"/>
                  <a:pt x="70" y="149"/>
                  <a:pt x="70" y="149"/>
                </a:cubicBezTo>
                <a:cubicBezTo>
                  <a:pt x="51" y="149"/>
                  <a:pt x="51" y="149"/>
                  <a:pt x="51" y="149"/>
                </a:cubicBezTo>
                <a:cubicBezTo>
                  <a:pt x="51" y="106"/>
                  <a:pt x="51" y="106"/>
                  <a:pt x="51" y="106"/>
                </a:cubicBezTo>
                <a:cubicBezTo>
                  <a:pt x="51" y="106"/>
                  <a:pt x="51" y="106"/>
                  <a:pt x="51" y="106"/>
                </a:cubicBezTo>
                <a:close/>
                <a:moveTo>
                  <a:pt x="135" y="148"/>
                </a:moveTo>
                <a:cubicBezTo>
                  <a:pt x="135" y="148"/>
                  <a:pt x="135" y="149"/>
                  <a:pt x="133" y="149"/>
                </a:cubicBezTo>
                <a:cubicBezTo>
                  <a:pt x="77" y="149"/>
                  <a:pt x="77" y="149"/>
                  <a:pt x="77" y="149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7" y="101"/>
                  <a:pt x="75" y="100"/>
                  <a:pt x="74" y="100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6" y="100"/>
                  <a:pt x="45" y="101"/>
                  <a:pt x="45" y="103"/>
                </a:cubicBezTo>
                <a:cubicBezTo>
                  <a:pt x="45" y="149"/>
                  <a:pt x="45" y="149"/>
                  <a:pt x="45" y="149"/>
                </a:cubicBezTo>
                <a:cubicBezTo>
                  <a:pt x="27" y="149"/>
                  <a:pt x="27" y="149"/>
                  <a:pt x="27" y="149"/>
                </a:cubicBezTo>
                <a:cubicBezTo>
                  <a:pt x="25" y="148"/>
                  <a:pt x="25" y="148"/>
                  <a:pt x="25" y="148"/>
                </a:cubicBezTo>
                <a:cubicBezTo>
                  <a:pt x="25" y="70"/>
                  <a:pt x="25" y="70"/>
                  <a:pt x="25" y="70"/>
                </a:cubicBezTo>
                <a:cubicBezTo>
                  <a:pt x="80" y="26"/>
                  <a:pt x="80" y="26"/>
                  <a:pt x="80" y="26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48"/>
                  <a:pt x="135" y="148"/>
                  <a:pt x="135" y="148"/>
                </a:cubicBezTo>
                <a:cubicBezTo>
                  <a:pt x="135" y="148"/>
                  <a:pt x="135" y="148"/>
                  <a:pt x="135" y="148"/>
                </a:cubicBezTo>
                <a:close/>
                <a:moveTo>
                  <a:pt x="147" y="71"/>
                </a:moveTo>
                <a:cubicBezTo>
                  <a:pt x="82" y="20"/>
                  <a:pt x="82" y="20"/>
                  <a:pt x="82" y="20"/>
                </a:cubicBezTo>
                <a:cubicBezTo>
                  <a:pt x="82" y="20"/>
                  <a:pt x="82" y="20"/>
                  <a:pt x="80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13" y="71"/>
                  <a:pt x="13" y="71"/>
                  <a:pt x="13" y="71"/>
                </a:cubicBezTo>
                <a:cubicBezTo>
                  <a:pt x="8" y="65"/>
                  <a:pt x="8" y="65"/>
                  <a:pt x="8" y="65"/>
                </a:cubicBezTo>
                <a:cubicBezTo>
                  <a:pt x="80" y="8"/>
                  <a:pt x="80" y="8"/>
                  <a:pt x="80" y="8"/>
                </a:cubicBezTo>
                <a:cubicBezTo>
                  <a:pt x="152" y="65"/>
                  <a:pt x="152" y="65"/>
                  <a:pt x="152" y="65"/>
                </a:cubicBezTo>
                <a:cubicBezTo>
                  <a:pt x="147" y="71"/>
                  <a:pt x="147" y="71"/>
                  <a:pt x="147" y="71"/>
                </a:cubicBezTo>
                <a:cubicBezTo>
                  <a:pt x="147" y="71"/>
                  <a:pt x="147" y="71"/>
                  <a:pt x="147" y="71"/>
                </a:cubicBezTo>
                <a:close/>
                <a:moveTo>
                  <a:pt x="99" y="124"/>
                </a:moveTo>
                <a:cubicBezTo>
                  <a:pt x="118" y="124"/>
                  <a:pt x="118" y="124"/>
                  <a:pt x="118" y="124"/>
                </a:cubicBezTo>
                <a:cubicBezTo>
                  <a:pt x="120" y="124"/>
                  <a:pt x="122" y="123"/>
                  <a:pt x="122" y="121"/>
                </a:cubicBezTo>
                <a:cubicBezTo>
                  <a:pt x="122" y="90"/>
                  <a:pt x="122" y="90"/>
                  <a:pt x="122" y="90"/>
                </a:cubicBezTo>
                <a:cubicBezTo>
                  <a:pt x="122" y="89"/>
                  <a:pt x="120" y="87"/>
                  <a:pt x="118" y="87"/>
                </a:cubicBezTo>
                <a:cubicBezTo>
                  <a:pt x="99" y="87"/>
                  <a:pt x="99" y="87"/>
                  <a:pt x="99" y="87"/>
                </a:cubicBezTo>
                <a:cubicBezTo>
                  <a:pt x="98" y="87"/>
                  <a:pt x="96" y="89"/>
                  <a:pt x="96" y="90"/>
                </a:cubicBezTo>
                <a:cubicBezTo>
                  <a:pt x="96" y="121"/>
                  <a:pt x="96" y="121"/>
                  <a:pt x="96" y="121"/>
                </a:cubicBezTo>
                <a:cubicBezTo>
                  <a:pt x="96" y="123"/>
                  <a:pt x="98" y="124"/>
                  <a:pt x="99" y="124"/>
                </a:cubicBezTo>
                <a:moveTo>
                  <a:pt x="102" y="93"/>
                </a:moveTo>
                <a:cubicBezTo>
                  <a:pt x="115" y="93"/>
                  <a:pt x="115" y="93"/>
                  <a:pt x="115" y="93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02" y="118"/>
                  <a:pt x="102" y="118"/>
                  <a:pt x="102" y="118"/>
                </a:cubicBezTo>
                <a:cubicBezTo>
                  <a:pt x="102" y="93"/>
                  <a:pt x="102" y="93"/>
                  <a:pt x="102" y="93"/>
                </a:cubicBezTo>
                <a:cubicBezTo>
                  <a:pt x="102" y="93"/>
                  <a:pt x="102" y="93"/>
                  <a:pt x="102" y="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9" name="Freeform 181">
            <a:extLst>
              <a:ext uri="{FF2B5EF4-FFF2-40B4-BE49-F238E27FC236}">
                <a16:creationId xmlns:a16="http://schemas.microsoft.com/office/drawing/2014/main" id="{C848EA00-4090-410D-A7B9-D73D4D02004F}"/>
              </a:ext>
            </a:extLst>
          </p:cNvPr>
          <p:cNvSpPr>
            <a:spLocks noEditPoints="1"/>
          </p:cNvSpPr>
          <p:nvPr/>
        </p:nvSpPr>
        <p:spPr bwMode="auto">
          <a:xfrm>
            <a:off x="6609307" y="4295527"/>
            <a:ext cx="409069" cy="383504"/>
          </a:xfrm>
          <a:custGeom>
            <a:avLst/>
            <a:gdLst>
              <a:gd name="T0" fmla="*/ 99 w 160"/>
              <a:gd name="T1" fmla="*/ 35 h 150"/>
              <a:gd name="T2" fmla="*/ 98 w 160"/>
              <a:gd name="T3" fmla="*/ 34 h 150"/>
              <a:gd name="T4" fmla="*/ 65 w 160"/>
              <a:gd name="T5" fmla="*/ 0 h 150"/>
              <a:gd name="T6" fmla="*/ 7 w 160"/>
              <a:gd name="T7" fmla="*/ 0 h 150"/>
              <a:gd name="T8" fmla="*/ 0 w 160"/>
              <a:gd name="T9" fmla="*/ 125 h 150"/>
              <a:gd name="T10" fmla="*/ 92 w 160"/>
              <a:gd name="T11" fmla="*/ 132 h 150"/>
              <a:gd name="T12" fmla="*/ 66 w 160"/>
              <a:gd name="T13" fmla="*/ 8 h 150"/>
              <a:gd name="T14" fmla="*/ 68 w 160"/>
              <a:gd name="T15" fmla="*/ 33 h 150"/>
              <a:gd name="T16" fmla="*/ 66 w 160"/>
              <a:gd name="T17" fmla="*/ 8 h 150"/>
              <a:gd name="T18" fmla="*/ 5 w 160"/>
              <a:gd name="T19" fmla="*/ 7 h 150"/>
              <a:gd name="T20" fmla="*/ 61 w 160"/>
              <a:gd name="T21" fmla="*/ 5 h 150"/>
              <a:gd name="T22" fmla="*/ 68 w 160"/>
              <a:gd name="T23" fmla="*/ 38 h 150"/>
              <a:gd name="T24" fmla="*/ 94 w 160"/>
              <a:gd name="T25" fmla="*/ 125 h 150"/>
              <a:gd name="T26" fmla="*/ 7 w 160"/>
              <a:gd name="T27" fmla="*/ 127 h 150"/>
              <a:gd name="T28" fmla="*/ 78 w 160"/>
              <a:gd name="T29" fmla="*/ 51 h 150"/>
              <a:gd name="T30" fmla="*/ 19 w 160"/>
              <a:gd name="T31" fmla="*/ 54 h 150"/>
              <a:gd name="T32" fmla="*/ 78 w 160"/>
              <a:gd name="T33" fmla="*/ 58 h 150"/>
              <a:gd name="T34" fmla="*/ 78 w 160"/>
              <a:gd name="T35" fmla="*/ 51 h 150"/>
              <a:gd name="T36" fmla="*/ 22 w 160"/>
              <a:gd name="T37" fmla="*/ 70 h 150"/>
              <a:gd name="T38" fmla="*/ 22 w 160"/>
              <a:gd name="T39" fmla="*/ 77 h 150"/>
              <a:gd name="T40" fmla="*/ 80 w 160"/>
              <a:gd name="T41" fmla="*/ 73 h 150"/>
              <a:gd name="T42" fmla="*/ 22 w 160"/>
              <a:gd name="T43" fmla="*/ 39 h 150"/>
              <a:gd name="T44" fmla="*/ 47 w 160"/>
              <a:gd name="T45" fmla="*/ 36 h 150"/>
              <a:gd name="T46" fmla="*/ 22 w 160"/>
              <a:gd name="T47" fmla="*/ 32 h 150"/>
              <a:gd name="T48" fmla="*/ 22 w 160"/>
              <a:gd name="T49" fmla="*/ 39 h 150"/>
              <a:gd name="T50" fmla="*/ 22 w 160"/>
              <a:gd name="T51" fmla="*/ 89 h 150"/>
              <a:gd name="T52" fmla="*/ 22 w 160"/>
              <a:gd name="T53" fmla="*/ 95 h 150"/>
              <a:gd name="T54" fmla="*/ 80 w 160"/>
              <a:gd name="T55" fmla="*/ 92 h 150"/>
              <a:gd name="T56" fmla="*/ 78 w 160"/>
              <a:gd name="T57" fmla="*/ 108 h 150"/>
              <a:gd name="T58" fmla="*/ 19 w 160"/>
              <a:gd name="T59" fmla="*/ 111 h 150"/>
              <a:gd name="T60" fmla="*/ 78 w 160"/>
              <a:gd name="T61" fmla="*/ 114 h 150"/>
              <a:gd name="T62" fmla="*/ 78 w 160"/>
              <a:gd name="T63" fmla="*/ 108 h 150"/>
              <a:gd name="T64" fmla="*/ 126 w 160"/>
              <a:gd name="T65" fmla="*/ 20 h 150"/>
              <a:gd name="T66" fmla="*/ 125 w 160"/>
              <a:gd name="T67" fmla="*/ 19 h 150"/>
              <a:gd name="T68" fmla="*/ 99 w 160"/>
              <a:gd name="T69" fmla="*/ 21 h 150"/>
              <a:gd name="T70" fmla="*/ 122 w 160"/>
              <a:gd name="T71" fmla="*/ 24 h 150"/>
              <a:gd name="T72" fmla="*/ 129 w 160"/>
              <a:gd name="T73" fmla="*/ 57 h 150"/>
              <a:gd name="T74" fmla="*/ 155 w 160"/>
              <a:gd name="T75" fmla="*/ 143 h 150"/>
              <a:gd name="T76" fmla="*/ 68 w 160"/>
              <a:gd name="T77" fmla="*/ 146 h 150"/>
              <a:gd name="T78" fmla="*/ 66 w 160"/>
              <a:gd name="T79" fmla="*/ 139 h 150"/>
              <a:gd name="T80" fmla="*/ 61 w 160"/>
              <a:gd name="T81" fmla="*/ 139 h 150"/>
              <a:gd name="T82" fmla="*/ 68 w 160"/>
              <a:gd name="T83" fmla="*/ 150 h 150"/>
              <a:gd name="T84" fmla="*/ 160 w 160"/>
              <a:gd name="T85" fmla="*/ 143 h 150"/>
              <a:gd name="T86" fmla="*/ 160 w 160"/>
              <a:gd name="T87" fmla="*/ 53 h 150"/>
              <a:gd name="T88" fmla="*/ 129 w 160"/>
              <a:gd name="T89" fmla="*/ 52 h 150"/>
              <a:gd name="T90" fmla="*/ 127 w 160"/>
              <a:gd name="T91" fmla="*/ 27 h 150"/>
              <a:gd name="T92" fmla="*/ 129 w 160"/>
              <a:gd name="T93" fmla="*/ 52 h 150"/>
              <a:gd name="T94" fmla="*/ 138 w 160"/>
              <a:gd name="T95" fmla="*/ 77 h 150"/>
              <a:gd name="T96" fmla="*/ 138 w 160"/>
              <a:gd name="T97" fmla="*/ 70 h 150"/>
              <a:gd name="T98" fmla="*/ 108 w 160"/>
              <a:gd name="T99" fmla="*/ 73 h 150"/>
              <a:gd name="T100" fmla="*/ 110 w 160"/>
              <a:gd name="T101" fmla="*/ 95 h 150"/>
              <a:gd name="T102" fmla="*/ 141 w 160"/>
              <a:gd name="T103" fmla="*/ 92 h 150"/>
              <a:gd name="T104" fmla="*/ 110 w 160"/>
              <a:gd name="T105" fmla="*/ 89 h 150"/>
              <a:gd name="T106" fmla="*/ 110 w 160"/>
              <a:gd name="T107" fmla="*/ 95 h 150"/>
              <a:gd name="T108" fmla="*/ 138 w 160"/>
              <a:gd name="T109" fmla="*/ 114 h 150"/>
              <a:gd name="T110" fmla="*/ 138 w 160"/>
              <a:gd name="T111" fmla="*/ 108 h 150"/>
              <a:gd name="T112" fmla="*/ 108 w 160"/>
              <a:gd name="T113" fmla="*/ 111 h 150"/>
              <a:gd name="T114" fmla="*/ 110 w 160"/>
              <a:gd name="T115" fmla="*/ 133 h 150"/>
              <a:gd name="T116" fmla="*/ 141 w 160"/>
              <a:gd name="T117" fmla="*/ 130 h 150"/>
              <a:gd name="T118" fmla="*/ 110 w 160"/>
              <a:gd name="T119" fmla="*/ 126 h 150"/>
              <a:gd name="T120" fmla="*/ 110 w 160"/>
              <a:gd name="T121" fmla="*/ 13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" h="150">
                <a:moveTo>
                  <a:pt x="99" y="125"/>
                </a:moveTo>
                <a:cubicBezTo>
                  <a:pt x="99" y="35"/>
                  <a:pt x="99" y="35"/>
                  <a:pt x="99" y="35"/>
                </a:cubicBezTo>
                <a:cubicBezTo>
                  <a:pt x="99" y="35"/>
                  <a:pt x="99" y="35"/>
                  <a:pt x="99" y="34"/>
                </a:cubicBezTo>
                <a:cubicBezTo>
                  <a:pt x="99" y="34"/>
                  <a:pt x="99" y="34"/>
                  <a:pt x="98" y="34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0"/>
                  <a:pt x="65" y="0"/>
                  <a:pt x="65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8"/>
                  <a:pt x="3" y="132"/>
                  <a:pt x="7" y="132"/>
                </a:cubicBezTo>
                <a:cubicBezTo>
                  <a:pt x="92" y="132"/>
                  <a:pt x="92" y="132"/>
                  <a:pt x="92" y="132"/>
                </a:cubicBezTo>
                <a:cubicBezTo>
                  <a:pt x="95" y="132"/>
                  <a:pt x="99" y="128"/>
                  <a:pt x="99" y="125"/>
                </a:cubicBezTo>
                <a:close/>
                <a:moveTo>
                  <a:pt x="66" y="8"/>
                </a:moveTo>
                <a:cubicBezTo>
                  <a:pt x="91" y="33"/>
                  <a:pt x="91" y="33"/>
                  <a:pt x="91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67" y="33"/>
                  <a:pt x="66" y="32"/>
                  <a:pt x="66" y="30"/>
                </a:cubicBezTo>
                <a:lnTo>
                  <a:pt x="66" y="8"/>
                </a:lnTo>
                <a:close/>
                <a:moveTo>
                  <a:pt x="5" y="125"/>
                </a:moveTo>
                <a:cubicBezTo>
                  <a:pt x="5" y="7"/>
                  <a:pt x="5" y="7"/>
                  <a:pt x="5" y="7"/>
                </a:cubicBezTo>
                <a:cubicBezTo>
                  <a:pt x="5" y="6"/>
                  <a:pt x="6" y="5"/>
                  <a:pt x="7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34"/>
                  <a:pt x="65" y="38"/>
                  <a:pt x="68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125"/>
                  <a:pt x="94" y="125"/>
                  <a:pt x="94" y="125"/>
                </a:cubicBezTo>
                <a:cubicBezTo>
                  <a:pt x="94" y="126"/>
                  <a:pt x="93" y="127"/>
                  <a:pt x="92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6" y="127"/>
                  <a:pt x="5" y="126"/>
                  <a:pt x="5" y="125"/>
                </a:cubicBezTo>
                <a:close/>
                <a:moveTo>
                  <a:pt x="78" y="51"/>
                </a:moveTo>
                <a:cubicBezTo>
                  <a:pt x="22" y="51"/>
                  <a:pt x="22" y="51"/>
                  <a:pt x="22" y="51"/>
                </a:cubicBezTo>
                <a:cubicBezTo>
                  <a:pt x="20" y="51"/>
                  <a:pt x="19" y="53"/>
                  <a:pt x="19" y="54"/>
                </a:cubicBezTo>
                <a:cubicBezTo>
                  <a:pt x="19" y="56"/>
                  <a:pt x="20" y="58"/>
                  <a:pt x="22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79" y="58"/>
                  <a:pt x="80" y="56"/>
                  <a:pt x="80" y="54"/>
                </a:cubicBezTo>
                <a:cubicBezTo>
                  <a:pt x="80" y="53"/>
                  <a:pt x="79" y="51"/>
                  <a:pt x="78" y="51"/>
                </a:cubicBezTo>
                <a:close/>
                <a:moveTo>
                  <a:pt x="78" y="70"/>
                </a:moveTo>
                <a:cubicBezTo>
                  <a:pt x="22" y="70"/>
                  <a:pt x="22" y="70"/>
                  <a:pt x="22" y="70"/>
                </a:cubicBezTo>
                <a:cubicBezTo>
                  <a:pt x="20" y="70"/>
                  <a:pt x="19" y="72"/>
                  <a:pt x="19" y="73"/>
                </a:cubicBezTo>
                <a:cubicBezTo>
                  <a:pt x="19" y="75"/>
                  <a:pt x="20" y="77"/>
                  <a:pt x="22" y="77"/>
                </a:cubicBezTo>
                <a:cubicBezTo>
                  <a:pt x="78" y="77"/>
                  <a:pt x="78" y="77"/>
                  <a:pt x="78" y="77"/>
                </a:cubicBezTo>
                <a:cubicBezTo>
                  <a:pt x="79" y="77"/>
                  <a:pt x="80" y="75"/>
                  <a:pt x="80" y="73"/>
                </a:cubicBezTo>
                <a:cubicBezTo>
                  <a:pt x="80" y="72"/>
                  <a:pt x="79" y="70"/>
                  <a:pt x="78" y="70"/>
                </a:cubicBezTo>
                <a:close/>
                <a:moveTo>
                  <a:pt x="22" y="39"/>
                </a:moveTo>
                <a:cubicBezTo>
                  <a:pt x="45" y="39"/>
                  <a:pt x="45" y="39"/>
                  <a:pt x="45" y="39"/>
                </a:cubicBezTo>
                <a:cubicBezTo>
                  <a:pt x="46" y="39"/>
                  <a:pt x="47" y="37"/>
                  <a:pt x="47" y="36"/>
                </a:cubicBezTo>
                <a:cubicBezTo>
                  <a:pt x="47" y="34"/>
                  <a:pt x="46" y="32"/>
                  <a:pt x="45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0" y="32"/>
                  <a:pt x="19" y="34"/>
                  <a:pt x="19" y="36"/>
                </a:cubicBezTo>
                <a:cubicBezTo>
                  <a:pt x="19" y="37"/>
                  <a:pt x="20" y="39"/>
                  <a:pt x="22" y="39"/>
                </a:cubicBezTo>
                <a:close/>
                <a:moveTo>
                  <a:pt x="78" y="89"/>
                </a:moveTo>
                <a:cubicBezTo>
                  <a:pt x="22" y="89"/>
                  <a:pt x="22" y="89"/>
                  <a:pt x="22" y="89"/>
                </a:cubicBezTo>
                <a:cubicBezTo>
                  <a:pt x="20" y="89"/>
                  <a:pt x="19" y="91"/>
                  <a:pt x="19" y="92"/>
                </a:cubicBezTo>
                <a:cubicBezTo>
                  <a:pt x="19" y="94"/>
                  <a:pt x="20" y="95"/>
                  <a:pt x="22" y="95"/>
                </a:cubicBezTo>
                <a:cubicBezTo>
                  <a:pt x="78" y="95"/>
                  <a:pt x="78" y="95"/>
                  <a:pt x="78" y="95"/>
                </a:cubicBezTo>
                <a:cubicBezTo>
                  <a:pt x="79" y="95"/>
                  <a:pt x="80" y="94"/>
                  <a:pt x="80" y="92"/>
                </a:cubicBezTo>
                <a:cubicBezTo>
                  <a:pt x="80" y="91"/>
                  <a:pt x="79" y="89"/>
                  <a:pt x="78" y="89"/>
                </a:cubicBezTo>
                <a:close/>
                <a:moveTo>
                  <a:pt x="78" y="108"/>
                </a:moveTo>
                <a:cubicBezTo>
                  <a:pt x="22" y="108"/>
                  <a:pt x="22" y="108"/>
                  <a:pt x="22" y="108"/>
                </a:cubicBezTo>
                <a:cubicBezTo>
                  <a:pt x="20" y="108"/>
                  <a:pt x="19" y="109"/>
                  <a:pt x="19" y="111"/>
                </a:cubicBezTo>
                <a:cubicBezTo>
                  <a:pt x="19" y="112"/>
                  <a:pt x="20" y="114"/>
                  <a:pt x="22" y="114"/>
                </a:cubicBezTo>
                <a:cubicBezTo>
                  <a:pt x="78" y="114"/>
                  <a:pt x="78" y="114"/>
                  <a:pt x="78" y="114"/>
                </a:cubicBezTo>
                <a:cubicBezTo>
                  <a:pt x="79" y="114"/>
                  <a:pt x="80" y="112"/>
                  <a:pt x="80" y="111"/>
                </a:cubicBezTo>
                <a:cubicBezTo>
                  <a:pt x="80" y="109"/>
                  <a:pt x="79" y="108"/>
                  <a:pt x="78" y="108"/>
                </a:cubicBezTo>
                <a:close/>
                <a:moveTo>
                  <a:pt x="159" y="53"/>
                </a:moveTo>
                <a:cubicBezTo>
                  <a:pt x="126" y="20"/>
                  <a:pt x="126" y="20"/>
                  <a:pt x="126" y="20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100" y="19"/>
                  <a:pt x="99" y="20"/>
                  <a:pt x="99" y="21"/>
                </a:cubicBezTo>
                <a:cubicBezTo>
                  <a:pt x="99" y="23"/>
                  <a:pt x="100" y="24"/>
                  <a:pt x="101" y="24"/>
                </a:cubicBezTo>
                <a:cubicBezTo>
                  <a:pt x="122" y="24"/>
                  <a:pt x="122" y="24"/>
                  <a:pt x="122" y="24"/>
                </a:cubicBezTo>
                <a:cubicBezTo>
                  <a:pt x="122" y="50"/>
                  <a:pt x="122" y="50"/>
                  <a:pt x="122" y="50"/>
                </a:cubicBezTo>
                <a:cubicBezTo>
                  <a:pt x="122" y="53"/>
                  <a:pt x="126" y="57"/>
                  <a:pt x="129" y="57"/>
                </a:cubicBezTo>
                <a:cubicBezTo>
                  <a:pt x="155" y="57"/>
                  <a:pt x="155" y="57"/>
                  <a:pt x="155" y="57"/>
                </a:cubicBezTo>
                <a:cubicBezTo>
                  <a:pt x="155" y="143"/>
                  <a:pt x="155" y="143"/>
                  <a:pt x="155" y="143"/>
                </a:cubicBezTo>
                <a:cubicBezTo>
                  <a:pt x="155" y="144"/>
                  <a:pt x="154" y="146"/>
                  <a:pt x="153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7" y="146"/>
                  <a:pt x="66" y="144"/>
                  <a:pt x="66" y="143"/>
                </a:cubicBezTo>
                <a:cubicBezTo>
                  <a:pt x="66" y="139"/>
                  <a:pt x="66" y="139"/>
                  <a:pt x="66" y="139"/>
                </a:cubicBezTo>
                <a:cubicBezTo>
                  <a:pt x="66" y="137"/>
                  <a:pt x="65" y="136"/>
                  <a:pt x="63" y="136"/>
                </a:cubicBezTo>
                <a:cubicBezTo>
                  <a:pt x="62" y="136"/>
                  <a:pt x="61" y="137"/>
                  <a:pt x="61" y="139"/>
                </a:cubicBezTo>
                <a:cubicBezTo>
                  <a:pt x="61" y="143"/>
                  <a:pt x="61" y="143"/>
                  <a:pt x="61" y="143"/>
                </a:cubicBezTo>
                <a:cubicBezTo>
                  <a:pt x="61" y="147"/>
                  <a:pt x="65" y="150"/>
                  <a:pt x="68" y="150"/>
                </a:cubicBezTo>
                <a:cubicBezTo>
                  <a:pt x="153" y="150"/>
                  <a:pt x="153" y="150"/>
                  <a:pt x="153" y="150"/>
                </a:cubicBezTo>
                <a:cubicBezTo>
                  <a:pt x="156" y="150"/>
                  <a:pt x="160" y="147"/>
                  <a:pt x="160" y="143"/>
                </a:cubicBezTo>
                <a:cubicBezTo>
                  <a:pt x="160" y="54"/>
                  <a:pt x="160" y="54"/>
                  <a:pt x="160" y="54"/>
                </a:cubicBezTo>
                <a:cubicBezTo>
                  <a:pt x="160" y="54"/>
                  <a:pt x="160" y="54"/>
                  <a:pt x="160" y="53"/>
                </a:cubicBezTo>
                <a:cubicBezTo>
                  <a:pt x="160" y="53"/>
                  <a:pt x="160" y="53"/>
                  <a:pt x="159" y="53"/>
                </a:cubicBezTo>
                <a:close/>
                <a:moveTo>
                  <a:pt x="129" y="52"/>
                </a:moveTo>
                <a:cubicBezTo>
                  <a:pt x="128" y="52"/>
                  <a:pt x="127" y="51"/>
                  <a:pt x="127" y="50"/>
                </a:cubicBezTo>
                <a:cubicBezTo>
                  <a:pt x="127" y="27"/>
                  <a:pt x="127" y="27"/>
                  <a:pt x="127" y="27"/>
                </a:cubicBezTo>
                <a:cubicBezTo>
                  <a:pt x="152" y="52"/>
                  <a:pt x="152" y="52"/>
                  <a:pt x="152" y="52"/>
                </a:cubicBezTo>
                <a:lnTo>
                  <a:pt x="129" y="52"/>
                </a:lnTo>
                <a:close/>
                <a:moveTo>
                  <a:pt x="110" y="77"/>
                </a:moveTo>
                <a:cubicBezTo>
                  <a:pt x="138" y="77"/>
                  <a:pt x="138" y="77"/>
                  <a:pt x="138" y="77"/>
                </a:cubicBezTo>
                <a:cubicBezTo>
                  <a:pt x="140" y="77"/>
                  <a:pt x="141" y="75"/>
                  <a:pt x="141" y="73"/>
                </a:cubicBezTo>
                <a:cubicBezTo>
                  <a:pt x="141" y="72"/>
                  <a:pt x="140" y="70"/>
                  <a:pt x="138" y="70"/>
                </a:cubicBezTo>
                <a:cubicBezTo>
                  <a:pt x="110" y="70"/>
                  <a:pt x="110" y="70"/>
                  <a:pt x="110" y="70"/>
                </a:cubicBezTo>
                <a:cubicBezTo>
                  <a:pt x="109" y="70"/>
                  <a:pt x="108" y="72"/>
                  <a:pt x="108" y="73"/>
                </a:cubicBezTo>
                <a:cubicBezTo>
                  <a:pt x="108" y="75"/>
                  <a:pt x="109" y="77"/>
                  <a:pt x="110" y="77"/>
                </a:cubicBezTo>
                <a:close/>
                <a:moveTo>
                  <a:pt x="110" y="95"/>
                </a:moveTo>
                <a:cubicBezTo>
                  <a:pt x="138" y="95"/>
                  <a:pt x="138" y="95"/>
                  <a:pt x="138" y="95"/>
                </a:cubicBezTo>
                <a:cubicBezTo>
                  <a:pt x="140" y="95"/>
                  <a:pt x="141" y="94"/>
                  <a:pt x="141" y="92"/>
                </a:cubicBezTo>
                <a:cubicBezTo>
                  <a:pt x="141" y="91"/>
                  <a:pt x="140" y="89"/>
                  <a:pt x="138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9" y="89"/>
                  <a:pt x="108" y="91"/>
                  <a:pt x="108" y="92"/>
                </a:cubicBezTo>
                <a:cubicBezTo>
                  <a:pt x="108" y="94"/>
                  <a:pt x="109" y="95"/>
                  <a:pt x="110" y="95"/>
                </a:cubicBezTo>
                <a:close/>
                <a:moveTo>
                  <a:pt x="110" y="114"/>
                </a:moveTo>
                <a:cubicBezTo>
                  <a:pt x="138" y="114"/>
                  <a:pt x="138" y="114"/>
                  <a:pt x="138" y="114"/>
                </a:cubicBezTo>
                <a:cubicBezTo>
                  <a:pt x="140" y="114"/>
                  <a:pt x="141" y="112"/>
                  <a:pt x="141" y="111"/>
                </a:cubicBezTo>
                <a:cubicBezTo>
                  <a:pt x="141" y="109"/>
                  <a:pt x="140" y="108"/>
                  <a:pt x="138" y="108"/>
                </a:cubicBezTo>
                <a:cubicBezTo>
                  <a:pt x="110" y="108"/>
                  <a:pt x="110" y="108"/>
                  <a:pt x="110" y="108"/>
                </a:cubicBezTo>
                <a:cubicBezTo>
                  <a:pt x="109" y="108"/>
                  <a:pt x="108" y="109"/>
                  <a:pt x="108" y="111"/>
                </a:cubicBezTo>
                <a:cubicBezTo>
                  <a:pt x="108" y="112"/>
                  <a:pt x="109" y="114"/>
                  <a:pt x="110" y="114"/>
                </a:cubicBezTo>
                <a:close/>
                <a:moveTo>
                  <a:pt x="110" y="133"/>
                </a:moveTo>
                <a:cubicBezTo>
                  <a:pt x="138" y="133"/>
                  <a:pt x="138" y="133"/>
                  <a:pt x="138" y="133"/>
                </a:cubicBezTo>
                <a:cubicBezTo>
                  <a:pt x="140" y="133"/>
                  <a:pt x="141" y="131"/>
                  <a:pt x="141" y="130"/>
                </a:cubicBezTo>
                <a:cubicBezTo>
                  <a:pt x="141" y="128"/>
                  <a:pt x="140" y="126"/>
                  <a:pt x="138" y="126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09" y="126"/>
                  <a:pt x="108" y="128"/>
                  <a:pt x="108" y="130"/>
                </a:cubicBezTo>
                <a:cubicBezTo>
                  <a:pt x="108" y="131"/>
                  <a:pt x="109" y="133"/>
                  <a:pt x="110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0" name="Freeform 84">
            <a:extLst>
              <a:ext uri="{FF2B5EF4-FFF2-40B4-BE49-F238E27FC236}">
                <a16:creationId xmlns:a16="http://schemas.microsoft.com/office/drawing/2014/main" id="{91E0E249-27AB-4188-ABD4-CC5D23FA4D8B}"/>
              </a:ext>
            </a:extLst>
          </p:cNvPr>
          <p:cNvSpPr>
            <a:spLocks noEditPoints="1"/>
          </p:cNvSpPr>
          <p:nvPr/>
        </p:nvSpPr>
        <p:spPr bwMode="auto">
          <a:xfrm>
            <a:off x="9156566" y="4282745"/>
            <a:ext cx="409069" cy="409069"/>
          </a:xfrm>
          <a:custGeom>
            <a:avLst/>
            <a:gdLst>
              <a:gd name="T0" fmla="*/ 73 w 160"/>
              <a:gd name="T1" fmla="*/ 159 h 160"/>
              <a:gd name="T2" fmla="*/ 0 w 160"/>
              <a:gd name="T3" fmla="*/ 111 h 160"/>
              <a:gd name="T4" fmla="*/ 19 w 160"/>
              <a:gd name="T5" fmla="*/ 96 h 160"/>
              <a:gd name="T6" fmla="*/ 0 w 160"/>
              <a:gd name="T7" fmla="*/ 80 h 160"/>
              <a:gd name="T8" fmla="*/ 19 w 160"/>
              <a:gd name="T9" fmla="*/ 66 h 160"/>
              <a:gd name="T10" fmla="*/ 0 w 160"/>
              <a:gd name="T11" fmla="*/ 51 h 160"/>
              <a:gd name="T12" fmla="*/ 73 w 160"/>
              <a:gd name="T13" fmla="*/ 2 h 160"/>
              <a:gd name="T14" fmla="*/ 156 w 160"/>
              <a:gd name="T15" fmla="*/ 45 h 160"/>
              <a:gd name="T16" fmla="*/ 156 w 160"/>
              <a:gd name="T17" fmla="*/ 56 h 160"/>
              <a:gd name="T18" fmla="*/ 156 w 160"/>
              <a:gd name="T19" fmla="*/ 75 h 160"/>
              <a:gd name="T20" fmla="*/ 156 w 160"/>
              <a:gd name="T21" fmla="*/ 87 h 160"/>
              <a:gd name="T22" fmla="*/ 156 w 160"/>
              <a:gd name="T23" fmla="*/ 104 h 160"/>
              <a:gd name="T24" fmla="*/ 156 w 160"/>
              <a:gd name="T25" fmla="*/ 117 h 160"/>
              <a:gd name="T26" fmla="*/ 80 w 160"/>
              <a:gd name="T27" fmla="*/ 160 h 160"/>
              <a:gd name="T28" fmla="*/ 6 w 160"/>
              <a:gd name="T29" fmla="*/ 111 h 160"/>
              <a:gd name="T30" fmla="*/ 83 w 160"/>
              <a:gd name="T31" fmla="*/ 152 h 160"/>
              <a:gd name="T32" fmla="*/ 153 w 160"/>
              <a:gd name="T33" fmla="*/ 111 h 160"/>
              <a:gd name="T34" fmla="*/ 136 w 160"/>
              <a:gd name="T35" fmla="*/ 99 h 160"/>
              <a:gd name="T36" fmla="*/ 73 w 160"/>
              <a:gd name="T37" fmla="*/ 128 h 160"/>
              <a:gd name="T38" fmla="*/ 6 w 160"/>
              <a:gd name="T39" fmla="*/ 111 h 160"/>
              <a:gd name="T40" fmla="*/ 6 w 160"/>
              <a:gd name="T41" fmla="*/ 80 h 160"/>
              <a:gd name="T42" fmla="*/ 76 w 160"/>
              <a:gd name="T43" fmla="*/ 123 h 160"/>
              <a:gd name="T44" fmla="*/ 153 w 160"/>
              <a:gd name="T45" fmla="*/ 82 h 160"/>
              <a:gd name="T46" fmla="*/ 153 w 160"/>
              <a:gd name="T47" fmla="*/ 80 h 160"/>
              <a:gd name="T48" fmla="*/ 86 w 160"/>
              <a:gd name="T49" fmla="*/ 99 h 160"/>
              <a:gd name="T50" fmla="*/ 24 w 160"/>
              <a:gd name="T51" fmla="*/ 69 h 160"/>
              <a:gd name="T52" fmla="*/ 6 w 160"/>
              <a:gd name="T53" fmla="*/ 80 h 160"/>
              <a:gd name="T54" fmla="*/ 6 w 160"/>
              <a:gd name="T55" fmla="*/ 51 h 160"/>
              <a:gd name="T56" fmla="*/ 83 w 160"/>
              <a:gd name="T57" fmla="*/ 93 h 160"/>
              <a:gd name="T58" fmla="*/ 153 w 160"/>
              <a:gd name="T59" fmla="*/ 51 h 160"/>
              <a:gd name="T60" fmla="*/ 83 w 160"/>
              <a:gd name="T61" fmla="*/ 8 h 160"/>
              <a:gd name="T62" fmla="*/ 6 w 160"/>
              <a:gd name="T63" fmla="*/ 5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60">
                <a:moveTo>
                  <a:pt x="80" y="160"/>
                </a:moveTo>
                <a:cubicBezTo>
                  <a:pt x="76" y="160"/>
                  <a:pt x="75" y="160"/>
                  <a:pt x="73" y="159"/>
                </a:cubicBezTo>
                <a:cubicBezTo>
                  <a:pt x="3" y="117"/>
                  <a:pt x="3" y="117"/>
                  <a:pt x="3" y="117"/>
                </a:cubicBezTo>
                <a:cubicBezTo>
                  <a:pt x="1" y="115"/>
                  <a:pt x="0" y="114"/>
                  <a:pt x="0" y="111"/>
                </a:cubicBezTo>
                <a:cubicBezTo>
                  <a:pt x="0" y="109"/>
                  <a:pt x="1" y="106"/>
                  <a:pt x="3" y="104"/>
                </a:cubicBezTo>
                <a:cubicBezTo>
                  <a:pt x="19" y="96"/>
                  <a:pt x="19" y="96"/>
                  <a:pt x="19" y="96"/>
                </a:cubicBezTo>
                <a:cubicBezTo>
                  <a:pt x="3" y="87"/>
                  <a:pt x="3" y="87"/>
                  <a:pt x="3" y="87"/>
                </a:cubicBezTo>
                <a:cubicBezTo>
                  <a:pt x="1" y="85"/>
                  <a:pt x="0" y="83"/>
                  <a:pt x="0" y="80"/>
                </a:cubicBezTo>
                <a:cubicBezTo>
                  <a:pt x="0" y="79"/>
                  <a:pt x="1" y="77"/>
                  <a:pt x="3" y="75"/>
                </a:cubicBezTo>
                <a:cubicBezTo>
                  <a:pt x="19" y="66"/>
                  <a:pt x="19" y="66"/>
                  <a:pt x="19" y="66"/>
                </a:cubicBezTo>
                <a:cubicBezTo>
                  <a:pt x="3" y="56"/>
                  <a:pt x="3" y="56"/>
                  <a:pt x="3" y="56"/>
                </a:cubicBezTo>
                <a:cubicBezTo>
                  <a:pt x="1" y="56"/>
                  <a:pt x="0" y="53"/>
                  <a:pt x="0" y="51"/>
                </a:cubicBezTo>
                <a:cubicBezTo>
                  <a:pt x="0" y="48"/>
                  <a:pt x="1" y="47"/>
                  <a:pt x="3" y="45"/>
                </a:cubicBezTo>
                <a:cubicBezTo>
                  <a:pt x="73" y="2"/>
                  <a:pt x="73" y="2"/>
                  <a:pt x="73" y="2"/>
                </a:cubicBezTo>
                <a:cubicBezTo>
                  <a:pt x="76" y="0"/>
                  <a:pt x="83" y="0"/>
                  <a:pt x="86" y="2"/>
                </a:cubicBezTo>
                <a:cubicBezTo>
                  <a:pt x="156" y="45"/>
                  <a:pt x="156" y="45"/>
                  <a:pt x="156" y="45"/>
                </a:cubicBezTo>
                <a:cubicBezTo>
                  <a:pt x="158" y="47"/>
                  <a:pt x="160" y="48"/>
                  <a:pt x="160" y="51"/>
                </a:cubicBezTo>
                <a:cubicBezTo>
                  <a:pt x="160" y="53"/>
                  <a:pt x="158" y="56"/>
                  <a:pt x="156" y="56"/>
                </a:cubicBezTo>
                <a:cubicBezTo>
                  <a:pt x="140" y="66"/>
                  <a:pt x="140" y="66"/>
                  <a:pt x="140" y="66"/>
                </a:cubicBezTo>
                <a:cubicBezTo>
                  <a:pt x="156" y="75"/>
                  <a:pt x="156" y="75"/>
                  <a:pt x="156" y="75"/>
                </a:cubicBezTo>
                <a:cubicBezTo>
                  <a:pt x="158" y="77"/>
                  <a:pt x="160" y="79"/>
                  <a:pt x="160" y="80"/>
                </a:cubicBezTo>
                <a:cubicBezTo>
                  <a:pt x="160" y="83"/>
                  <a:pt x="158" y="85"/>
                  <a:pt x="156" y="87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56" y="104"/>
                  <a:pt x="156" y="104"/>
                  <a:pt x="156" y="104"/>
                </a:cubicBezTo>
                <a:cubicBezTo>
                  <a:pt x="158" y="106"/>
                  <a:pt x="160" y="109"/>
                  <a:pt x="160" y="111"/>
                </a:cubicBezTo>
                <a:cubicBezTo>
                  <a:pt x="160" y="114"/>
                  <a:pt x="158" y="115"/>
                  <a:pt x="156" y="117"/>
                </a:cubicBezTo>
                <a:cubicBezTo>
                  <a:pt x="86" y="159"/>
                  <a:pt x="86" y="159"/>
                  <a:pt x="86" y="159"/>
                </a:cubicBezTo>
                <a:cubicBezTo>
                  <a:pt x="84" y="160"/>
                  <a:pt x="83" y="160"/>
                  <a:pt x="80" y="160"/>
                </a:cubicBezTo>
                <a:moveTo>
                  <a:pt x="6" y="111"/>
                </a:moveTo>
                <a:cubicBezTo>
                  <a:pt x="6" y="111"/>
                  <a:pt x="6" y="111"/>
                  <a:pt x="6" y="111"/>
                </a:cubicBezTo>
                <a:cubicBezTo>
                  <a:pt x="76" y="152"/>
                  <a:pt x="76" y="152"/>
                  <a:pt x="76" y="152"/>
                </a:cubicBezTo>
                <a:cubicBezTo>
                  <a:pt x="78" y="154"/>
                  <a:pt x="81" y="154"/>
                  <a:pt x="83" y="152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36" y="99"/>
                  <a:pt x="136" y="99"/>
                  <a:pt x="136" y="99"/>
                </a:cubicBezTo>
                <a:cubicBezTo>
                  <a:pt x="86" y="128"/>
                  <a:pt x="86" y="128"/>
                  <a:pt x="86" y="128"/>
                </a:cubicBezTo>
                <a:cubicBezTo>
                  <a:pt x="83" y="131"/>
                  <a:pt x="76" y="131"/>
                  <a:pt x="73" y="128"/>
                </a:cubicBezTo>
                <a:cubicBezTo>
                  <a:pt x="24" y="99"/>
                  <a:pt x="24" y="99"/>
                  <a:pt x="24" y="99"/>
                </a:cubicBezTo>
                <a:cubicBezTo>
                  <a:pt x="6" y="111"/>
                  <a:pt x="6" y="111"/>
                  <a:pt x="6" y="111"/>
                </a:cubicBezTo>
                <a:cubicBezTo>
                  <a:pt x="6" y="111"/>
                  <a:pt x="6" y="111"/>
                  <a:pt x="6" y="111"/>
                </a:cubicBezTo>
                <a:moveTo>
                  <a:pt x="6" y="80"/>
                </a:moveTo>
                <a:cubicBezTo>
                  <a:pt x="6" y="82"/>
                  <a:pt x="6" y="82"/>
                  <a:pt x="6" y="82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78" y="123"/>
                  <a:pt x="81" y="123"/>
                  <a:pt x="83" y="123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36" y="69"/>
                  <a:pt x="136" y="69"/>
                  <a:pt x="136" y="69"/>
                </a:cubicBezTo>
                <a:cubicBezTo>
                  <a:pt x="86" y="99"/>
                  <a:pt x="86" y="99"/>
                  <a:pt x="86" y="99"/>
                </a:cubicBezTo>
                <a:cubicBezTo>
                  <a:pt x="83" y="101"/>
                  <a:pt x="76" y="101"/>
                  <a:pt x="73" y="99"/>
                </a:cubicBezTo>
                <a:cubicBezTo>
                  <a:pt x="24" y="69"/>
                  <a:pt x="24" y="69"/>
                  <a:pt x="24" y="69"/>
                </a:cubicBezTo>
                <a:cubicBezTo>
                  <a:pt x="6" y="80"/>
                  <a:pt x="6" y="80"/>
                  <a:pt x="6" y="80"/>
                </a:cubicBezTo>
                <a:cubicBezTo>
                  <a:pt x="6" y="80"/>
                  <a:pt x="6" y="80"/>
                  <a:pt x="6" y="80"/>
                </a:cubicBezTo>
                <a:moveTo>
                  <a:pt x="6" y="51"/>
                </a:moveTo>
                <a:cubicBezTo>
                  <a:pt x="6" y="51"/>
                  <a:pt x="6" y="51"/>
                  <a:pt x="6" y="51"/>
                </a:cubicBezTo>
                <a:cubicBezTo>
                  <a:pt x="76" y="93"/>
                  <a:pt x="76" y="93"/>
                  <a:pt x="76" y="93"/>
                </a:cubicBezTo>
                <a:cubicBezTo>
                  <a:pt x="78" y="95"/>
                  <a:pt x="81" y="95"/>
                  <a:pt x="83" y="93"/>
                </a:cubicBezTo>
                <a:cubicBezTo>
                  <a:pt x="153" y="51"/>
                  <a:pt x="153" y="51"/>
                  <a:pt x="153" y="51"/>
                </a:cubicBezTo>
                <a:cubicBezTo>
                  <a:pt x="153" y="51"/>
                  <a:pt x="153" y="51"/>
                  <a:pt x="153" y="51"/>
                </a:cubicBezTo>
                <a:cubicBezTo>
                  <a:pt x="153" y="51"/>
                  <a:pt x="153" y="51"/>
                  <a:pt x="153" y="50"/>
                </a:cubicBezTo>
                <a:cubicBezTo>
                  <a:pt x="83" y="8"/>
                  <a:pt x="83" y="8"/>
                  <a:pt x="83" y="8"/>
                </a:cubicBezTo>
                <a:cubicBezTo>
                  <a:pt x="81" y="7"/>
                  <a:pt x="78" y="7"/>
                  <a:pt x="76" y="8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1"/>
                  <a:pt x="6" y="51"/>
                  <a:pt x="6" y="5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4CA4118-F761-415F-95F1-5D04BA45A18F}"/>
              </a:ext>
            </a:extLst>
          </p:cNvPr>
          <p:cNvCxnSpPr/>
          <p:nvPr/>
        </p:nvCxnSpPr>
        <p:spPr>
          <a:xfrm flipH="1">
            <a:off x="8398412" y="4282745"/>
            <a:ext cx="0" cy="1516137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0D43518-8BB1-4FB0-834C-C523307C8B17}"/>
              </a:ext>
            </a:extLst>
          </p:cNvPr>
          <p:cNvCxnSpPr/>
          <p:nvPr/>
        </p:nvCxnSpPr>
        <p:spPr>
          <a:xfrm flipH="1">
            <a:off x="5824024" y="4282745"/>
            <a:ext cx="0" cy="1516137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>
            <a:extLst>
              <a:ext uri="{FF2B5EF4-FFF2-40B4-BE49-F238E27FC236}">
                <a16:creationId xmlns:a16="http://schemas.microsoft.com/office/drawing/2014/main" id="{37C34F6E-9EF0-4B3D-9713-E463EA1CC29A}"/>
              </a:ext>
            </a:extLst>
          </p:cNvPr>
          <p:cNvSpPr/>
          <p:nvPr/>
        </p:nvSpPr>
        <p:spPr>
          <a:xfrm>
            <a:off x="188685" y="-31123"/>
            <a:ext cx="493486" cy="11965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22" name="Marcador de posición de imagen 21">
            <a:extLst>
              <a:ext uri="{FF2B5EF4-FFF2-40B4-BE49-F238E27FC236}">
                <a16:creationId xmlns:a16="http://schemas.microsoft.com/office/drawing/2014/main" id="{D66AE2A5-4803-4782-8FF6-6468A2B595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29691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F99D9DF2-E7C8-4ECB-ABFA-1BECB93E90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C7C2572B-DFD8-469E-BF33-456C129B133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4B71FF-4D1E-41CA-922A-EE42D43F185A}"/>
              </a:ext>
            </a:extLst>
          </p:cNvPr>
          <p:cNvSpPr txBox="1"/>
          <p:nvPr/>
        </p:nvSpPr>
        <p:spPr>
          <a:xfrm>
            <a:off x="8800789" y="1927673"/>
            <a:ext cx="283876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</a:p>
          <a:p>
            <a:pPr algn="r" rtl="1"/>
            <a:endParaRPr lang="fa-IR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آسان برای تغییر رنگ، عکس و متن.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6B10A-122D-4465-BD09-5B960EC1FCA7}"/>
              </a:ext>
            </a:extLst>
          </p:cNvPr>
          <p:cNvSpPr txBox="1"/>
          <p:nvPr/>
        </p:nvSpPr>
        <p:spPr>
          <a:xfrm>
            <a:off x="8800789" y="674465"/>
            <a:ext cx="2838761" cy="11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600" b="1" dirty="0">
                <a:solidFill>
                  <a:srgbClr val="005C80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ko-KR" altLang="en-US" sz="1600" b="1" dirty="0">
              <a:solidFill>
                <a:srgbClr val="005C8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1DCE7-88F2-4049-A7C8-4FD30C3EF0C7}"/>
              </a:ext>
            </a:extLst>
          </p:cNvPr>
          <p:cNvSpPr txBox="1"/>
          <p:nvPr/>
        </p:nvSpPr>
        <p:spPr>
          <a:xfrm>
            <a:off x="369059" y="4342357"/>
            <a:ext cx="3366548" cy="66308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fa-IR" altLang="ko-KR" sz="4400" b="0" dirty="0">
                <a:solidFill>
                  <a:srgbClr val="245284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ارائه</a:t>
            </a:r>
            <a:endParaRPr lang="en-US" altLang="ko-KR" sz="4400" b="0" dirty="0">
              <a:solidFill>
                <a:srgbClr val="245284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527735-47A5-486C-A1A8-E1896483B5A8}"/>
              </a:ext>
            </a:extLst>
          </p:cNvPr>
          <p:cNvSpPr txBox="1"/>
          <p:nvPr/>
        </p:nvSpPr>
        <p:spPr>
          <a:xfrm>
            <a:off x="369059" y="5005439"/>
            <a:ext cx="3366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3200" b="1" dirty="0">
                <a:cs typeface="B Nazanin" panose="00000400000000000000" pitchFamily="2" charset="-78"/>
              </a:rPr>
              <a:t>نمونه کارها مدرن طراحی شده است</a:t>
            </a:r>
            <a:endParaRPr lang="en-US" altLang="ko-KR" sz="3200" b="1" dirty="0">
              <a:cs typeface="B Nazanin" panose="00000400000000000000" pitchFamily="2" charset="-78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177FF42-98C7-4B6E-BD29-3B656A0F5FBD}"/>
              </a:ext>
            </a:extLst>
          </p:cNvPr>
          <p:cNvSpPr txBox="1"/>
          <p:nvPr/>
        </p:nvSpPr>
        <p:spPr>
          <a:xfrm>
            <a:off x="4418727" y="881533"/>
            <a:ext cx="3366548" cy="66308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fa-IR" altLang="ko-KR" sz="4400" b="0" dirty="0">
                <a:solidFill>
                  <a:srgbClr val="245284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ارائه</a:t>
            </a:r>
            <a:endParaRPr lang="en-US" altLang="ko-KR" sz="4400" b="0" dirty="0">
              <a:solidFill>
                <a:srgbClr val="245284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D5040C40-3093-45D9-A636-101E351E30F9}"/>
              </a:ext>
            </a:extLst>
          </p:cNvPr>
          <p:cNvSpPr txBox="1"/>
          <p:nvPr/>
        </p:nvSpPr>
        <p:spPr>
          <a:xfrm>
            <a:off x="4418727" y="1544615"/>
            <a:ext cx="3366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3200" b="1" dirty="0">
                <a:cs typeface="B Nazanin" panose="00000400000000000000" pitchFamily="2" charset="-78"/>
              </a:rPr>
              <a:t>نمونه کارها مدرن طراحی شده است</a:t>
            </a:r>
            <a:endParaRPr lang="en-US" altLang="ko-KR" sz="3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81576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7527" y="251528"/>
            <a:ext cx="11602914" cy="710877"/>
          </a:xfrm>
        </p:spPr>
        <p:txBody>
          <a:bodyPr/>
          <a:lstStyle/>
          <a:p>
            <a:pPr algn="r" rtl="1"/>
            <a:r>
              <a:rPr lang="fa-IR" altLang="ko-KR" sz="4400" b="1" dirty="0">
                <a:solidFill>
                  <a:srgbClr val="3C91BB"/>
                </a:solidFill>
                <a:latin typeface="+mj-lt"/>
                <a:cs typeface="B Nazanin" panose="00000400000000000000" pitchFamily="2" charset="-78"/>
              </a:rPr>
              <a:t>ارائه نمونه کارها</a:t>
            </a:r>
            <a:endParaRPr lang="en-US" sz="4400" b="1" dirty="0">
              <a:solidFill>
                <a:srgbClr val="3C91BB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769" y="4869159"/>
            <a:ext cx="4657846" cy="184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4F9EA883-2AE2-4BA7-A6F6-2EE7184D18B9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"/>
          <a:stretch>
            <a:fillRect/>
          </a:stretch>
        </p:blipFill>
        <p:spPr>
          <a:xfrm>
            <a:off x="734769" y="1196752"/>
            <a:ext cx="10849205" cy="3456384"/>
          </a:xfr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F41FAAC9-E1C8-4DB5-855B-174702A8A5FB}"/>
              </a:ext>
            </a:extLst>
          </p:cNvPr>
          <p:cNvSpPr/>
          <p:nvPr/>
        </p:nvSpPr>
        <p:spPr>
          <a:xfrm>
            <a:off x="7659960" y="5121829"/>
            <a:ext cx="2217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تبلیغات</a:t>
            </a:r>
            <a:endParaRPr lang="en-US" dirty="0">
              <a:solidFill>
                <a:schemeClr val="bg1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D670F6D4-F6FF-4FBB-81F9-2C739C29B1F1}"/>
              </a:ext>
            </a:extLst>
          </p:cNvPr>
          <p:cNvSpPr/>
          <p:nvPr/>
        </p:nvSpPr>
        <p:spPr>
          <a:xfrm>
            <a:off x="7291480" y="5491161"/>
            <a:ext cx="29544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1500"/>
              </a:lnSpc>
            </a:pPr>
            <a:r>
              <a:rPr lang="fa-IR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</a:t>
            </a:r>
          </a:p>
          <a:p>
            <a:pPr algn="ctr" rtl="1">
              <a:lnSpc>
                <a:spcPts val="1500"/>
              </a:lnSpc>
            </a:pPr>
            <a:r>
              <a:rPr lang="fa-IR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وجود دارد، اما تنوع معابر.</a:t>
            </a:r>
            <a:endParaRPr lang="en-US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54699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9048B198-D64E-4B4C-92DC-7562FA9F25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872800C8-FE76-4268-97F6-8FFD4EB498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BFE03519-076F-489E-9E47-0D670F6033C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9961F1-F71D-4A91-93BA-09A812CF04A2}"/>
              </a:ext>
            </a:extLst>
          </p:cNvPr>
          <p:cNvSpPr/>
          <p:nvPr/>
        </p:nvSpPr>
        <p:spPr>
          <a:xfrm>
            <a:off x="3817536" y="655360"/>
            <a:ext cx="455692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fa-IR" sz="4000" dirty="0">
                <a:solidFill>
                  <a:schemeClr val="tx2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خدمات ما</a:t>
            </a:r>
            <a:endParaRPr lang="en-US" sz="4000" dirty="0">
              <a:solidFill>
                <a:schemeClr val="tx2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0A6CAA-08ED-4303-A0A6-FE1AD84B2159}"/>
              </a:ext>
            </a:extLst>
          </p:cNvPr>
          <p:cNvSpPr/>
          <p:nvPr/>
        </p:nvSpPr>
        <p:spPr>
          <a:xfrm>
            <a:off x="2072641" y="1304486"/>
            <a:ext cx="8046719" cy="27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گذرگاه لورم ایپسوم استفاده کنید، باید مطمئن شوید که هیچ چیز شرم آور وجود ندارد.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0A46F3-AEE1-4119-85DC-F15BEBB68BE7}"/>
              </a:ext>
            </a:extLst>
          </p:cNvPr>
          <p:cNvSpPr/>
          <p:nvPr/>
        </p:nvSpPr>
        <p:spPr>
          <a:xfrm>
            <a:off x="2155606" y="4842645"/>
            <a:ext cx="1339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متن را اینجا بنویسید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418FDD-8915-405E-9A45-F7083F8D8053}"/>
              </a:ext>
            </a:extLst>
          </p:cNvPr>
          <p:cNvSpPr/>
          <p:nvPr/>
        </p:nvSpPr>
        <p:spPr>
          <a:xfrm>
            <a:off x="1618568" y="5364267"/>
            <a:ext cx="2349303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 انواع مختلفی از قسمت ها وجود دارد، اما تغییرات قطعات اما باورپذیر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F2F901-953A-404C-BBCA-D5A4B31485FC}"/>
              </a:ext>
            </a:extLst>
          </p:cNvPr>
          <p:cNvSpPr/>
          <p:nvPr/>
        </p:nvSpPr>
        <p:spPr>
          <a:xfrm>
            <a:off x="1491171" y="2443798"/>
            <a:ext cx="815930" cy="8159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039DEE-6496-498B-8885-021A7F4D4519}"/>
              </a:ext>
            </a:extLst>
          </p:cNvPr>
          <p:cNvSpPr/>
          <p:nvPr/>
        </p:nvSpPr>
        <p:spPr>
          <a:xfrm>
            <a:off x="5577451" y="4893881"/>
            <a:ext cx="1339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متن را اینجا بنویسید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DEFC96A-AF98-4C74-83C5-E3351253800A}"/>
              </a:ext>
            </a:extLst>
          </p:cNvPr>
          <p:cNvSpPr/>
          <p:nvPr/>
        </p:nvSpPr>
        <p:spPr>
          <a:xfrm>
            <a:off x="4985047" y="5364267"/>
            <a:ext cx="2349303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 انواع مختلفی از قسمت ها وجود دارد، اما تغییرات قطعات اما باورپذیر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8AA942-4158-4840-B3AD-30ADD0D90D39}"/>
              </a:ext>
            </a:extLst>
          </p:cNvPr>
          <p:cNvSpPr/>
          <p:nvPr/>
        </p:nvSpPr>
        <p:spPr>
          <a:xfrm>
            <a:off x="4857650" y="2443798"/>
            <a:ext cx="815930" cy="8159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CB87AC0-CD96-45D3-8E12-989C1F87F4CF}"/>
              </a:ext>
            </a:extLst>
          </p:cNvPr>
          <p:cNvSpPr/>
          <p:nvPr/>
        </p:nvSpPr>
        <p:spPr>
          <a:xfrm>
            <a:off x="8856399" y="4900753"/>
            <a:ext cx="1339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متن را اینجا بنویسید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34AD7C3-9D77-4267-A802-8100D1C43B30}"/>
              </a:ext>
            </a:extLst>
          </p:cNvPr>
          <p:cNvSpPr/>
          <p:nvPr/>
        </p:nvSpPr>
        <p:spPr>
          <a:xfrm>
            <a:off x="8351526" y="5364267"/>
            <a:ext cx="2349303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 انواع مختلفی از قسمت ها وجود دارد، اما تغییرات قطعات اما باورپذیر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844FF7A-4D8F-4508-967F-AA1F7501D433}"/>
              </a:ext>
            </a:extLst>
          </p:cNvPr>
          <p:cNvSpPr/>
          <p:nvPr/>
        </p:nvSpPr>
        <p:spPr>
          <a:xfrm>
            <a:off x="8224129" y="2443798"/>
            <a:ext cx="815930" cy="8159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0" name="Freeform 89">
            <a:extLst>
              <a:ext uri="{FF2B5EF4-FFF2-40B4-BE49-F238E27FC236}">
                <a16:creationId xmlns:a16="http://schemas.microsoft.com/office/drawing/2014/main" id="{7D775310-F4C9-4BF5-BD8B-CAF4EE7C2CFF}"/>
              </a:ext>
            </a:extLst>
          </p:cNvPr>
          <p:cNvSpPr>
            <a:spLocks noEditPoints="1"/>
          </p:cNvSpPr>
          <p:nvPr/>
        </p:nvSpPr>
        <p:spPr bwMode="auto">
          <a:xfrm>
            <a:off x="1694602" y="2652341"/>
            <a:ext cx="409069" cy="398844"/>
          </a:xfrm>
          <a:custGeom>
            <a:avLst/>
            <a:gdLst>
              <a:gd name="T0" fmla="*/ 135 w 160"/>
              <a:gd name="T1" fmla="*/ 42 h 156"/>
              <a:gd name="T2" fmla="*/ 131 w 160"/>
              <a:gd name="T3" fmla="*/ 6 h 156"/>
              <a:gd name="T4" fmla="*/ 109 w 160"/>
              <a:gd name="T5" fmla="*/ 9 h 156"/>
              <a:gd name="T6" fmla="*/ 82 w 160"/>
              <a:gd name="T7" fmla="*/ 0 h 156"/>
              <a:gd name="T8" fmla="*/ 1 w 160"/>
              <a:gd name="T9" fmla="*/ 62 h 156"/>
              <a:gd name="T10" fmla="*/ 11 w 160"/>
              <a:gd name="T11" fmla="*/ 78 h 156"/>
              <a:gd name="T12" fmla="*/ 14 w 160"/>
              <a:gd name="T13" fmla="*/ 79 h 156"/>
              <a:gd name="T14" fmla="*/ 19 w 160"/>
              <a:gd name="T15" fmla="*/ 148 h 156"/>
              <a:gd name="T16" fmla="*/ 48 w 160"/>
              <a:gd name="T17" fmla="*/ 156 h 156"/>
              <a:gd name="T18" fmla="*/ 133 w 160"/>
              <a:gd name="T19" fmla="*/ 156 h 156"/>
              <a:gd name="T20" fmla="*/ 141 w 160"/>
              <a:gd name="T21" fmla="*/ 75 h 156"/>
              <a:gd name="T22" fmla="*/ 147 w 160"/>
              <a:gd name="T23" fmla="*/ 79 h 156"/>
              <a:gd name="T24" fmla="*/ 151 w 160"/>
              <a:gd name="T25" fmla="*/ 78 h 156"/>
              <a:gd name="T26" fmla="*/ 159 w 160"/>
              <a:gd name="T27" fmla="*/ 62 h 156"/>
              <a:gd name="T28" fmla="*/ 128 w 160"/>
              <a:gd name="T29" fmla="*/ 12 h 156"/>
              <a:gd name="T30" fmla="*/ 115 w 160"/>
              <a:gd name="T31" fmla="*/ 26 h 156"/>
              <a:gd name="T32" fmla="*/ 115 w 160"/>
              <a:gd name="T33" fmla="*/ 12 h 156"/>
              <a:gd name="T34" fmla="*/ 70 w 160"/>
              <a:gd name="T35" fmla="*/ 106 h 156"/>
              <a:gd name="T36" fmla="*/ 51 w 160"/>
              <a:gd name="T37" fmla="*/ 149 h 156"/>
              <a:gd name="T38" fmla="*/ 51 w 160"/>
              <a:gd name="T39" fmla="*/ 106 h 156"/>
              <a:gd name="T40" fmla="*/ 133 w 160"/>
              <a:gd name="T41" fmla="*/ 149 h 156"/>
              <a:gd name="T42" fmla="*/ 77 w 160"/>
              <a:gd name="T43" fmla="*/ 103 h 156"/>
              <a:gd name="T44" fmla="*/ 48 w 160"/>
              <a:gd name="T45" fmla="*/ 100 h 156"/>
              <a:gd name="T46" fmla="*/ 45 w 160"/>
              <a:gd name="T47" fmla="*/ 149 h 156"/>
              <a:gd name="T48" fmla="*/ 25 w 160"/>
              <a:gd name="T49" fmla="*/ 148 h 156"/>
              <a:gd name="T50" fmla="*/ 80 w 160"/>
              <a:gd name="T51" fmla="*/ 26 h 156"/>
              <a:gd name="T52" fmla="*/ 135 w 160"/>
              <a:gd name="T53" fmla="*/ 148 h 156"/>
              <a:gd name="T54" fmla="*/ 147 w 160"/>
              <a:gd name="T55" fmla="*/ 71 h 156"/>
              <a:gd name="T56" fmla="*/ 80 w 160"/>
              <a:gd name="T57" fmla="*/ 20 h 156"/>
              <a:gd name="T58" fmla="*/ 13 w 160"/>
              <a:gd name="T59" fmla="*/ 71 h 156"/>
              <a:gd name="T60" fmla="*/ 80 w 160"/>
              <a:gd name="T61" fmla="*/ 8 h 156"/>
              <a:gd name="T62" fmla="*/ 147 w 160"/>
              <a:gd name="T63" fmla="*/ 71 h 156"/>
              <a:gd name="T64" fmla="*/ 99 w 160"/>
              <a:gd name="T65" fmla="*/ 124 h 156"/>
              <a:gd name="T66" fmla="*/ 122 w 160"/>
              <a:gd name="T67" fmla="*/ 121 h 156"/>
              <a:gd name="T68" fmla="*/ 118 w 160"/>
              <a:gd name="T69" fmla="*/ 87 h 156"/>
              <a:gd name="T70" fmla="*/ 96 w 160"/>
              <a:gd name="T71" fmla="*/ 90 h 156"/>
              <a:gd name="T72" fmla="*/ 99 w 160"/>
              <a:gd name="T73" fmla="*/ 124 h 156"/>
              <a:gd name="T74" fmla="*/ 115 w 160"/>
              <a:gd name="T75" fmla="*/ 93 h 156"/>
              <a:gd name="T76" fmla="*/ 102 w 160"/>
              <a:gd name="T77" fmla="*/ 118 h 156"/>
              <a:gd name="T78" fmla="*/ 102 w 160"/>
              <a:gd name="T79" fmla="*/ 93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0" h="156">
                <a:moveTo>
                  <a:pt x="159" y="62"/>
                </a:moveTo>
                <a:cubicBezTo>
                  <a:pt x="135" y="42"/>
                  <a:pt x="135" y="42"/>
                  <a:pt x="135" y="42"/>
                </a:cubicBezTo>
                <a:cubicBezTo>
                  <a:pt x="135" y="9"/>
                  <a:pt x="135" y="9"/>
                  <a:pt x="135" y="9"/>
                </a:cubicBezTo>
                <a:cubicBezTo>
                  <a:pt x="135" y="8"/>
                  <a:pt x="133" y="6"/>
                  <a:pt x="131" y="6"/>
                </a:cubicBezTo>
                <a:cubicBezTo>
                  <a:pt x="112" y="6"/>
                  <a:pt x="112" y="6"/>
                  <a:pt x="112" y="6"/>
                </a:cubicBezTo>
                <a:cubicBezTo>
                  <a:pt x="110" y="6"/>
                  <a:pt x="109" y="8"/>
                  <a:pt x="109" y="9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0" y="0"/>
                  <a:pt x="78" y="0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64"/>
                  <a:pt x="0" y="65"/>
                  <a:pt x="1" y="67"/>
                </a:cubicBezTo>
                <a:cubicBezTo>
                  <a:pt x="11" y="78"/>
                  <a:pt x="11" y="78"/>
                  <a:pt x="11" y="78"/>
                </a:cubicBezTo>
                <a:cubicBezTo>
                  <a:pt x="11" y="79"/>
                  <a:pt x="11" y="79"/>
                  <a:pt x="13" y="79"/>
                </a:cubicBezTo>
                <a:cubicBezTo>
                  <a:pt x="14" y="79"/>
                  <a:pt x="14" y="79"/>
                  <a:pt x="14" y="79"/>
                </a:cubicBezTo>
                <a:cubicBezTo>
                  <a:pt x="19" y="75"/>
                  <a:pt x="19" y="75"/>
                  <a:pt x="19" y="75"/>
                </a:cubicBezTo>
                <a:cubicBezTo>
                  <a:pt x="19" y="148"/>
                  <a:pt x="19" y="148"/>
                  <a:pt x="19" y="148"/>
                </a:cubicBezTo>
                <a:cubicBezTo>
                  <a:pt x="19" y="153"/>
                  <a:pt x="24" y="156"/>
                  <a:pt x="27" y="156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74" y="156"/>
                  <a:pt x="74" y="156"/>
                  <a:pt x="74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8" y="156"/>
                  <a:pt x="141" y="153"/>
                  <a:pt x="141" y="148"/>
                </a:cubicBezTo>
                <a:cubicBezTo>
                  <a:pt x="141" y="75"/>
                  <a:pt x="141" y="75"/>
                  <a:pt x="141" y="75"/>
                </a:cubicBezTo>
                <a:cubicBezTo>
                  <a:pt x="146" y="79"/>
                  <a:pt x="146" y="79"/>
                  <a:pt x="146" y="79"/>
                </a:cubicBezTo>
                <a:cubicBezTo>
                  <a:pt x="147" y="79"/>
                  <a:pt x="147" y="79"/>
                  <a:pt x="147" y="79"/>
                </a:cubicBezTo>
                <a:cubicBezTo>
                  <a:pt x="147" y="79"/>
                  <a:pt x="147" y="79"/>
                  <a:pt x="149" y="79"/>
                </a:cubicBezTo>
                <a:cubicBezTo>
                  <a:pt x="149" y="79"/>
                  <a:pt x="151" y="79"/>
                  <a:pt x="151" y="78"/>
                </a:cubicBezTo>
                <a:cubicBezTo>
                  <a:pt x="160" y="67"/>
                  <a:pt x="160" y="67"/>
                  <a:pt x="160" y="67"/>
                </a:cubicBezTo>
                <a:cubicBezTo>
                  <a:pt x="160" y="65"/>
                  <a:pt x="160" y="64"/>
                  <a:pt x="159" y="62"/>
                </a:cubicBezTo>
                <a:moveTo>
                  <a:pt x="115" y="12"/>
                </a:moveTo>
                <a:cubicBezTo>
                  <a:pt x="128" y="12"/>
                  <a:pt x="128" y="12"/>
                  <a:pt x="128" y="12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15" y="26"/>
                  <a:pt x="115" y="26"/>
                  <a:pt x="115" y="26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5" y="12"/>
                  <a:pt x="115" y="12"/>
                  <a:pt x="115" y="12"/>
                </a:cubicBezTo>
                <a:close/>
                <a:moveTo>
                  <a:pt x="51" y="106"/>
                </a:moveTo>
                <a:cubicBezTo>
                  <a:pt x="70" y="106"/>
                  <a:pt x="70" y="106"/>
                  <a:pt x="70" y="106"/>
                </a:cubicBezTo>
                <a:cubicBezTo>
                  <a:pt x="70" y="149"/>
                  <a:pt x="70" y="149"/>
                  <a:pt x="70" y="149"/>
                </a:cubicBezTo>
                <a:cubicBezTo>
                  <a:pt x="51" y="149"/>
                  <a:pt x="51" y="149"/>
                  <a:pt x="51" y="149"/>
                </a:cubicBezTo>
                <a:cubicBezTo>
                  <a:pt x="51" y="106"/>
                  <a:pt x="51" y="106"/>
                  <a:pt x="51" y="106"/>
                </a:cubicBezTo>
                <a:cubicBezTo>
                  <a:pt x="51" y="106"/>
                  <a:pt x="51" y="106"/>
                  <a:pt x="51" y="106"/>
                </a:cubicBezTo>
                <a:close/>
                <a:moveTo>
                  <a:pt x="135" y="148"/>
                </a:moveTo>
                <a:cubicBezTo>
                  <a:pt x="135" y="148"/>
                  <a:pt x="135" y="149"/>
                  <a:pt x="133" y="149"/>
                </a:cubicBezTo>
                <a:cubicBezTo>
                  <a:pt x="77" y="149"/>
                  <a:pt x="77" y="149"/>
                  <a:pt x="77" y="149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7" y="101"/>
                  <a:pt x="75" y="100"/>
                  <a:pt x="74" y="100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6" y="100"/>
                  <a:pt x="45" y="101"/>
                  <a:pt x="45" y="103"/>
                </a:cubicBezTo>
                <a:cubicBezTo>
                  <a:pt x="45" y="149"/>
                  <a:pt x="45" y="149"/>
                  <a:pt x="45" y="149"/>
                </a:cubicBezTo>
                <a:cubicBezTo>
                  <a:pt x="27" y="149"/>
                  <a:pt x="27" y="149"/>
                  <a:pt x="27" y="149"/>
                </a:cubicBezTo>
                <a:cubicBezTo>
                  <a:pt x="25" y="148"/>
                  <a:pt x="25" y="148"/>
                  <a:pt x="25" y="148"/>
                </a:cubicBezTo>
                <a:cubicBezTo>
                  <a:pt x="25" y="70"/>
                  <a:pt x="25" y="70"/>
                  <a:pt x="25" y="70"/>
                </a:cubicBezTo>
                <a:cubicBezTo>
                  <a:pt x="80" y="26"/>
                  <a:pt x="80" y="26"/>
                  <a:pt x="80" y="26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48"/>
                  <a:pt x="135" y="148"/>
                  <a:pt x="135" y="148"/>
                </a:cubicBezTo>
                <a:cubicBezTo>
                  <a:pt x="135" y="148"/>
                  <a:pt x="135" y="148"/>
                  <a:pt x="135" y="148"/>
                </a:cubicBezTo>
                <a:close/>
                <a:moveTo>
                  <a:pt x="147" y="71"/>
                </a:moveTo>
                <a:cubicBezTo>
                  <a:pt x="82" y="20"/>
                  <a:pt x="82" y="20"/>
                  <a:pt x="82" y="20"/>
                </a:cubicBezTo>
                <a:cubicBezTo>
                  <a:pt x="82" y="20"/>
                  <a:pt x="82" y="20"/>
                  <a:pt x="80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13" y="71"/>
                  <a:pt x="13" y="71"/>
                  <a:pt x="13" y="71"/>
                </a:cubicBezTo>
                <a:cubicBezTo>
                  <a:pt x="8" y="65"/>
                  <a:pt x="8" y="65"/>
                  <a:pt x="8" y="65"/>
                </a:cubicBezTo>
                <a:cubicBezTo>
                  <a:pt x="80" y="8"/>
                  <a:pt x="80" y="8"/>
                  <a:pt x="80" y="8"/>
                </a:cubicBezTo>
                <a:cubicBezTo>
                  <a:pt x="152" y="65"/>
                  <a:pt x="152" y="65"/>
                  <a:pt x="152" y="65"/>
                </a:cubicBezTo>
                <a:cubicBezTo>
                  <a:pt x="147" y="71"/>
                  <a:pt x="147" y="71"/>
                  <a:pt x="147" y="71"/>
                </a:cubicBezTo>
                <a:cubicBezTo>
                  <a:pt x="147" y="71"/>
                  <a:pt x="147" y="71"/>
                  <a:pt x="147" y="71"/>
                </a:cubicBezTo>
                <a:close/>
                <a:moveTo>
                  <a:pt x="99" y="124"/>
                </a:moveTo>
                <a:cubicBezTo>
                  <a:pt x="118" y="124"/>
                  <a:pt x="118" y="124"/>
                  <a:pt x="118" y="124"/>
                </a:cubicBezTo>
                <a:cubicBezTo>
                  <a:pt x="120" y="124"/>
                  <a:pt x="122" y="123"/>
                  <a:pt x="122" y="121"/>
                </a:cubicBezTo>
                <a:cubicBezTo>
                  <a:pt x="122" y="90"/>
                  <a:pt x="122" y="90"/>
                  <a:pt x="122" y="90"/>
                </a:cubicBezTo>
                <a:cubicBezTo>
                  <a:pt x="122" y="89"/>
                  <a:pt x="120" y="87"/>
                  <a:pt x="118" y="87"/>
                </a:cubicBezTo>
                <a:cubicBezTo>
                  <a:pt x="99" y="87"/>
                  <a:pt x="99" y="87"/>
                  <a:pt x="99" y="87"/>
                </a:cubicBezTo>
                <a:cubicBezTo>
                  <a:pt x="98" y="87"/>
                  <a:pt x="96" y="89"/>
                  <a:pt x="96" y="90"/>
                </a:cubicBezTo>
                <a:cubicBezTo>
                  <a:pt x="96" y="121"/>
                  <a:pt x="96" y="121"/>
                  <a:pt x="96" y="121"/>
                </a:cubicBezTo>
                <a:cubicBezTo>
                  <a:pt x="96" y="123"/>
                  <a:pt x="98" y="124"/>
                  <a:pt x="99" y="124"/>
                </a:cubicBezTo>
                <a:moveTo>
                  <a:pt x="102" y="93"/>
                </a:moveTo>
                <a:cubicBezTo>
                  <a:pt x="115" y="93"/>
                  <a:pt x="115" y="93"/>
                  <a:pt x="115" y="93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02" y="118"/>
                  <a:pt x="102" y="118"/>
                  <a:pt x="102" y="118"/>
                </a:cubicBezTo>
                <a:cubicBezTo>
                  <a:pt x="102" y="93"/>
                  <a:pt x="102" y="93"/>
                  <a:pt x="102" y="93"/>
                </a:cubicBezTo>
                <a:cubicBezTo>
                  <a:pt x="102" y="93"/>
                  <a:pt x="102" y="93"/>
                  <a:pt x="102" y="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1" name="Freeform 181">
            <a:extLst>
              <a:ext uri="{FF2B5EF4-FFF2-40B4-BE49-F238E27FC236}">
                <a16:creationId xmlns:a16="http://schemas.microsoft.com/office/drawing/2014/main" id="{7DD1C427-ADEC-423B-B926-73E980437772}"/>
              </a:ext>
            </a:extLst>
          </p:cNvPr>
          <p:cNvSpPr>
            <a:spLocks noEditPoints="1"/>
          </p:cNvSpPr>
          <p:nvPr/>
        </p:nvSpPr>
        <p:spPr bwMode="auto">
          <a:xfrm>
            <a:off x="5061081" y="2660011"/>
            <a:ext cx="409069" cy="383504"/>
          </a:xfrm>
          <a:custGeom>
            <a:avLst/>
            <a:gdLst>
              <a:gd name="T0" fmla="*/ 99 w 160"/>
              <a:gd name="T1" fmla="*/ 35 h 150"/>
              <a:gd name="T2" fmla="*/ 98 w 160"/>
              <a:gd name="T3" fmla="*/ 34 h 150"/>
              <a:gd name="T4" fmla="*/ 65 w 160"/>
              <a:gd name="T5" fmla="*/ 0 h 150"/>
              <a:gd name="T6" fmla="*/ 7 w 160"/>
              <a:gd name="T7" fmla="*/ 0 h 150"/>
              <a:gd name="T8" fmla="*/ 0 w 160"/>
              <a:gd name="T9" fmla="*/ 125 h 150"/>
              <a:gd name="T10" fmla="*/ 92 w 160"/>
              <a:gd name="T11" fmla="*/ 132 h 150"/>
              <a:gd name="T12" fmla="*/ 66 w 160"/>
              <a:gd name="T13" fmla="*/ 8 h 150"/>
              <a:gd name="T14" fmla="*/ 68 w 160"/>
              <a:gd name="T15" fmla="*/ 33 h 150"/>
              <a:gd name="T16" fmla="*/ 66 w 160"/>
              <a:gd name="T17" fmla="*/ 8 h 150"/>
              <a:gd name="T18" fmla="*/ 5 w 160"/>
              <a:gd name="T19" fmla="*/ 7 h 150"/>
              <a:gd name="T20" fmla="*/ 61 w 160"/>
              <a:gd name="T21" fmla="*/ 5 h 150"/>
              <a:gd name="T22" fmla="*/ 68 w 160"/>
              <a:gd name="T23" fmla="*/ 38 h 150"/>
              <a:gd name="T24" fmla="*/ 94 w 160"/>
              <a:gd name="T25" fmla="*/ 125 h 150"/>
              <a:gd name="T26" fmla="*/ 7 w 160"/>
              <a:gd name="T27" fmla="*/ 127 h 150"/>
              <a:gd name="T28" fmla="*/ 78 w 160"/>
              <a:gd name="T29" fmla="*/ 51 h 150"/>
              <a:gd name="T30" fmla="*/ 19 w 160"/>
              <a:gd name="T31" fmla="*/ 54 h 150"/>
              <a:gd name="T32" fmla="*/ 78 w 160"/>
              <a:gd name="T33" fmla="*/ 58 h 150"/>
              <a:gd name="T34" fmla="*/ 78 w 160"/>
              <a:gd name="T35" fmla="*/ 51 h 150"/>
              <a:gd name="T36" fmla="*/ 22 w 160"/>
              <a:gd name="T37" fmla="*/ 70 h 150"/>
              <a:gd name="T38" fmla="*/ 22 w 160"/>
              <a:gd name="T39" fmla="*/ 77 h 150"/>
              <a:gd name="T40" fmla="*/ 80 w 160"/>
              <a:gd name="T41" fmla="*/ 73 h 150"/>
              <a:gd name="T42" fmla="*/ 22 w 160"/>
              <a:gd name="T43" fmla="*/ 39 h 150"/>
              <a:gd name="T44" fmla="*/ 47 w 160"/>
              <a:gd name="T45" fmla="*/ 36 h 150"/>
              <a:gd name="T46" fmla="*/ 22 w 160"/>
              <a:gd name="T47" fmla="*/ 32 h 150"/>
              <a:gd name="T48" fmla="*/ 22 w 160"/>
              <a:gd name="T49" fmla="*/ 39 h 150"/>
              <a:gd name="T50" fmla="*/ 22 w 160"/>
              <a:gd name="T51" fmla="*/ 89 h 150"/>
              <a:gd name="T52" fmla="*/ 22 w 160"/>
              <a:gd name="T53" fmla="*/ 95 h 150"/>
              <a:gd name="T54" fmla="*/ 80 w 160"/>
              <a:gd name="T55" fmla="*/ 92 h 150"/>
              <a:gd name="T56" fmla="*/ 78 w 160"/>
              <a:gd name="T57" fmla="*/ 108 h 150"/>
              <a:gd name="T58" fmla="*/ 19 w 160"/>
              <a:gd name="T59" fmla="*/ 111 h 150"/>
              <a:gd name="T60" fmla="*/ 78 w 160"/>
              <a:gd name="T61" fmla="*/ 114 h 150"/>
              <a:gd name="T62" fmla="*/ 78 w 160"/>
              <a:gd name="T63" fmla="*/ 108 h 150"/>
              <a:gd name="T64" fmla="*/ 126 w 160"/>
              <a:gd name="T65" fmla="*/ 20 h 150"/>
              <a:gd name="T66" fmla="*/ 125 w 160"/>
              <a:gd name="T67" fmla="*/ 19 h 150"/>
              <a:gd name="T68" fmla="*/ 99 w 160"/>
              <a:gd name="T69" fmla="*/ 21 h 150"/>
              <a:gd name="T70" fmla="*/ 122 w 160"/>
              <a:gd name="T71" fmla="*/ 24 h 150"/>
              <a:gd name="T72" fmla="*/ 129 w 160"/>
              <a:gd name="T73" fmla="*/ 57 h 150"/>
              <a:gd name="T74" fmla="*/ 155 w 160"/>
              <a:gd name="T75" fmla="*/ 143 h 150"/>
              <a:gd name="T76" fmla="*/ 68 w 160"/>
              <a:gd name="T77" fmla="*/ 146 h 150"/>
              <a:gd name="T78" fmla="*/ 66 w 160"/>
              <a:gd name="T79" fmla="*/ 139 h 150"/>
              <a:gd name="T80" fmla="*/ 61 w 160"/>
              <a:gd name="T81" fmla="*/ 139 h 150"/>
              <a:gd name="T82" fmla="*/ 68 w 160"/>
              <a:gd name="T83" fmla="*/ 150 h 150"/>
              <a:gd name="T84" fmla="*/ 160 w 160"/>
              <a:gd name="T85" fmla="*/ 143 h 150"/>
              <a:gd name="T86" fmla="*/ 160 w 160"/>
              <a:gd name="T87" fmla="*/ 53 h 150"/>
              <a:gd name="T88" fmla="*/ 129 w 160"/>
              <a:gd name="T89" fmla="*/ 52 h 150"/>
              <a:gd name="T90" fmla="*/ 127 w 160"/>
              <a:gd name="T91" fmla="*/ 27 h 150"/>
              <a:gd name="T92" fmla="*/ 129 w 160"/>
              <a:gd name="T93" fmla="*/ 52 h 150"/>
              <a:gd name="T94" fmla="*/ 138 w 160"/>
              <a:gd name="T95" fmla="*/ 77 h 150"/>
              <a:gd name="T96" fmla="*/ 138 w 160"/>
              <a:gd name="T97" fmla="*/ 70 h 150"/>
              <a:gd name="T98" fmla="*/ 108 w 160"/>
              <a:gd name="T99" fmla="*/ 73 h 150"/>
              <a:gd name="T100" fmla="*/ 110 w 160"/>
              <a:gd name="T101" fmla="*/ 95 h 150"/>
              <a:gd name="T102" fmla="*/ 141 w 160"/>
              <a:gd name="T103" fmla="*/ 92 h 150"/>
              <a:gd name="T104" fmla="*/ 110 w 160"/>
              <a:gd name="T105" fmla="*/ 89 h 150"/>
              <a:gd name="T106" fmla="*/ 110 w 160"/>
              <a:gd name="T107" fmla="*/ 95 h 150"/>
              <a:gd name="T108" fmla="*/ 138 w 160"/>
              <a:gd name="T109" fmla="*/ 114 h 150"/>
              <a:gd name="T110" fmla="*/ 138 w 160"/>
              <a:gd name="T111" fmla="*/ 108 h 150"/>
              <a:gd name="T112" fmla="*/ 108 w 160"/>
              <a:gd name="T113" fmla="*/ 111 h 150"/>
              <a:gd name="T114" fmla="*/ 110 w 160"/>
              <a:gd name="T115" fmla="*/ 133 h 150"/>
              <a:gd name="T116" fmla="*/ 141 w 160"/>
              <a:gd name="T117" fmla="*/ 130 h 150"/>
              <a:gd name="T118" fmla="*/ 110 w 160"/>
              <a:gd name="T119" fmla="*/ 126 h 150"/>
              <a:gd name="T120" fmla="*/ 110 w 160"/>
              <a:gd name="T121" fmla="*/ 13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" h="150">
                <a:moveTo>
                  <a:pt x="99" y="125"/>
                </a:moveTo>
                <a:cubicBezTo>
                  <a:pt x="99" y="35"/>
                  <a:pt x="99" y="35"/>
                  <a:pt x="99" y="35"/>
                </a:cubicBezTo>
                <a:cubicBezTo>
                  <a:pt x="99" y="35"/>
                  <a:pt x="99" y="35"/>
                  <a:pt x="99" y="34"/>
                </a:cubicBezTo>
                <a:cubicBezTo>
                  <a:pt x="99" y="34"/>
                  <a:pt x="99" y="34"/>
                  <a:pt x="98" y="34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0"/>
                  <a:pt x="65" y="0"/>
                  <a:pt x="65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8"/>
                  <a:pt x="3" y="132"/>
                  <a:pt x="7" y="132"/>
                </a:cubicBezTo>
                <a:cubicBezTo>
                  <a:pt x="92" y="132"/>
                  <a:pt x="92" y="132"/>
                  <a:pt x="92" y="132"/>
                </a:cubicBezTo>
                <a:cubicBezTo>
                  <a:pt x="95" y="132"/>
                  <a:pt x="99" y="128"/>
                  <a:pt x="99" y="125"/>
                </a:cubicBezTo>
                <a:close/>
                <a:moveTo>
                  <a:pt x="66" y="8"/>
                </a:moveTo>
                <a:cubicBezTo>
                  <a:pt x="91" y="33"/>
                  <a:pt x="91" y="33"/>
                  <a:pt x="91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67" y="33"/>
                  <a:pt x="66" y="32"/>
                  <a:pt x="66" y="30"/>
                </a:cubicBezTo>
                <a:lnTo>
                  <a:pt x="66" y="8"/>
                </a:lnTo>
                <a:close/>
                <a:moveTo>
                  <a:pt x="5" y="125"/>
                </a:moveTo>
                <a:cubicBezTo>
                  <a:pt x="5" y="7"/>
                  <a:pt x="5" y="7"/>
                  <a:pt x="5" y="7"/>
                </a:cubicBezTo>
                <a:cubicBezTo>
                  <a:pt x="5" y="6"/>
                  <a:pt x="6" y="5"/>
                  <a:pt x="7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34"/>
                  <a:pt x="65" y="38"/>
                  <a:pt x="68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125"/>
                  <a:pt x="94" y="125"/>
                  <a:pt x="94" y="125"/>
                </a:cubicBezTo>
                <a:cubicBezTo>
                  <a:pt x="94" y="126"/>
                  <a:pt x="93" y="127"/>
                  <a:pt x="92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6" y="127"/>
                  <a:pt x="5" y="126"/>
                  <a:pt x="5" y="125"/>
                </a:cubicBezTo>
                <a:close/>
                <a:moveTo>
                  <a:pt x="78" y="51"/>
                </a:moveTo>
                <a:cubicBezTo>
                  <a:pt x="22" y="51"/>
                  <a:pt x="22" y="51"/>
                  <a:pt x="22" y="51"/>
                </a:cubicBezTo>
                <a:cubicBezTo>
                  <a:pt x="20" y="51"/>
                  <a:pt x="19" y="53"/>
                  <a:pt x="19" y="54"/>
                </a:cubicBezTo>
                <a:cubicBezTo>
                  <a:pt x="19" y="56"/>
                  <a:pt x="20" y="58"/>
                  <a:pt x="22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79" y="58"/>
                  <a:pt x="80" y="56"/>
                  <a:pt x="80" y="54"/>
                </a:cubicBezTo>
                <a:cubicBezTo>
                  <a:pt x="80" y="53"/>
                  <a:pt x="79" y="51"/>
                  <a:pt x="78" y="51"/>
                </a:cubicBezTo>
                <a:close/>
                <a:moveTo>
                  <a:pt x="78" y="70"/>
                </a:moveTo>
                <a:cubicBezTo>
                  <a:pt x="22" y="70"/>
                  <a:pt x="22" y="70"/>
                  <a:pt x="22" y="70"/>
                </a:cubicBezTo>
                <a:cubicBezTo>
                  <a:pt x="20" y="70"/>
                  <a:pt x="19" y="72"/>
                  <a:pt x="19" y="73"/>
                </a:cubicBezTo>
                <a:cubicBezTo>
                  <a:pt x="19" y="75"/>
                  <a:pt x="20" y="77"/>
                  <a:pt x="22" y="77"/>
                </a:cubicBezTo>
                <a:cubicBezTo>
                  <a:pt x="78" y="77"/>
                  <a:pt x="78" y="77"/>
                  <a:pt x="78" y="77"/>
                </a:cubicBezTo>
                <a:cubicBezTo>
                  <a:pt x="79" y="77"/>
                  <a:pt x="80" y="75"/>
                  <a:pt x="80" y="73"/>
                </a:cubicBezTo>
                <a:cubicBezTo>
                  <a:pt x="80" y="72"/>
                  <a:pt x="79" y="70"/>
                  <a:pt x="78" y="70"/>
                </a:cubicBezTo>
                <a:close/>
                <a:moveTo>
                  <a:pt x="22" y="39"/>
                </a:moveTo>
                <a:cubicBezTo>
                  <a:pt x="45" y="39"/>
                  <a:pt x="45" y="39"/>
                  <a:pt x="45" y="39"/>
                </a:cubicBezTo>
                <a:cubicBezTo>
                  <a:pt x="46" y="39"/>
                  <a:pt x="47" y="37"/>
                  <a:pt x="47" y="36"/>
                </a:cubicBezTo>
                <a:cubicBezTo>
                  <a:pt x="47" y="34"/>
                  <a:pt x="46" y="32"/>
                  <a:pt x="45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0" y="32"/>
                  <a:pt x="19" y="34"/>
                  <a:pt x="19" y="36"/>
                </a:cubicBezTo>
                <a:cubicBezTo>
                  <a:pt x="19" y="37"/>
                  <a:pt x="20" y="39"/>
                  <a:pt x="22" y="39"/>
                </a:cubicBezTo>
                <a:close/>
                <a:moveTo>
                  <a:pt x="78" y="89"/>
                </a:moveTo>
                <a:cubicBezTo>
                  <a:pt x="22" y="89"/>
                  <a:pt x="22" y="89"/>
                  <a:pt x="22" y="89"/>
                </a:cubicBezTo>
                <a:cubicBezTo>
                  <a:pt x="20" y="89"/>
                  <a:pt x="19" y="91"/>
                  <a:pt x="19" y="92"/>
                </a:cubicBezTo>
                <a:cubicBezTo>
                  <a:pt x="19" y="94"/>
                  <a:pt x="20" y="95"/>
                  <a:pt x="22" y="95"/>
                </a:cubicBezTo>
                <a:cubicBezTo>
                  <a:pt x="78" y="95"/>
                  <a:pt x="78" y="95"/>
                  <a:pt x="78" y="95"/>
                </a:cubicBezTo>
                <a:cubicBezTo>
                  <a:pt x="79" y="95"/>
                  <a:pt x="80" y="94"/>
                  <a:pt x="80" y="92"/>
                </a:cubicBezTo>
                <a:cubicBezTo>
                  <a:pt x="80" y="91"/>
                  <a:pt x="79" y="89"/>
                  <a:pt x="78" y="89"/>
                </a:cubicBezTo>
                <a:close/>
                <a:moveTo>
                  <a:pt x="78" y="108"/>
                </a:moveTo>
                <a:cubicBezTo>
                  <a:pt x="22" y="108"/>
                  <a:pt x="22" y="108"/>
                  <a:pt x="22" y="108"/>
                </a:cubicBezTo>
                <a:cubicBezTo>
                  <a:pt x="20" y="108"/>
                  <a:pt x="19" y="109"/>
                  <a:pt x="19" y="111"/>
                </a:cubicBezTo>
                <a:cubicBezTo>
                  <a:pt x="19" y="112"/>
                  <a:pt x="20" y="114"/>
                  <a:pt x="22" y="114"/>
                </a:cubicBezTo>
                <a:cubicBezTo>
                  <a:pt x="78" y="114"/>
                  <a:pt x="78" y="114"/>
                  <a:pt x="78" y="114"/>
                </a:cubicBezTo>
                <a:cubicBezTo>
                  <a:pt x="79" y="114"/>
                  <a:pt x="80" y="112"/>
                  <a:pt x="80" y="111"/>
                </a:cubicBezTo>
                <a:cubicBezTo>
                  <a:pt x="80" y="109"/>
                  <a:pt x="79" y="108"/>
                  <a:pt x="78" y="108"/>
                </a:cubicBezTo>
                <a:close/>
                <a:moveTo>
                  <a:pt x="159" y="53"/>
                </a:moveTo>
                <a:cubicBezTo>
                  <a:pt x="126" y="20"/>
                  <a:pt x="126" y="20"/>
                  <a:pt x="126" y="20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100" y="19"/>
                  <a:pt x="99" y="20"/>
                  <a:pt x="99" y="21"/>
                </a:cubicBezTo>
                <a:cubicBezTo>
                  <a:pt x="99" y="23"/>
                  <a:pt x="100" y="24"/>
                  <a:pt x="101" y="24"/>
                </a:cubicBezTo>
                <a:cubicBezTo>
                  <a:pt x="122" y="24"/>
                  <a:pt x="122" y="24"/>
                  <a:pt x="122" y="24"/>
                </a:cubicBezTo>
                <a:cubicBezTo>
                  <a:pt x="122" y="50"/>
                  <a:pt x="122" y="50"/>
                  <a:pt x="122" y="50"/>
                </a:cubicBezTo>
                <a:cubicBezTo>
                  <a:pt x="122" y="53"/>
                  <a:pt x="126" y="57"/>
                  <a:pt x="129" y="57"/>
                </a:cubicBezTo>
                <a:cubicBezTo>
                  <a:pt x="155" y="57"/>
                  <a:pt x="155" y="57"/>
                  <a:pt x="155" y="57"/>
                </a:cubicBezTo>
                <a:cubicBezTo>
                  <a:pt x="155" y="143"/>
                  <a:pt x="155" y="143"/>
                  <a:pt x="155" y="143"/>
                </a:cubicBezTo>
                <a:cubicBezTo>
                  <a:pt x="155" y="144"/>
                  <a:pt x="154" y="146"/>
                  <a:pt x="153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7" y="146"/>
                  <a:pt x="66" y="144"/>
                  <a:pt x="66" y="143"/>
                </a:cubicBezTo>
                <a:cubicBezTo>
                  <a:pt x="66" y="139"/>
                  <a:pt x="66" y="139"/>
                  <a:pt x="66" y="139"/>
                </a:cubicBezTo>
                <a:cubicBezTo>
                  <a:pt x="66" y="137"/>
                  <a:pt x="65" y="136"/>
                  <a:pt x="63" y="136"/>
                </a:cubicBezTo>
                <a:cubicBezTo>
                  <a:pt x="62" y="136"/>
                  <a:pt x="61" y="137"/>
                  <a:pt x="61" y="139"/>
                </a:cubicBezTo>
                <a:cubicBezTo>
                  <a:pt x="61" y="143"/>
                  <a:pt x="61" y="143"/>
                  <a:pt x="61" y="143"/>
                </a:cubicBezTo>
                <a:cubicBezTo>
                  <a:pt x="61" y="147"/>
                  <a:pt x="65" y="150"/>
                  <a:pt x="68" y="150"/>
                </a:cubicBezTo>
                <a:cubicBezTo>
                  <a:pt x="153" y="150"/>
                  <a:pt x="153" y="150"/>
                  <a:pt x="153" y="150"/>
                </a:cubicBezTo>
                <a:cubicBezTo>
                  <a:pt x="156" y="150"/>
                  <a:pt x="160" y="147"/>
                  <a:pt x="160" y="143"/>
                </a:cubicBezTo>
                <a:cubicBezTo>
                  <a:pt x="160" y="54"/>
                  <a:pt x="160" y="54"/>
                  <a:pt x="160" y="54"/>
                </a:cubicBezTo>
                <a:cubicBezTo>
                  <a:pt x="160" y="54"/>
                  <a:pt x="160" y="54"/>
                  <a:pt x="160" y="53"/>
                </a:cubicBezTo>
                <a:cubicBezTo>
                  <a:pt x="160" y="53"/>
                  <a:pt x="160" y="53"/>
                  <a:pt x="159" y="53"/>
                </a:cubicBezTo>
                <a:close/>
                <a:moveTo>
                  <a:pt x="129" y="52"/>
                </a:moveTo>
                <a:cubicBezTo>
                  <a:pt x="128" y="52"/>
                  <a:pt x="127" y="51"/>
                  <a:pt x="127" y="50"/>
                </a:cubicBezTo>
                <a:cubicBezTo>
                  <a:pt x="127" y="27"/>
                  <a:pt x="127" y="27"/>
                  <a:pt x="127" y="27"/>
                </a:cubicBezTo>
                <a:cubicBezTo>
                  <a:pt x="152" y="52"/>
                  <a:pt x="152" y="52"/>
                  <a:pt x="152" y="52"/>
                </a:cubicBezTo>
                <a:lnTo>
                  <a:pt x="129" y="52"/>
                </a:lnTo>
                <a:close/>
                <a:moveTo>
                  <a:pt x="110" y="77"/>
                </a:moveTo>
                <a:cubicBezTo>
                  <a:pt x="138" y="77"/>
                  <a:pt x="138" y="77"/>
                  <a:pt x="138" y="77"/>
                </a:cubicBezTo>
                <a:cubicBezTo>
                  <a:pt x="140" y="77"/>
                  <a:pt x="141" y="75"/>
                  <a:pt x="141" y="73"/>
                </a:cubicBezTo>
                <a:cubicBezTo>
                  <a:pt x="141" y="72"/>
                  <a:pt x="140" y="70"/>
                  <a:pt x="138" y="70"/>
                </a:cubicBezTo>
                <a:cubicBezTo>
                  <a:pt x="110" y="70"/>
                  <a:pt x="110" y="70"/>
                  <a:pt x="110" y="70"/>
                </a:cubicBezTo>
                <a:cubicBezTo>
                  <a:pt x="109" y="70"/>
                  <a:pt x="108" y="72"/>
                  <a:pt x="108" y="73"/>
                </a:cubicBezTo>
                <a:cubicBezTo>
                  <a:pt x="108" y="75"/>
                  <a:pt x="109" y="77"/>
                  <a:pt x="110" y="77"/>
                </a:cubicBezTo>
                <a:close/>
                <a:moveTo>
                  <a:pt x="110" y="95"/>
                </a:moveTo>
                <a:cubicBezTo>
                  <a:pt x="138" y="95"/>
                  <a:pt x="138" y="95"/>
                  <a:pt x="138" y="95"/>
                </a:cubicBezTo>
                <a:cubicBezTo>
                  <a:pt x="140" y="95"/>
                  <a:pt x="141" y="94"/>
                  <a:pt x="141" y="92"/>
                </a:cubicBezTo>
                <a:cubicBezTo>
                  <a:pt x="141" y="91"/>
                  <a:pt x="140" y="89"/>
                  <a:pt x="138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9" y="89"/>
                  <a:pt x="108" y="91"/>
                  <a:pt x="108" y="92"/>
                </a:cubicBezTo>
                <a:cubicBezTo>
                  <a:pt x="108" y="94"/>
                  <a:pt x="109" y="95"/>
                  <a:pt x="110" y="95"/>
                </a:cubicBezTo>
                <a:close/>
                <a:moveTo>
                  <a:pt x="110" y="114"/>
                </a:moveTo>
                <a:cubicBezTo>
                  <a:pt x="138" y="114"/>
                  <a:pt x="138" y="114"/>
                  <a:pt x="138" y="114"/>
                </a:cubicBezTo>
                <a:cubicBezTo>
                  <a:pt x="140" y="114"/>
                  <a:pt x="141" y="112"/>
                  <a:pt x="141" y="111"/>
                </a:cubicBezTo>
                <a:cubicBezTo>
                  <a:pt x="141" y="109"/>
                  <a:pt x="140" y="108"/>
                  <a:pt x="138" y="108"/>
                </a:cubicBezTo>
                <a:cubicBezTo>
                  <a:pt x="110" y="108"/>
                  <a:pt x="110" y="108"/>
                  <a:pt x="110" y="108"/>
                </a:cubicBezTo>
                <a:cubicBezTo>
                  <a:pt x="109" y="108"/>
                  <a:pt x="108" y="109"/>
                  <a:pt x="108" y="111"/>
                </a:cubicBezTo>
                <a:cubicBezTo>
                  <a:pt x="108" y="112"/>
                  <a:pt x="109" y="114"/>
                  <a:pt x="110" y="114"/>
                </a:cubicBezTo>
                <a:close/>
                <a:moveTo>
                  <a:pt x="110" y="133"/>
                </a:moveTo>
                <a:cubicBezTo>
                  <a:pt x="138" y="133"/>
                  <a:pt x="138" y="133"/>
                  <a:pt x="138" y="133"/>
                </a:cubicBezTo>
                <a:cubicBezTo>
                  <a:pt x="140" y="133"/>
                  <a:pt x="141" y="131"/>
                  <a:pt x="141" y="130"/>
                </a:cubicBezTo>
                <a:cubicBezTo>
                  <a:pt x="141" y="128"/>
                  <a:pt x="140" y="126"/>
                  <a:pt x="138" y="126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09" y="126"/>
                  <a:pt x="108" y="128"/>
                  <a:pt x="108" y="130"/>
                </a:cubicBezTo>
                <a:cubicBezTo>
                  <a:pt x="108" y="131"/>
                  <a:pt x="109" y="133"/>
                  <a:pt x="110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2" name="Freeform 84">
            <a:extLst>
              <a:ext uri="{FF2B5EF4-FFF2-40B4-BE49-F238E27FC236}">
                <a16:creationId xmlns:a16="http://schemas.microsoft.com/office/drawing/2014/main" id="{36A83CA9-446A-420D-8F11-F76E10D95D39}"/>
              </a:ext>
            </a:extLst>
          </p:cNvPr>
          <p:cNvSpPr>
            <a:spLocks noEditPoints="1"/>
          </p:cNvSpPr>
          <p:nvPr/>
        </p:nvSpPr>
        <p:spPr bwMode="auto">
          <a:xfrm>
            <a:off x="8427560" y="2647229"/>
            <a:ext cx="409069" cy="409069"/>
          </a:xfrm>
          <a:custGeom>
            <a:avLst/>
            <a:gdLst>
              <a:gd name="T0" fmla="*/ 73 w 160"/>
              <a:gd name="T1" fmla="*/ 159 h 160"/>
              <a:gd name="T2" fmla="*/ 0 w 160"/>
              <a:gd name="T3" fmla="*/ 111 h 160"/>
              <a:gd name="T4" fmla="*/ 19 w 160"/>
              <a:gd name="T5" fmla="*/ 96 h 160"/>
              <a:gd name="T6" fmla="*/ 0 w 160"/>
              <a:gd name="T7" fmla="*/ 80 h 160"/>
              <a:gd name="T8" fmla="*/ 19 w 160"/>
              <a:gd name="T9" fmla="*/ 66 h 160"/>
              <a:gd name="T10" fmla="*/ 0 w 160"/>
              <a:gd name="T11" fmla="*/ 51 h 160"/>
              <a:gd name="T12" fmla="*/ 73 w 160"/>
              <a:gd name="T13" fmla="*/ 2 h 160"/>
              <a:gd name="T14" fmla="*/ 156 w 160"/>
              <a:gd name="T15" fmla="*/ 45 h 160"/>
              <a:gd name="T16" fmla="*/ 156 w 160"/>
              <a:gd name="T17" fmla="*/ 56 h 160"/>
              <a:gd name="T18" fmla="*/ 156 w 160"/>
              <a:gd name="T19" fmla="*/ 75 h 160"/>
              <a:gd name="T20" fmla="*/ 156 w 160"/>
              <a:gd name="T21" fmla="*/ 87 h 160"/>
              <a:gd name="T22" fmla="*/ 156 w 160"/>
              <a:gd name="T23" fmla="*/ 104 h 160"/>
              <a:gd name="T24" fmla="*/ 156 w 160"/>
              <a:gd name="T25" fmla="*/ 117 h 160"/>
              <a:gd name="T26" fmla="*/ 80 w 160"/>
              <a:gd name="T27" fmla="*/ 160 h 160"/>
              <a:gd name="T28" fmla="*/ 6 w 160"/>
              <a:gd name="T29" fmla="*/ 111 h 160"/>
              <a:gd name="T30" fmla="*/ 83 w 160"/>
              <a:gd name="T31" fmla="*/ 152 h 160"/>
              <a:gd name="T32" fmla="*/ 153 w 160"/>
              <a:gd name="T33" fmla="*/ 111 h 160"/>
              <a:gd name="T34" fmla="*/ 136 w 160"/>
              <a:gd name="T35" fmla="*/ 99 h 160"/>
              <a:gd name="T36" fmla="*/ 73 w 160"/>
              <a:gd name="T37" fmla="*/ 128 h 160"/>
              <a:gd name="T38" fmla="*/ 6 w 160"/>
              <a:gd name="T39" fmla="*/ 111 h 160"/>
              <a:gd name="T40" fmla="*/ 6 w 160"/>
              <a:gd name="T41" fmla="*/ 80 h 160"/>
              <a:gd name="T42" fmla="*/ 76 w 160"/>
              <a:gd name="T43" fmla="*/ 123 h 160"/>
              <a:gd name="T44" fmla="*/ 153 w 160"/>
              <a:gd name="T45" fmla="*/ 82 h 160"/>
              <a:gd name="T46" fmla="*/ 153 w 160"/>
              <a:gd name="T47" fmla="*/ 80 h 160"/>
              <a:gd name="T48" fmla="*/ 86 w 160"/>
              <a:gd name="T49" fmla="*/ 99 h 160"/>
              <a:gd name="T50" fmla="*/ 24 w 160"/>
              <a:gd name="T51" fmla="*/ 69 h 160"/>
              <a:gd name="T52" fmla="*/ 6 w 160"/>
              <a:gd name="T53" fmla="*/ 80 h 160"/>
              <a:gd name="T54" fmla="*/ 6 w 160"/>
              <a:gd name="T55" fmla="*/ 51 h 160"/>
              <a:gd name="T56" fmla="*/ 83 w 160"/>
              <a:gd name="T57" fmla="*/ 93 h 160"/>
              <a:gd name="T58" fmla="*/ 153 w 160"/>
              <a:gd name="T59" fmla="*/ 51 h 160"/>
              <a:gd name="T60" fmla="*/ 83 w 160"/>
              <a:gd name="T61" fmla="*/ 8 h 160"/>
              <a:gd name="T62" fmla="*/ 6 w 160"/>
              <a:gd name="T63" fmla="*/ 5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60">
                <a:moveTo>
                  <a:pt x="80" y="160"/>
                </a:moveTo>
                <a:cubicBezTo>
                  <a:pt x="76" y="160"/>
                  <a:pt x="75" y="160"/>
                  <a:pt x="73" y="159"/>
                </a:cubicBezTo>
                <a:cubicBezTo>
                  <a:pt x="3" y="117"/>
                  <a:pt x="3" y="117"/>
                  <a:pt x="3" y="117"/>
                </a:cubicBezTo>
                <a:cubicBezTo>
                  <a:pt x="1" y="115"/>
                  <a:pt x="0" y="114"/>
                  <a:pt x="0" y="111"/>
                </a:cubicBezTo>
                <a:cubicBezTo>
                  <a:pt x="0" y="109"/>
                  <a:pt x="1" y="106"/>
                  <a:pt x="3" y="104"/>
                </a:cubicBezTo>
                <a:cubicBezTo>
                  <a:pt x="19" y="96"/>
                  <a:pt x="19" y="96"/>
                  <a:pt x="19" y="96"/>
                </a:cubicBezTo>
                <a:cubicBezTo>
                  <a:pt x="3" y="87"/>
                  <a:pt x="3" y="87"/>
                  <a:pt x="3" y="87"/>
                </a:cubicBezTo>
                <a:cubicBezTo>
                  <a:pt x="1" y="85"/>
                  <a:pt x="0" y="83"/>
                  <a:pt x="0" y="80"/>
                </a:cubicBezTo>
                <a:cubicBezTo>
                  <a:pt x="0" y="79"/>
                  <a:pt x="1" y="77"/>
                  <a:pt x="3" y="75"/>
                </a:cubicBezTo>
                <a:cubicBezTo>
                  <a:pt x="19" y="66"/>
                  <a:pt x="19" y="66"/>
                  <a:pt x="19" y="66"/>
                </a:cubicBezTo>
                <a:cubicBezTo>
                  <a:pt x="3" y="56"/>
                  <a:pt x="3" y="56"/>
                  <a:pt x="3" y="56"/>
                </a:cubicBezTo>
                <a:cubicBezTo>
                  <a:pt x="1" y="56"/>
                  <a:pt x="0" y="53"/>
                  <a:pt x="0" y="51"/>
                </a:cubicBezTo>
                <a:cubicBezTo>
                  <a:pt x="0" y="48"/>
                  <a:pt x="1" y="47"/>
                  <a:pt x="3" y="45"/>
                </a:cubicBezTo>
                <a:cubicBezTo>
                  <a:pt x="73" y="2"/>
                  <a:pt x="73" y="2"/>
                  <a:pt x="73" y="2"/>
                </a:cubicBezTo>
                <a:cubicBezTo>
                  <a:pt x="76" y="0"/>
                  <a:pt x="83" y="0"/>
                  <a:pt x="86" y="2"/>
                </a:cubicBezTo>
                <a:cubicBezTo>
                  <a:pt x="156" y="45"/>
                  <a:pt x="156" y="45"/>
                  <a:pt x="156" y="45"/>
                </a:cubicBezTo>
                <a:cubicBezTo>
                  <a:pt x="158" y="47"/>
                  <a:pt x="160" y="48"/>
                  <a:pt x="160" y="51"/>
                </a:cubicBezTo>
                <a:cubicBezTo>
                  <a:pt x="160" y="53"/>
                  <a:pt x="158" y="56"/>
                  <a:pt x="156" y="56"/>
                </a:cubicBezTo>
                <a:cubicBezTo>
                  <a:pt x="140" y="66"/>
                  <a:pt x="140" y="66"/>
                  <a:pt x="140" y="66"/>
                </a:cubicBezTo>
                <a:cubicBezTo>
                  <a:pt x="156" y="75"/>
                  <a:pt x="156" y="75"/>
                  <a:pt x="156" y="75"/>
                </a:cubicBezTo>
                <a:cubicBezTo>
                  <a:pt x="158" y="77"/>
                  <a:pt x="160" y="79"/>
                  <a:pt x="160" y="80"/>
                </a:cubicBezTo>
                <a:cubicBezTo>
                  <a:pt x="160" y="83"/>
                  <a:pt x="158" y="85"/>
                  <a:pt x="156" y="87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56" y="104"/>
                  <a:pt x="156" y="104"/>
                  <a:pt x="156" y="104"/>
                </a:cubicBezTo>
                <a:cubicBezTo>
                  <a:pt x="158" y="106"/>
                  <a:pt x="160" y="109"/>
                  <a:pt x="160" y="111"/>
                </a:cubicBezTo>
                <a:cubicBezTo>
                  <a:pt x="160" y="114"/>
                  <a:pt x="158" y="115"/>
                  <a:pt x="156" y="117"/>
                </a:cubicBezTo>
                <a:cubicBezTo>
                  <a:pt x="86" y="159"/>
                  <a:pt x="86" y="159"/>
                  <a:pt x="86" y="159"/>
                </a:cubicBezTo>
                <a:cubicBezTo>
                  <a:pt x="84" y="160"/>
                  <a:pt x="83" y="160"/>
                  <a:pt x="80" y="160"/>
                </a:cubicBezTo>
                <a:moveTo>
                  <a:pt x="6" y="111"/>
                </a:moveTo>
                <a:cubicBezTo>
                  <a:pt x="6" y="111"/>
                  <a:pt x="6" y="111"/>
                  <a:pt x="6" y="111"/>
                </a:cubicBezTo>
                <a:cubicBezTo>
                  <a:pt x="76" y="152"/>
                  <a:pt x="76" y="152"/>
                  <a:pt x="76" y="152"/>
                </a:cubicBezTo>
                <a:cubicBezTo>
                  <a:pt x="78" y="154"/>
                  <a:pt x="81" y="154"/>
                  <a:pt x="83" y="152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36" y="99"/>
                  <a:pt x="136" y="99"/>
                  <a:pt x="136" y="99"/>
                </a:cubicBezTo>
                <a:cubicBezTo>
                  <a:pt x="86" y="128"/>
                  <a:pt x="86" y="128"/>
                  <a:pt x="86" y="128"/>
                </a:cubicBezTo>
                <a:cubicBezTo>
                  <a:pt x="83" y="131"/>
                  <a:pt x="76" y="131"/>
                  <a:pt x="73" y="128"/>
                </a:cubicBezTo>
                <a:cubicBezTo>
                  <a:pt x="24" y="99"/>
                  <a:pt x="24" y="99"/>
                  <a:pt x="24" y="99"/>
                </a:cubicBezTo>
                <a:cubicBezTo>
                  <a:pt x="6" y="111"/>
                  <a:pt x="6" y="111"/>
                  <a:pt x="6" y="111"/>
                </a:cubicBezTo>
                <a:cubicBezTo>
                  <a:pt x="6" y="111"/>
                  <a:pt x="6" y="111"/>
                  <a:pt x="6" y="111"/>
                </a:cubicBezTo>
                <a:moveTo>
                  <a:pt x="6" y="80"/>
                </a:moveTo>
                <a:cubicBezTo>
                  <a:pt x="6" y="82"/>
                  <a:pt x="6" y="82"/>
                  <a:pt x="6" y="82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78" y="123"/>
                  <a:pt x="81" y="123"/>
                  <a:pt x="83" y="123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36" y="69"/>
                  <a:pt x="136" y="69"/>
                  <a:pt x="136" y="69"/>
                </a:cubicBezTo>
                <a:cubicBezTo>
                  <a:pt x="86" y="99"/>
                  <a:pt x="86" y="99"/>
                  <a:pt x="86" y="99"/>
                </a:cubicBezTo>
                <a:cubicBezTo>
                  <a:pt x="83" y="101"/>
                  <a:pt x="76" y="101"/>
                  <a:pt x="73" y="99"/>
                </a:cubicBezTo>
                <a:cubicBezTo>
                  <a:pt x="24" y="69"/>
                  <a:pt x="24" y="69"/>
                  <a:pt x="24" y="69"/>
                </a:cubicBezTo>
                <a:cubicBezTo>
                  <a:pt x="6" y="80"/>
                  <a:pt x="6" y="80"/>
                  <a:pt x="6" y="80"/>
                </a:cubicBezTo>
                <a:cubicBezTo>
                  <a:pt x="6" y="80"/>
                  <a:pt x="6" y="80"/>
                  <a:pt x="6" y="80"/>
                </a:cubicBezTo>
                <a:moveTo>
                  <a:pt x="6" y="51"/>
                </a:moveTo>
                <a:cubicBezTo>
                  <a:pt x="6" y="51"/>
                  <a:pt x="6" y="51"/>
                  <a:pt x="6" y="51"/>
                </a:cubicBezTo>
                <a:cubicBezTo>
                  <a:pt x="76" y="93"/>
                  <a:pt x="76" y="93"/>
                  <a:pt x="76" y="93"/>
                </a:cubicBezTo>
                <a:cubicBezTo>
                  <a:pt x="78" y="95"/>
                  <a:pt x="81" y="95"/>
                  <a:pt x="83" y="93"/>
                </a:cubicBezTo>
                <a:cubicBezTo>
                  <a:pt x="153" y="51"/>
                  <a:pt x="153" y="51"/>
                  <a:pt x="153" y="51"/>
                </a:cubicBezTo>
                <a:cubicBezTo>
                  <a:pt x="153" y="51"/>
                  <a:pt x="153" y="51"/>
                  <a:pt x="153" y="51"/>
                </a:cubicBezTo>
                <a:cubicBezTo>
                  <a:pt x="153" y="51"/>
                  <a:pt x="153" y="51"/>
                  <a:pt x="153" y="50"/>
                </a:cubicBezTo>
                <a:cubicBezTo>
                  <a:pt x="83" y="8"/>
                  <a:pt x="83" y="8"/>
                  <a:pt x="83" y="8"/>
                </a:cubicBezTo>
                <a:cubicBezTo>
                  <a:pt x="81" y="7"/>
                  <a:pt x="78" y="7"/>
                  <a:pt x="76" y="8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1"/>
                  <a:pt x="6" y="51"/>
                  <a:pt x="6" y="5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BFD62A6E-44D6-45B2-9183-1AAAE8336DDE}"/>
              </a:ext>
            </a:extLst>
          </p:cNvPr>
          <p:cNvSpPr/>
          <p:nvPr/>
        </p:nvSpPr>
        <p:spPr>
          <a:xfrm>
            <a:off x="0" y="6374674"/>
            <a:ext cx="12192000" cy="229234"/>
          </a:xfrm>
          <a:prstGeom prst="rect">
            <a:avLst/>
          </a:prstGeom>
          <a:solidFill>
            <a:srgbClr val="245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B5656C22-870D-4BDC-A5A8-ECF2C80FE9BF}"/>
              </a:ext>
            </a:extLst>
          </p:cNvPr>
          <p:cNvSpPr/>
          <p:nvPr/>
        </p:nvSpPr>
        <p:spPr>
          <a:xfrm>
            <a:off x="248194" y="5577840"/>
            <a:ext cx="240955" cy="1280160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43701476-DF3B-4A39-9200-C119D398BBAE}"/>
              </a:ext>
            </a:extLst>
          </p:cNvPr>
          <p:cNvSpPr/>
          <p:nvPr/>
        </p:nvSpPr>
        <p:spPr>
          <a:xfrm>
            <a:off x="653216" y="6374674"/>
            <a:ext cx="168254" cy="483326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D59A38BB-54E9-403B-81D6-47E44CBA57CD}"/>
              </a:ext>
            </a:extLst>
          </p:cNvPr>
          <p:cNvSpPr/>
          <p:nvPr/>
        </p:nvSpPr>
        <p:spPr>
          <a:xfrm>
            <a:off x="985537" y="6603908"/>
            <a:ext cx="168254" cy="241663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13095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A16376-0EA3-47D1-98A2-50F1AEE3D19B}"/>
              </a:ext>
            </a:extLst>
          </p:cNvPr>
          <p:cNvSpPr/>
          <p:nvPr/>
        </p:nvSpPr>
        <p:spPr>
          <a:xfrm>
            <a:off x="714324" y="678385"/>
            <a:ext cx="5381676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5000" dirty="0">
                <a:solidFill>
                  <a:schemeClr val="tx2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استراتژی محصول</a:t>
            </a:r>
            <a:endParaRPr lang="en-US" sz="5000" dirty="0">
              <a:solidFill>
                <a:schemeClr val="tx2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D1B70F-515E-41FA-A274-E60D21DA5A7E}"/>
              </a:ext>
            </a:extLst>
          </p:cNvPr>
          <p:cNvSpPr/>
          <p:nvPr/>
        </p:nvSpPr>
        <p:spPr>
          <a:xfrm>
            <a:off x="714324" y="1772529"/>
            <a:ext cx="2549381" cy="20679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682AC0-5FE8-4E31-BB90-B77C3B17E9C8}"/>
              </a:ext>
            </a:extLst>
          </p:cNvPr>
          <p:cNvSpPr/>
          <p:nvPr/>
        </p:nvSpPr>
        <p:spPr>
          <a:xfrm>
            <a:off x="3546619" y="1772529"/>
            <a:ext cx="2549381" cy="20679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0CEDCB-4099-4BD4-9145-2B6C572EDEEE}"/>
              </a:ext>
            </a:extLst>
          </p:cNvPr>
          <p:cNvSpPr/>
          <p:nvPr/>
        </p:nvSpPr>
        <p:spPr>
          <a:xfrm>
            <a:off x="714324" y="4111664"/>
            <a:ext cx="2549381" cy="206795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A1B0E1-1503-46E7-BE25-AB85393B061B}"/>
              </a:ext>
            </a:extLst>
          </p:cNvPr>
          <p:cNvSpPr/>
          <p:nvPr/>
        </p:nvSpPr>
        <p:spPr>
          <a:xfrm>
            <a:off x="3546619" y="4111664"/>
            <a:ext cx="2549381" cy="20679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7C3D4F-B16C-4C3F-80DA-3484DC2933B7}"/>
              </a:ext>
            </a:extLst>
          </p:cNvPr>
          <p:cNvSpPr/>
          <p:nvPr/>
        </p:nvSpPr>
        <p:spPr>
          <a:xfrm>
            <a:off x="1201219" y="2478838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6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نیازهای بازار</a:t>
            </a:r>
            <a:endParaRPr lang="en-US" sz="1600" dirty="0">
              <a:solidFill>
                <a:schemeClr val="bg1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813D2B-3CB3-464D-932F-A4E8BC2BBDAE}"/>
              </a:ext>
            </a:extLst>
          </p:cNvPr>
          <p:cNvSpPr/>
          <p:nvPr/>
        </p:nvSpPr>
        <p:spPr>
          <a:xfrm>
            <a:off x="939408" y="2817392"/>
            <a:ext cx="2099214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1500"/>
              </a:lnSpc>
            </a:pP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</a:t>
            </a:r>
          </a:p>
          <a:p>
            <a:pPr algn="ctr" rtl="1">
              <a:lnSpc>
                <a:spcPts val="1500"/>
              </a:lnSpc>
            </a:pP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وجود دارد، اما تنوع معابر.</a:t>
            </a:r>
            <a:endParaRPr lang="en-US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2A59B-687E-4C21-9AB7-8E4C98475189}"/>
              </a:ext>
            </a:extLst>
          </p:cNvPr>
          <p:cNvSpPr/>
          <p:nvPr/>
        </p:nvSpPr>
        <p:spPr>
          <a:xfrm>
            <a:off x="4012411" y="2478838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6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نیازهای بازار</a:t>
            </a:r>
            <a:endParaRPr lang="en-US" sz="1600" dirty="0">
              <a:solidFill>
                <a:schemeClr val="bg1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812813-33C9-449A-93A3-28FF4513591E}"/>
              </a:ext>
            </a:extLst>
          </p:cNvPr>
          <p:cNvSpPr/>
          <p:nvPr/>
        </p:nvSpPr>
        <p:spPr>
          <a:xfrm>
            <a:off x="3750600" y="2817392"/>
            <a:ext cx="2099214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1500"/>
              </a:lnSpc>
            </a:pP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</a:t>
            </a:r>
          </a:p>
          <a:p>
            <a:pPr algn="ctr" rtl="1">
              <a:lnSpc>
                <a:spcPts val="1500"/>
              </a:lnSpc>
            </a:pP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وجود دارد، اما تنوع معابر.</a:t>
            </a:r>
            <a:endParaRPr lang="en-US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35EB85-55AC-420A-AB59-C731035030F6}"/>
              </a:ext>
            </a:extLst>
          </p:cNvPr>
          <p:cNvSpPr/>
          <p:nvPr/>
        </p:nvSpPr>
        <p:spPr>
          <a:xfrm>
            <a:off x="1201219" y="4842678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6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نیازهای بازار</a:t>
            </a:r>
            <a:endParaRPr lang="en-US" sz="1600" dirty="0">
              <a:solidFill>
                <a:schemeClr val="bg1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A9AC06-5DFB-4B46-B3A2-B01A83F574DD}"/>
              </a:ext>
            </a:extLst>
          </p:cNvPr>
          <p:cNvSpPr/>
          <p:nvPr/>
        </p:nvSpPr>
        <p:spPr>
          <a:xfrm>
            <a:off x="939408" y="5181232"/>
            <a:ext cx="2099214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1500"/>
              </a:lnSpc>
            </a:pP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</a:t>
            </a:r>
          </a:p>
          <a:p>
            <a:pPr algn="ctr" rtl="1">
              <a:lnSpc>
                <a:spcPts val="1500"/>
              </a:lnSpc>
            </a:pP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وجود دارد، اما تنوع معابر.</a:t>
            </a:r>
            <a:endParaRPr lang="en-US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7F6FD0-B936-4BBF-B362-BE6347A2C0BF}"/>
              </a:ext>
            </a:extLst>
          </p:cNvPr>
          <p:cNvSpPr/>
          <p:nvPr/>
        </p:nvSpPr>
        <p:spPr>
          <a:xfrm>
            <a:off x="4012411" y="4842678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6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نیازهای بازار</a:t>
            </a:r>
            <a:endParaRPr lang="en-US" sz="1600" dirty="0">
              <a:solidFill>
                <a:schemeClr val="bg1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97138B-400E-4337-B36B-F5D5E850EF68}"/>
              </a:ext>
            </a:extLst>
          </p:cNvPr>
          <p:cNvSpPr/>
          <p:nvPr/>
        </p:nvSpPr>
        <p:spPr>
          <a:xfrm>
            <a:off x="3750600" y="5181232"/>
            <a:ext cx="2099214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1500"/>
              </a:lnSpc>
            </a:pP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</a:t>
            </a:r>
          </a:p>
          <a:p>
            <a:pPr algn="ctr" rtl="1">
              <a:lnSpc>
                <a:spcPts val="1500"/>
              </a:lnSpc>
            </a:pP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وجود دارد، اما تنوع معابر.</a:t>
            </a:r>
            <a:endParaRPr lang="en-US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EA5368-6F25-4A37-A56F-E23DB10F455A}"/>
              </a:ext>
            </a:extLst>
          </p:cNvPr>
          <p:cNvSpPr/>
          <p:nvPr/>
        </p:nvSpPr>
        <p:spPr>
          <a:xfrm>
            <a:off x="1201219" y="2088586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764DA9-BB6F-4EF7-A4AF-7039D38943A5}"/>
              </a:ext>
            </a:extLst>
          </p:cNvPr>
          <p:cNvSpPr/>
          <p:nvPr/>
        </p:nvSpPr>
        <p:spPr>
          <a:xfrm>
            <a:off x="4012411" y="2088586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094176-7F07-4DF1-BBAC-2A09D3DF545F}"/>
              </a:ext>
            </a:extLst>
          </p:cNvPr>
          <p:cNvSpPr/>
          <p:nvPr/>
        </p:nvSpPr>
        <p:spPr>
          <a:xfrm>
            <a:off x="1201219" y="4452426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03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F7D249-795A-4374-8B8B-F9855FCFD651}"/>
              </a:ext>
            </a:extLst>
          </p:cNvPr>
          <p:cNvSpPr/>
          <p:nvPr/>
        </p:nvSpPr>
        <p:spPr>
          <a:xfrm>
            <a:off x="4012411" y="4452426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04</a:t>
            </a:r>
          </a:p>
        </p:txBody>
      </p:sp>
      <p:pic>
        <p:nvPicPr>
          <p:cNvPr id="22" name="Marcador de posición de imagen 21">
            <a:extLst>
              <a:ext uri="{FF2B5EF4-FFF2-40B4-BE49-F238E27FC236}">
                <a16:creationId xmlns:a16="http://schemas.microsoft.com/office/drawing/2014/main" id="{03C35F6B-A3FA-47BC-9F05-E88BDEB9C87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grpSp>
        <p:nvGrpSpPr>
          <p:cNvPr id="28" name="Grupo 27">
            <a:extLst>
              <a:ext uri="{FF2B5EF4-FFF2-40B4-BE49-F238E27FC236}">
                <a16:creationId xmlns:a16="http://schemas.microsoft.com/office/drawing/2014/main" id="{A6C31126-9116-42C7-9239-6ABC13F78F65}"/>
              </a:ext>
            </a:extLst>
          </p:cNvPr>
          <p:cNvGrpSpPr/>
          <p:nvPr/>
        </p:nvGrpSpPr>
        <p:grpSpPr>
          <a:xfrm>
            <a:off x="9981663" y="6253770"/>
            <a:ext cx="2210337" cy="617293"/>
            <a:chOff x="-73545" y="6314334"/>
            <a:chExt cx="2304669" cy="551253"/>
          </a:xfrm>
        </p:grpSpPr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91364573-73BD-4040-B121-35EF6D82892C}"/>
                </a:ext>
              </a:extLst>
            </p:cNvPr>
            <p:cNvSpPr/>
            <p:nvPr/>
          </p:nvSpPr>
          <p:spPr>
            <a:xfrm>
              <a:off x="-73545" y="6333907"/>
              <a:ext cx="1856994" cy="531679"/>
            </a:xfrm>
            <a:custGeom>
              <a:avLst/>
              <a:gdLst>
                <a:gd name="connsiteX0" fmla="*/ 0 w 1856994"/>
                <a:gd name="connsiteY0" fmla="*/ 874014 h 874014"/>
                <a:gd name="connsiteX1" fmla="*/ 1856994 w 1856994"/>
                <a:gd name="connsiteY1" fmla="*/ 0 h 874014"/>
                <a:gd name="connsiteX2" fmla="*/ 1828800 w 1856994"/>
                <a:gd name="connsiteY2" fmla="*/ 395097 h 874014"/>
                <a:gd name="connsiteX3" fmla="*/ 1473232 w 1856994"/>
                <a:gd name="connsiteY3" fmla="*/ 874014 h 874014"/>
                <a:gd name="connsiteX4" fmla="*/ 0 w 1856994"/>
                <a:gd name="connsiteY4" fmla="*/ 874014 h 87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994" h="874013">
                  <a:moveTo>
                    <a:pt x="0" y="874014"/>
                  </a:moveTo>
                  <a:lnTo>
                    <a:pt x="1856994" y="0"/>
                  </a:lnTo>
                  <a:lnTo>
                    <a:pt x="1828800" y="395097"/>
                  </a:lnTo>
                  <a:lnTo>
                    <a:pt x="1473232" y="874014"/>
                  </a:lnTo>
                  <a:lnTo>
                    <a:pt x="0" y="874014"/>
                  </a:lnTo>
                  <a:close/>
                </a:path>
              </a:pathLst>
            </a:custGeom>
            <a:solidFill>
              <a:srgbClr val="5291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FF1C65BA-BE41-4730-A7B3-29E939A4F5F3}"/>
                </a:ext>
              </a:extLst>
            </p:cNvPr>
            <p:cNvSpPr/>
            <p:nvPr/>
          </p:nvSpPr>
          <p:spPr>
            <a:xfrm>
              <a:off x="577299" y="6314334"/>
              <a:ext cx="1653825" cy="551253"/>
            </a:xfrm>
            <a:custGeom>
              <a:avLst/>
              <a:gdLst>
                <a:gd name="connsiteX0" fmla="*/ 1653826 w 1653825"/>
                <a:gd name="connsiteY0" fmla="*/ 0 h 727233"/>
                <a:gd name="connsiteX1" fmla="*/ 0 w 1653825"/>
                <a:gd name="connsiteY1" fmla="*/ 727234 h 727233"/>
                <a:gd name="connsiteX2" fmla="*/ 1247489 w 1653825"/>
                <a:gd name="connsiteY2" fmla="*/ 727234 h 727233"/>
                <a:gd name="connsiteX3" fmla="*/ 1653826 w 1653825"/>
                <a:gd name="connsiteY3" fmla="*/ 332994 h 727233"/>
                <a:gd name="connsiteX4" fmla="*/ 1653826 w 1653825"/>
                <a:gd name="connsiteY4" fmla="*/ 0 h 72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25" h="727233">
                  <a:moveTo>
                    <a:pt x="1653826" y="0"/>
                  </a:moveTo>
                  <a:lnTo>
                    <a:pt x="0" y="727234"/>
                  </a:lnTo>
                  <a:lnTo>
                    <a:pt x="1247489" y="727234"/>
                  </a:lnTo>
                  <a:lnTo>
                    <a:pt x="1653826" y="332994"/>
                  </a:lnTo>
                  <a:lnTo>
                    <a:pt x="1653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826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68A56846-4233-4B9D-B5BA-795BA92C07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4290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70A01E-AA5A-47A3-AA72-129E163D905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6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15D550-C8EB-4CDC-8338-15D1B44A79E0}"/>
              </a:ext>
            </a:extLst>
          </p:cNvPr>
          <p:cNvSpPr/>
          <p:nvPr/>
        </p:nvSpPr>
        <p:spPr>
          <a:xfrm>
            <a:off x="3817536" y="655360"/>
            <a:ext cx="455692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fa-IR" sz="40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تولید - محصول</a:t>
            </a:r>
            <a:endParaRPr lang="en-US" sz="4000" dirty="0">
              <a:solidFill>
                <a:schemeClr val="bg1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445D5F-A150-4F7E-89A5-64A64D864FBB}"/>
              </a:ext>
            </a:extLst>
          </p:cNvPr>
          <p:cNvSpPr/>
          <p:nvPr/>
        </p:nvSpPr>
        <p:spPr>
          <a:xfrm>
            <a:off x="2072641" y="1304486"/>
            <a:ext cx="8046719" cy="27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گذرگاه لورم ایپسوم استفاده کنید، باید مطمئن شوید که هیچ چیز شرم آور وجود ندارد.</a:t>
            </a:r>
            <a:endParaRPr lang="en-US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B17F50-6AE7-4243-B4A2-8DDD61F1DBAA}"/>
              </a:ext>
            </a:extLst>
          </p:cNvPr>
          <p:cNvSpPr/>
          <p:nvPr/>
        </p:nvSpPr>
        <p:spPr>
          <a:xfrm>
            <a:off x="1658257" y="2794000"/>
            <a:ext cx="1270000" cy="1270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4E4252-3373-4AEA-944E-1FC1EE36F24A}"/>
              </a:ext>
            </a:extLst>
          </p:cNvPr>
          <p:cNvSpPr/>
          <p:nvPr/>
        </p:nvSpPr>
        <p:spPr>
          <a:xfrm>
            <a:off x="5461000" y="2794000"/>
            <a:ext cx="1270000" cy="1270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DB9A32-BE6D-4081-9486-8D3F48EC62A6}"/>
              </a:ext>
            </a:extLst>
          </p:cNvPr>
          <p:cNvSpPr/>
          <p:nvPr/>
        </p:nvSpPr>
        <p:spPr>
          <a:xfrm>
            <a:off x="9263743" y="2794000"/>
            <a:ext cx="1270000" cy="1270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C2F78F-3125-4A73-B39A-3A30A008EB02}"/>
              </a:ext>
            </a:extLst>
          </p:cNvPr>
          <p:cNvSpPr/>
          <p:nvPr/>
        </p:nvSpPr>
        <p:spPr>
          <a:xfrm>
            <a:off x="1527629" y="4941592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تبلیغات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1EC2B7-0A79-453D-BB54-F7550F3853B9}"/>
              </a:ext>
            </a:extLst>
          </p:cNvPr>
          <p:cNvSpPr/>
          <p:nvPr/>
        </p:nvSpPr>
        <p:spPr>
          <a:xfrm>
            <a:off x="1265818" y="5280146"/>
            <a:ext cx="2099214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</a:t>
            </a:r>
          </a:p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وجود دارد، اما تنوع معابر.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E438CE-3C77-4E45-86DE-12B1429B2D06}"/>
              </a:ext>
            </a:extLst>
          </p:cNvPr>
          <p:cNvSpPr/>
          <p:nvPr/>
        </p:nvSpPr>
        <p:spPr>
          <a:xfrm>
            <a:off x="5167085" y="4941592"/>
            <a:ext cx="18578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یادگیری عمیق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273FBF-F14A-4CA5-9B3C-96D2D4A5BD10}"/>
              </a:ext>
            </a:extLst>
          </p:cNvPr>
          <p:cNvSpPr/>
          <p:nvPr/>
        </p:nvSpPr>
        <p:spPr>
          <a:xfrm>
            <a:off x="5046393" y="5280146"/>
            <a:ext cx="2099214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</a:t>
            </a:r>
          </a:p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وجود دارد، اما تنوع معابر.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31E9A9-6777-4A52-9DC5-889E1FC92A6B}"/>
              </a:ext>
            </a:extLst>
          </p:cNvPr>
          <p:cNvSpPr/>
          <p:nvPr/>
        </p:nvSpPr>
        <p:spPr>
          <a:xfrm>
            <a:off x="9088780" y="4941592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اشتراک، ابونمان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29A62B-7061-414C-995A-19A170E9D363}"/>
              </a:ext>
            </a:extLst>
          </p:cNvPr>
          <p:cNvSpPr/>
          <p:nvPr/>
        </p:nvSpPr>
        <p:spPr>
          <a:xfrm>
            <a:off x="8826969" y="5280146"/>
            <a:ext cx="2099214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</a:t>
            </a:r>
          </a:p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وجود دارد، اما تنوع معابر.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E7389-D4F9-4FE1-B67C-977FB0181A41}"/>
              </a:ext>
            </a:extLst>
          </p:cNvPr>
          <p:cNvSpPr/>
          <p:nvPr/>
        </p:nvSpPr>
        <p:spPr>
          <a:xfrm>
            <a:off x="1527629" y="4475869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Raleway SemiBold" panose="020B0703030101060003" pitchFamily="34" charset="0"/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9B50A9-B545-497A-BB52-ACCF88695246}"/>
              </a:ext>
            </a:extLst>
          </p:cNvPr>
          <p:cNvSpPr/>
          <p:nvPr/>
        </p:nvSpPr>
        <p:spPr>
          <a:xfrm>
            <a:off x="5308204" y="4475869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Raleway SemiBold" panose="020B0703030101060003" pitchFamily="34" charset="0"/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FF7FB1-69F4-4E82-A106-A02945EB5D64}"/>
              </a:ext>
            </a:extLst>
          </p:cNvPr>
          <p:cNvSpPr/>
          <p:nvPr/>
        </p:nvSpPr>
        <p:spPr>
          <a:xfrm>
            <a:off x="9088780" y="4475869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Raleway SemiBold" panose="020B0703030101060003" pitchFamily="34" charset="0"/>
                <a:cs typeface="B Nazanin" panose="00000400000000000000" pitchFamily="2" charset="-78"/>
              </a:rPr>
              <a:t>03</a:t>
            </a:r>
          </a:p>
        </p:txBody>
      </p:sp>
      <p:sp>
        <p:nvSpPr>
          <p:cNvPr id="20" name="Freeform 263">
            <a:extLst>
              <a:ext uri="{FF2B5EF4-FFF2-40B4-BE49-F238E27FC236}">
                <a16:creationId xmlns:a16="http://schemas.microsoft.com/office/drawing/2014/main" id="{67318F58-79ED-4385-B3C0-98B57524E962}"/>
              </a:ext>
            </a:extLst>
          </p:cNvPr>
          <p:cNvSpPr>
            <a:spLocks noEditPoints="1"/>
          </p:cNvSpPr>
          <p:nvPr/>
        </p:nvSpPr>
        <p:spPr bwMode="auto">
          <a:xfrm>
            <a:off x="2045770" y="3172232"/>
            <a:ext cx="494974" cy="513537"/>
          </a:xfrm>
          <a:custGeom>
            <a:avLst/>
            <a:gdLst>
              <a:gd name="T0" fmla="*/ 54 w 160"/>
              <a:gd name="T1" fmla="*/ 94 h 166"/>
              <a:gd name="T2" fmla="*/ 36 w 160"/>
              <a:gd name="T3" fmla="*/ 87 h 166"/>
              <a:gd name="T4" fmla="*/ 33 w 160"/>
              <a:gd name="T5" fmla="*/ 89 h 166"/>
              <a:gd name="T6" fmla="*/ 36 w 160"/>
              <a:gd name="T7" fmla="*/ 87 h 166"/>
              <a:gd name="T8" fmla="*/ 117 w 160"/>
              <a:gd name="T9" fmla="*/ 99 h 166"/>
              <a:gd name="T10" fmla="*/ 113 w 160"/>
              <a:gd name="T11" fmla="*/ 100 h 166"/>
              <a:gd name="T12" fmla="*/ 112 w 160"/>
              <a:gd name="T13" fmla="*/ 83 h 166"/>
              <a:gd name="T14" fmla="*/ 112 w 160"/>
              <a:gd name="T15" fmla="*/ 110 h 166"/>
              <a:gd name="T16" fmla="*/ 118 w 160"/>
              <a:gd name="T17" fmla="*/ 109 h 166"/>
              <a:gd name="T18" fmla="*/ 150 w 160"/>
              <a:gd name="T19" fmla="*/ 156 h 166"/>
              <a:gd name="T20" fmla="*/ 103 w 160"/>
              <a:gd name="T21" fmla="*/ 124 h 166"/>
              <a:gd name="T22" fmla="*/ 105 w 160"/>
              <a:gd name="T23" fmla="*/ 117 h 166"/>
              <a:gd name="T24" fmla="*/ 61 w 160"/>
              <a:gd name="T25" fmla="*/ 121 h 166"/>
              <a:gd name="T26" fmla="*/ 67 w 160"/>
              <a:gd name="T27" fmla="*/ 14 h 166"/>
              <a:gd name="T28" fmla="*/ 61 w 160"/>
              <a:gd name="T29" fmla="*/ 6 h 166"/>
              <a:gd name="T30" fmla="*/ 95 w 160"/>
              <a:gd name="T31" fmla="*/ 118 h 166"/>
              <a:gd name="T32" fmla="*/ 94 w 160"/>
              <a:gd name="T33" fmla="*/ 123 h 166"/>
              <a:gd name="T34" fmla="*/ 142 w 160"/>
              <a:gd name="T35" fmla="*/ 166 h 166"/>
              <a:gd name="T36" fmla="*/ 155 w 160"/>
              <a:gd name="T37" fmla="*/ 135 h 166"/>
              <a:gd name="T38" fmla="*/ 72 w 160"/>
              <a:gd name="T39" fmla="*/ 72 h 166"/>
              <a:gd name="T40" fmla="*/ 95 w 160"/>
              <a:gd name="T41" fmla="*/ 80 h 166"/>
              <a:gd name="T42" fmla="*/ 138 w 160"/>
              <a:gd name="T43" fmla="*/ 2 h 166"/>
              <a:gd name="T44" fmla="*/ 68 w 160"/>
              <a:gd name="T45" fmla="*/ 68 h 166"/>
              <a:gd name="T46" fmla="*/ 80 w 160"/>
              <a:gd name="T47" fmla="*/ 58 h 166"/>
              <a:gd name="T48" fmla="*/ 82 w 160"/>
              <a:gd name="T49" fmla="*/ 46 h 166"/>
              <a:gd name="T50" fmla="*/ 83 w 160"/>
              <a:gd name="T51" fmla="*/ 54 h 166"/>
              <a:gd name="T52" fmla="*/ 91 w 160"/>
              <a:gd name="T53" fmla="*/ 46 h 166"/>
              <a:gd name="T54" fmla="*/ 90 w 160"/>
              <a:gd name="T55" fmla="*/ 36 h 166"/>
              <a:gd name="T56" fmla="*/ 93 w 160"/>
              <a:gd name="T57" fmla="*/ 42 h 166"/>
              <a:gd name="T58" fmla="*/ 102 w 160"/>
              <a:gd name="T59" fmla="*/ 37 h 166"/>
              <a:gd name="T60" fmla="*/ 102 w 160"/>
              <a:gd name="T61" fmla="*/ 29 h 166"/>
              <a:gd name="T62" fmla="*/ 105 w 160"/>
              <a:gd name="T63" fmla="*/ 33 h 166"/>
              <a:gd name="T64" fmla="*/ 114 w 160"/>
              <a:gd name="T65" fmla="*/ 26 h 166"/>
              <a:gd name="T66" fmla="*/ 108 w 160"/>
              <a:gd name="T67" fmla="*/ 34 h 166"/>
              <a:gd name="T68" fmla="*/ 112 w 160"/>
              <a:gd name="T69" fmla="*/ 37 h 166"/>
              <a:gd name="T70" fmla="*/ 112 w 160"/>
              <a:gd name="T71" fmla="*/ 39 h 166"/>
              <a:gd name="T72" fmla="*/ 103 w 160"/>
              <a:gd name="T73" fmla="*/ 39 h 166"/>
              <a:gd name="T74" fmla="*/ 99 w 160"/>
              <a:gd name="T75" fmla="*/ 46 h 166"/>
              <a:gd name="T76" fmla="*/ 104 w 160"/>
              <a:gd name="T77" fmla="*/ 48 h 166"/>
              <a:gd name="T78" fmla="*/ 85 w 160"/>
              <a:gd name="T79" fmla="*/ 56 h 166"/>
              <a:gd name="T80" fmla="*/ 95 w 160"/>
              <a:gd name="T81" fmla="*/ 61 h 166"/>
              <a:gd name="T82" fmla="*/ 95 w 160"/>
              <a:gd name="T83" fmla="*/ 63 h 166"/>
              <a:gd name="T84" fmla="*/ 76 w 160"/>
              <a:gd name="T85" fmla="*/ 65 h 166"/>
              <a:gd name="T86" fmla="*/ 132 w 160"/>
              <a:gd name="T87" fmla="*/ 8 h 166"/>
              <a:gd name="T88" fmla="*/ 95 w 160"/>
              <a:gd name="T89" fmla="*/ 73 h 166"/>
              <a:gd name="T90" fmla="*/ 94 w 160"/>
              <a:gd name="T91" fmla="*/ 66 h 166"/>
              <a:gd name="T92" fmla="*/ 96 w 160"/>
              <a:gd name="T93" fmla="*/ 58 h 166"/>
              <a:gd name="T94" fmla="*/ 104 w 160"/>
              <a:gd name="T95" fmla="*/ 51 h 166"/>
              <a:gd name="T96" fmla="*/ 107 w 160"/>
              <a:gd name="T97" fmla="*/ 44 h 166"/>
              <a:gd name="T98" fmla="*/ 105 w 160"/>
              <a:gd name="T99" fmla="*/ 41 h 166"/>
              <a:gd name="T100" fmla="*/ 116 w 160"/>
              <a:gd name="T101" fmla="*/ 39 h 166"/>
              <a:gd name="T102" fmla="*/ 112 w 160"/>
              <a:gd name="T103" fmla="*/ 34 h 166"/>
              <a:gd name="T104" fmla="*/ 116 w 160"/>
              <a:gd name="T105" fmla="*/ 24 h 166"/>
              <a:gd name="T106" fmla="*/ 101 w 160"/>
              <a:gd name="T107" fmla="*/ 26 h 166"/>
              <a:gd name="T108" fmla="*/ 95 w 160"/>
              <a:gd name="T109" fmla="*/ 39 h 166"/>
              <a:gd name="T110" fmla="*/ 89 w 160"/>
              <a:gd name="T111" fmla="*/ 33 h 166"/>
              <a:gd name="T112" fmla="*/ 88 w 160"/>
              <a:gd name="T113" fmla="*/ 46 h 166"/>
              <a:gd name="T114" fmla="*/ 84 w 160"/>
              <a:gd name="T115" fmla="*/ 44 h 166"/>
              <a:gd name="T116" fmla="*/ 77 w 160"/>
              <a:gd name="T117" fmla="*/ 57 h 166"/>
              <a:gd name="T118" fmla="*/ 126 w 160"/>
              <a:gd name="T119" fmla="*/ 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0" h="166">
                <a:moveTo>
                  <a:pt x="24" y="66"/>
                </a:moveTo>
                <a:cubicBezTo>
                  <a:pt x="21" y="84"/>
                  <a:pt x="34" y="101"/>
                  <a:pt x="53" y="103"/>
                </a:cubicBezTo>
                <a:cubicBezTo>
                  <a:pt x="54" y="94"/>
                  <a:pt x="54" y="94"/>
                  <a:pt x="54" y="94"/>
                </a:cubicBezTo>
                <a:cubicBezTo>
                  <a:pt x="41" y="92"/>
                  <a:pt x="32" y="80"/>
                  <a:pt x="33" y="67"/>
                </a:cubicBezTo>
                <a:lnTo>
                  <a:pt x="24" y="66"/>
                </a:lnTo>
                <a:close/>
                <a:moveTo>
                  <a:pt x="36" y="87"/>
                </a:moveTo>
                <a:cubicBezTo>
                  <a:pt x="39" y="92"/>
                  <a:pt x="45" y="95"/>
                  <a:pt x="50" y="96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43" y="98"/>
                  <a:pt x="37" y="94"/>
                  <a:pt x="33" y="89"/>
                </a:cubicBezTo>
                <a:cubicBezTo>
                  <a:pt x="29" y="83"/>
                  <a:pt x="26" y="76"/>
                  <a:pt x="27" y="70"/>
                </a:cubicBezTo>
                <a:cubicBezTo>
                  <a:pt x="30" y="70"/>
                  <a:pt x="30" y="70"/>
                  <a:pt x="30" y="70"/>
                </a:cubicBezTo>
                <a:cubicBezTo>
                  <a:pt x="30" y="76"/>
                  <a:pt x="32" y="82"/>
                  <a:pt x="36" y="87"/>
                </a:cubicBezTo>
                <a:close/>
                <a:moveTo>
                  <a:pt x="155" y="135"/>
                </a:moveTo>
                <a:cubicBezTo>
                  <a:pt x="120" y="100"/>
                  <a:pt x="120" y="100"/>
                  <a:pt x="120" y="100"/>
                </a:cubicBezTo>
                <a:cubicBezTo>
                  <a:pt x="119" y="100"/>
                  <a:pt x="118" y="99"/>
                  <a:pt x="117" y="99"/>
                </a:cubicBezTo>
                <a:cubicBezTo>
                  <a:pt x="116" y="99"/>
                  <a:pt x="115" y="100"/>
                  <a:pt x="114" y="101"/>
                </a:cubicBezTo>
                <a:cubicBezTo>
                  <a:pt x="114" y="101"/>
                  <a:pt x="114" y="101"/>
                  <a:pt x="114" y="101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5" y="95"/>
                  <a:pt x="118" y="90"/>
                  <a:pt x="119" y="85"/>
                </a:cubicBezTo>
                <a:cubicBezTo>
                  <a:pt x="120" y="83"/>
                  <a:pt x="119" y="81"/>
                  <a:pt x="117" y="80"/>
                </a:cubicBezTo>
                <a:cubicBezTo>
                  <a:pt x="115" y="80"/>
                  <a:pt x="113" y="81"/>
                  <a:pt x="112" y="83"/>
                </a:cubicBezTo>
                <a:cubicBezTo>
                  <a:pt x="111" y="88"/>
                  <a:pt x="108" y="93"/>
                  <a:pt x="105" y="98"/>
                </a:cubicBezTo>
                <a:cubicBezTo>
                  <a:pt x="104" y="100"/>
                  <a:pt x="104" y="102"/>
                  <a:pt x="105" y="103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13" y="110"/>
                  <a:pt x="114" y="111"/>
                  <a:pt x="115" y="111"/>
                </a:cubicBezTo>
                <a:cubicBezTo>
                  <a:pt x="116" y="111"/>
                  <a:pt x="117" y="110"/>
                  <a:pt x="117" y="109"/>
                </a:cubicBezTo>
                <a:cubicBezTo>
                  <a:pt x="118" y="109"/>
                  <a:pt x="118" y="109"/>
                  <a:pt x="118" y="109"/>
                </a:cubicBezTo>
                <a:cubicBezTo>
                  <a:pt x="150" y="141"/>
                  <a:pt x="150" y="141"/>
                  <a:pt x="150" y="141"/>
                </a:cubicBezTo>
                <a:cubicBezTo>
                  <a:pt x="152" y="143"/>
                  <a:pt x="153" y="145"/>
                  <a:pt x="153" y="148"/>
                </a:cubicBezTo>
                <a:cubicBezTo>
                  <a:pt x="153" y="151"/>
                  <a:pt x="152" y="154"/>
                  <a:pt x="150" y="156"/>
                </a:cubicBezTo>
                <a:cubicBezTo>
                  <a:pt x="148" y="158"/>
                  <a:pt x="145" y="159"/>
                  <a:pt x="142" y="159"/>
                </a:cubicBezTo>
                <a:cubicBezTo>
                  <a:pt x="139" y="159"/>
                  <a:pt x="137" y="158"/>
                  <a:pt x="135" y="156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3" y="123"/>
                  <a:pt x="104" y="123"/>
                  <a:pt x="104" y="123"/>
                </a:cubicBezTo>
                <a:cubicBezTo>
                  <a:pt x="105" y="122"/>
                  <a:pt x="106" y="121"/>
                  <a:pt x="106" y="120"/>
                </a:cubicBezTo>
                <a:cubicBezTo>
                  <a:pt x="106" y="119"/>
                  <a:pt x="105" y="118"/>
                  <a:pt x="105" y="117"/>
                </a:cubicBezTo>
                <a:cubicBezTo>
                  <a:pt x="98" y="110"/>
                  <a:pt x="98" y="110"/>
                  <a:pt x="98" y="110"/>
                </a:cubicBezTo>
                <a:cubicBezTo>
                  <a:pt x="96" y="109"/>
                  <a:pt x="94" y="109"/>
                  <a:pt x="93" y="110"/>
                </a:cubicBezTo>
                <a:cubicBezTo>
                  <a:pt x="84" y="117"/>
                  <a:pt x="73" y="121"/>
                  <a:pt x="61" y="121"/>
                </a:cubicBezTo>
                <a:cubicBezTo>
                  <a:pt x="32" y="121"/>
                  <a:pt x="8" y="97"/>
                  <a:pt x="8" y="67"/>
                </a:cubicBezTo>
                <a:cubicBezTo>
                  <a:pt x="8" y="37"/>
                  <a:pt x="32" y="13"/>
                  <a:pt x="61" y="13"/>
                </a:cubicBezTo>
                <a:cubicBezTo>
                  <a:pt x="63" y="13"/>
                  <a:pt x="65" y="13"/>
                  <a:pt x="67" y="14"/>
                </a:cubicBezTo>
                <a:cubicBezTo>
                  <a:pt x="69" y="14"/>
                  <a:pt x="71" y="12"/>
                  <a:pt x="71" y="10"/>
                </a:cubicBezTo>
                <a:cubicBezTo>
                  <a:pt x="71" y="8"/>
                  <a:pt x="70" y="7"/>
                  <a:pt x="68" y="6"/>
                </a:cubicBezTo>
                <a:cubicBezTo>
                  <a:pt x="66" y="6"/>
                  <a:pt x="63" y="6"/>
                  <a:pt x="61" y="6"/>
                </a:cubicBezTo>
                <a:cubicBezTo>
                  <a:pt x="28" y="6"/>
                  <a:pt x="0" y="33"/>
                  <a:pt x="0" y="67"/>
                </a:cubicBezTo>
                <a:cubicBezTo>
                  <a:pt x="0" y="101"/>
                  <a:pt x="28" y="128"/>
                  <a:pt x="61" y="128"/>
                </a:cubicBezTo>
                <a:cubicBezTo>
                  <a:pt x="73" y="128"/>
                  <a:pt x="85" y="124"/>
                  <a:pt x="95" y="118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96" y="120"/>
                  <a:pt x="96" y="120"/>
                  <a:pt x="95" y="120"/>
                </a:cubicBezTo>
                <a:cubicBezTo>
                  <a:pt x="94" y="121"/>
                  <a:pt x="94" y="122"/>
                  <a:pt x="94" y="123"/>
                </a:cubicBezTo>
                <a:cubicBezTo>
                  <a:pt x="93" y="124"/>
                  <a:pt x="94" y="125"/>
                  <a:pt x="95" y="126"/>
                </a:cubicBezTo>
                <a:cubicBezTo>
                  <a:pt x="130" y="161"/>
                  <a:pt x="130" y="161"/>
                  <a:pt x="130" y="161"/>
                </a:cubicBezTo>
                <a:cubicBezTo>
                  <a:pt x="133" y="164"/>
                  <a:pt x="138" y="166"/>
                  <a:pt x="142" y="166"/>
                </a:cubicBezTo>
                <a:cubicBezTo>
                  <a:pt x="147" y="166"/>
                  <a:pt x="152" y="164"/>
                  <a:pt x="155" y="161"/>
                </a:cubicBezTo>
                <a:cubicBezTo>
                  <a:pt x="158" y="157"/>
                  <a:pt x="160" y="153"/>
                  <a:pt x="160" y="148"/>
                </a:cubicBezTo>
                <a:cubicBezTo>
                  <a:pt x="160" y="143"/>
                  <a:pt x="158" y="139"/>
                  <a:pt x="155" y="135"/>
                </a:cubicBezTo>
                <a:close/>
                <a:moveTo>
                  <a:pt x="68" y="68"/>
                </a:moveTo>
                <a:cubicBezTo>
                  <a:pt x="68" y="68"/>
                  <a:pt x="68" y="68"/>
                  <a:pt x="68" y="68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9" y="77"/>
                  <a:pt x="87" y="80"/>
                  <a:pt x="95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04" y="80"/>
                  <a:pt x="113" y="76"/>
                  <a:pt x="120" y="70"/>
                </a:cubicBezTo>
                <a:cubicBezTo>
                  <a:pt x="131" y="59"/>
                  <a:pt x="136" y="42"/>
                  <a:pt x="138" y="31"/>
                </a:cubicBezTo>
                <a:cubicBezTo>
                  <a:pt x="139" y="24"/>
                  <a:pt x="142" y="6"/>
                  <a:pt x="138" y="2"/>
                </a:cubicBezTo>
                <a:cubicBezTo>
                  <a:pt x="137" y="2"/>
                  <a:pt x="135" y="0"/>
                  <a:pt x="126" y="0"/>
                </a:cubicBezTo>
                <a:cubicBezTo>
                  <a:pt x="110" y="0"/>
                  <a:pt x="85" y="5"/>
                  <a:pt x="70" y="20"/>
                </a:cubicBezTo>
                <a:cubicBezTo>
                  <a:pt x="57" y="33"/>
                  <a:pt x="56" y="54"/>
                  <a:pt x="68" y="68"/>
                </a:cubicBezTo>
                <a:close/>
                <a:moveTo>
                  <a:pt x="75" y="64"/>
                </a:move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80" y="58"/>
                  <a:pt x="80" y="58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46"/>
                  <a:pt x="80" y="46"/>
                  <a:pt x="81" y="46"/>
                </a:cubicBezTo>
                <a:cubicBezTo>
                  <a:pt x="81" y="46"/>
                  <a:pt x="81" y="46"/>
                  <a:pt x="82" y="46"/>
                </a:cubicBezTo>
                <a:cubicBezTo>
                  <a:pt x="82" y="46"/>
                  <a:pt x="82" y="46"/>
                  <a:pt x="82" y="47"/>
                </a:cubicBezTo>
                <a:cubicBezTo>
                  <a:pt x="82" y="53"/>
                  <a:pt x="82" y="53"/>
                  <a:pt x="82" y="53"/>
                </a:cubicBezTo>
                <a:cubicBezTo>
                  <a:pt x="82" y="53"/>
                  <a:pt x="82" y="54"/>
                  <a:pt x="83" y="54"/>
                </a:cubicBezTo>
                <a:cubicBezTo>
                  <a:pt x="84" y="54"/>
                  <a:pt x="84" y="54"/>
                  <a:pt x="85" y="54"/>
                </a:cubicBezTo>
                <a:cubicBezTo>
                  <a:pt x="91" y="47"/>
                  <a:pt x="91" y="47"/>
                  <a:pt x="91" y="47"/>
                </a:cubicBezTo>
                <a:cubicBezTo>
                  <a:pt x="91" y="47"/>
                  <a:pt x="91" y="46"/>
                  <a:pt x="91" y="46"/>
                </a:cubicBezTo>
                <a:cubicBezTo>
                  <a:pt x="89" y="37"/>
                  <a:pt x="89" y="37"/>
                  <a:pt x="89" y="37"/>
                </a:cubicBezTo>
                <a:cubicBezTo>
                  <a:pt x="89" y="37"/>
                  <a:pt x="89" y="37"/>
                  <a:pt x="89" y="37"/>
                </a:cubicBezTo>
                <a:cubicBezTo>
                  <a:pt x="90" y="36"/>
                  <a:pt x="90" y="36"/>
                  <a:pt x="90" y="36"/>
                </a:cubicBezTo>
                <a:cubicBezTo>
                  <a:pt x="90" y="36"/>
                  <a:pt x="91" y="36"/>
                  <a:pt x="91" y="36"/>
                </a:cubicBezTo>
                <a:cubicBezTo>
                  <a:pt x="91" y="36"/>
                  <a:pt x="91" y="37"/>
                  <a:pt x="91" y="37"/>
                </a:cubicBezTo>
                <a:cubicBezTo>
                  <a:pt x="93" y="42"/>
                  <a:pt x="93" y="42"/>
                  <a:pt x="93" y="42"/>
                </a:cubicBezTo>
                <a:cubicBezTo>
                  <a:pt x="93" y="43"/>
                  <a:pt x="93" y="43"/>
                  <a:pt x="94" y="43"/>
                </a:cubicBezTo>
                <a:cubicBezTo>
                  <a:pt x="94" y="44"/>
                  <a:pt x="95" y="43"/>
                  <a:pt x="95" y="43"/>
                </a:cubicBezTo>
                <a:cubicBezTo>
                  <a:pt x="102" y="37"/>
                  <a:pt x="102" y="37"/>
                  <a:pt x="102" y="37"/>
                </a:cubicBezTo>
                <a:cubicBezTo>
                  <a:pt x="102" y="36"/>
                  <a:pt x="102" y="36"/>
                  <a:pt x="102" y="35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1" y="29"/>
                  <a:pt x="101" y="29"/>
                  <a:pt x="102" y="29"/>
                </a:cubicBezTo>
                <a:cubicBezTo>
                  <a:pt x="102" y="29"/>
                  <a:pt x="103" y="29"/>
                  <a:pt x="103" y="29"/>
                </a:cubicBezTo>
                <a:cubicBezTo>
                  <a:pt x="103" y="32"/>
                  <a:pt x="103" y="32"/>
                  <a:pt x="103" y="32"/>
                </a:cubicBezTo>
                <a:cubicBezTo>
                  <a:pt x="104" y="32"/>
                  <a:pt x="104" y="33"/>
                  <a:pt x="105" y="33"/>
                </a:cubicBezTo>
                <a:cubicBezTo>
                  <a:pt x="105" y="33"/>
                  <a:pt x="106" y="33"/>
                  <a:pt x="106" y="32"/>
                </a:cubicBezTo>
                <a:cubicBezTo>
                  <a:pt x="112" y="26"/>
                  <a:pt x="112" y="26"/>
                  <a:pt x="112" y="26"/>
                </a:cubicBezTo>
                <a:cubicBezTo>
                  <a:pt x="112" y="26"/>
                  <a:pt x="113" y="26"/>
                  <a:pt x="114" y="26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114" y="27"/>
                  <a:pt x="114" y="28"/>
                  <a:pt x="114" y="28"/>
                </a:cubicBezTo>
                <a:cubicBezTo>
                  <a:pt x="108" y="34"/>
                  <a:pt x="108" y="34"/>
                  <a:pt x="108" y="34"/>
                </a:cubicBezTo>
                <a:cubicBezTo>
                  <a:pt x="107" y="34"/>
                  <a:pt x="107" y="35"/>
                  <a:pt x="107" y="35"/>
                </a:cubicBezTo>
                <a:cubicBezTo>
                  <a:pt x="107" y="36"/>
                  <a:pt x="108" y="36"/>
                  <a:pt x="109" y="36"/>
                </a:cubicBezTo>
                <a:cubicBezTo>
                  <a:pt x="112" y="37"/>
                  <a:pt x="112" y="37"/>
                  <a:pt x="112" y="37"/>
                </a:cubicBezTo>
                <a:cubicBezTo>
                  <a:pt x="112" y="37"/>
                  <a:pt x="112" y="37"/>
                  <a:pt x="113" y="37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113" y="38"/>
                  <a:pt x="113" y="39"/>
                  <a:pt x="112" y="39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04" y="38"/>
                  <a:pt x="103" y="38"/>
                  <a:pt x="103" y="39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4"/>
                  <a:pt x="97" y="45"/>
                  <a:pt x="98" y="45"/>
                </a:cubicBezTo>
                <a:cubicBezTo>
                  <a:pt x="98" y="46"/>
                  <a:pt x="99" y="46"/>
                  <a:pt x="99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104" y="46"/>
                  <a:pt x="105" y="46"/>
                  <a:pt x="105" y="47"/>
                </a:cubicBezTo>
                <a:cubicBezTo>
                  <a:pt x="105" y="47"/>
                  <a:pt x="105" y="48"/>
                  <a:pt x="104" y="48"/>
                </a:cubicBezTo>
                <a:cubicBezTo>
                  <a:pt x="93" y="49"/>
                  <a:pt x="93" y="49"/>
                  <a:pt x="93" y="49"/>
                </a:cubicBezTo>
                <a:cubicBezTo>
                  <a:pt x="93" y="49"/>
                  <a:pt x="92" y="49"/>
                  <a:pt x="92" y="49"/>
                </a:cubicBezTo>
                <a:cubicBezTo>
                  <a:pt x="85" y="56"/>
                  <a:pt x="85" y="56"/>
                  <a:pt x="85" y="56"/>
                </a:cubicBezTo>
                <a:cubicBezTo>
                  <a:pt x="85" y="57"/>
                  <a:pt x="85" y="57"/>
                  <a:pt x="85" y="58"/>
                </a:cubicBezTo>
                <a:cubicBezTo>
                  <a:pt x="85" y="58"/>
                  <a:pt x="85" y="59"/>
                  <a:pt x="86" y="59"/>
                </a:cubicBezTo>
                <a:cubicBezTo>
                  <a:pt x="95" y="61"/>
                  <a:pt x="95" y="61"/>
                  <a:pt x="95" y="61"/>
                </a:cubicBezTo>
                <a:cubicBezTo>
                  <a:pt x="96" y="61"/>
                  <a:pt x="96" y="62"/>
                  <a:pt x="96" y="63"/>
                </a:cubicBezTo>
                <a:cubicBezTo>
                  <a:pt x="96" y="63"/>
                  <a:pt x="96" y="63"/>
                  <a:pt x="95" y="63"/>
                </a:cubicBezTo>
                <a:cubicBezTo>
                  <a:pt x="95" y="63"/>
                  <a:pt x="95" y="63"/>
                  <a:pt x="95" y="63"/>
                </a:cubicBezTo>
                <a:cubicBezTo>
                  <a:pt x="82" y="60"/>
                  <a:pt x="82" y="60"/>
                  <a:pt x="82" y="60"/>
                </a:cubicBezTo>
                <a:cubicBezTo>
                  <a:pt x="82" y="60"/>
                  <a:pt x="81" y="60"/>
                  <a:pt x="81" y="61"/>
                </a:cubicBezTo>
                <a:cubicBezTo>
                  <a:pt x="76" y="65"/>
                  <a:pt x="76" y="65"/>
                  <a:pt x="76" y="65"/>
                </a:cubicBezTo>
                <a:lnTo>
                  <a:pt x="75" y="64"/>
                </a:lnTo>
                <a:close/>
                <a:moveTo>
                  <a:pt x="126" y="7"/>
                </a:moveTo>
                <a:cubicBezTo>
                  <a:pt x="129" y="7"/>
                  <a:pt x="131" y="7"/>
                  <a:pt x="132" y="8"/>
                </a:cubicBezTo>
                <a:cubicBezTo>
                  <a:pt x="134" y="15"/>
                  <a:pt x="131" y="49"/>
                  <a:pt x="115" y="65"/>
                </a:cubicBezTo>
                <a:cubicBezTo>
                  <a:pt x="109" y="70"/>
                  <a:pt x="102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89" y="73"/>
                  <a:pt x="83" y="71"/>
                  <a:pt x="79" y="67"/>
                </a:cubicBezTo>
                <a:cubicBezTo>
                  <a:pt x="82" y="64"/>
                  <a:pt x="82" y="64"/>
                  <a:pt x="82" y="64"/>
                </a:cubicBezTo>
                <a:cubicBezTo>
                  <a:pt x="94" y="66"/>
                  <a:pt x="94" y="66"/>
                  <a:pt x="94" y="66"/>
                </a:cubicBezTo>
                <a:cubicBezTo>
                  <a:pt x="95" y="67"/>
                  <a:pt x="96" y="66"/>
                  <a:pt x="97" y="66"/>
                </a:cubicBezTo>
                <a:cubicBezTo>
                  <a:pt x="98" y="65"/>
                  <a:pt x="99" y="64"/>
                  <a:pt x="99" y="63"/>
                </a:cubicBezTo>
                <a:cubicBezTo>
                  <a:pt x="100" y="61"/>
                  <a:pt x="98" y="59"/>
                  <a:pt x="96" y="58"/>
                </a:cubicBezTo>
                <a:cubicBezTo>
                  <a:pt x="89" y="57"/>
                  <a:pt x="89" y="57"/>
                  <a:pt x="89" y="57"/>
                </a:cubicBezTo>
                <a:cubicBezTo>
                  <a:pt x="94" y="52"/>
                  <a:pt x="94" y="52"/>
                  <a:pt x="94" y="52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5" y="51"/>
                  <a:pt x="106" y="50"/>
                  <a:pt x="107" y="49"/>
                </a:cubicBezTo>
                <a:cubicBezTo>
                  <a:pt x="108" y="49"/>
                  <a:pt x="108" y="47"/>
                  <a:pt x="108" y="46"/>
                </a:cubicBezTo>
                <a:cubicBezTo>
                  <a:pt x="108" y="45"/>
                  <a:pt x="107" y="44"/>
                  <a:pt x="107" y="44"/>
                </a:cubicBezTo>
                <a:cubicBezTo>
                  <a:pt x="106" y="43"/>
                  <a:pt x="105" y="42"/>
                  <a:pt x="104" y="43"/>
                </a:cubicBezTo>
                <a:cubicBezTo>
                  <a:pt x="103" y="43"/>
                  <a:pt x="103" y="43"/>
                  <a:pt x="103" y="43"/>
                </a:cubicBezTo>
                <a:cubicBezTo>
                  <a:pt x="105" y="41"/>
                  <a:pt x="105" y="41"/>
                  <a:pt x="105" y="41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2" y="42"/>
                  <a:pt x="113" y="42"/>
                  <a:pt x="114" y="41"/>
                </a:cubicBezTo>
                <a:cubicBezTo>
                  <a:pt x="115" y="41"/>
                  <a:pt x="116" y="40"/>
                  <a:pt x="116" y="39"/>
                </a:cubicBezTo>
                <a:cubicBezTo>
                  <a:pt x="116" y="37"/>
                  <a:pt x="116" y="36"/>
                  <a:pt x="115" y="35"/>
                </a:cubicBezTo>
                <a:cubicBezTo>
                  <a:pt x="114" y="34"/>
                  <a:pt x="113" y="34"/>
                  <a:pt x="112" y="34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16" y="30"/>
                  <a:pt x="116" y="30"/>
                  <a:pt x="116" y="30"/>
                </a:cubicBezTo>
                <a:cubicBezTo>
                  <a:pt x="117" y="29"/>
                  <a:pt x="117" y="28"/>
                  <a:pt x="117" y="27"/>
                </a:cubicBezTo>
                <a:cubicBezTo>
                  <a:pt x="117" y="26"/>
                  <a:pt x="117" y="25"/>
                  <a:pt x="116" y="24"/>
                </a:cubicBezTo>
                <a:cubicBezTo>
                  <a:pt x="114" y="23"/>
                  <a:pt x="111" y="23"/>
                  <a:pt x="110" y="24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5" y="26"/>
                  <a:pt x="103" y="25"/>
                  <a:pt x="101" y="26"/>
                </a:cubicBezTo>
                <a:cubicBezTo>
                  <a:pt x="99" y="26"/>
                  <a:pt x="97" y="28"/>
                  <a:pt x="98" y="31"/>
                </a:cubicBezTo>
                <a:cubicBezTo>
                  <a:pt x="99" y="35"/>
                  <a:pt x="99" y="35"/>
                  <a:pt x="99" y="35"/>
                </a:cubicBezTo>
                <a:cubicBezTo>
                  <a:pt x="95" y="39"/>
                  <a:pt x="95" y="39"/>
                  <a:pt x="95" y="39"/>
                </a:cubicBezTo>
                <a:cubicBezTo>
                  <a:pt x="94" y="36"/>
                  <a:pt x="94" y="36"/>
                  <a:pt x="94" y="36"/>
                </a:cubicBezTo>
                <a:cubicBezTo>
                  <a:pt x="94" y="35"/>
                  <a:pt x="94" y="34"/>
                  <a:pt x="93" y="34"/>
                </a:cubicBezTo>
                <a:cubicBezTo>
                  <a:pt x="92" y="33"/>
                  <a:pt x="91" y="33"/>
                  <a:pt x="89" y="33"/>
                </a:cubicBezTo>
                <a:cubicBezTo>
                  <a:pt x="88" y="33"/>
                  <a:pt x="87" y="34"/>
                  <a:pt x="87" y="35"/>
                </a:cubicBezTo>
                <a:cubicBezTo>
                  <a:pt x="86" y="36"/>
                  <a:pt x="86" y="37"/>
                  <a:pt x="86" y="38"/>
                </a:cubicBezTo>
                <a:cubicBezTo>
                  <a:pt x="88" y="46"/>
                  <a:pt x="88" y="46"/>
                  <a:pt x="88" y="46"/>
                </a:cubicBezTo>
                <a:cubicBezTo>
                  <a:pt x="85" y="49"/>
                  <a:pt x="85" y="49"/>
                  <a:pt x="85" y="49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6"/>
                  <a:pt x="85" y="44"/>
                  <a:pt x="84" y="44"/>
                </a:cubicBezTo>
                <a:cubicBezTo>
                  <a:pt x="83" y="43"/>
                  <a:pt x="82" y="43"/>
                  <a:pt x="81" y="43"/>
                </a:cubicBezTo>
                <a:cubicBezTo>
                  <a:pt x="78" y="43"/>
                  <a:pt x="77" y="45"/>
                  <a:pt x="77" y="47"/>
                </a:cubicBezTo>
                <a:cubicBezTo>
                  <a:pt x="77" y="57"/>
                  <a:pt x="77" y="57"/>
                  <a:pt x="77" y="57"/>
                </a:cubicBezTo>
                <a:cubicBezTo>
                  <a:pt x="73" y="61"/>
                  <a:pt x="73" y="61"/>
                  <a:pt x="73" y="61"/>
                </a:cubicBezTo>
                <a:cubicBezTo>
                  <a:pt x="65" y="50"/>
                  <a:pt x="66" y="35"/>
                  <a:pt x="75" y="25"/>
                </a:cubicBezTo>
                <a:cubicBezTo>
                  <a:pt x="89" y="12"/>
                  <a:pt x="111" y="7"/>
                  <a:pt x="126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01D04061-05FB-4B40-BDE1-B4C404644C58}"/>
              </a:ext>
            </a:extLst>
          </p:cNvPr>
          <p:cNvSpPr>
            <a:spLocks noEditPoints="1"/>
          </p:cNvSpPr>
          <p:nvPr/>
        </p:nvSpPr>
        <p:spPr bwMode="auto">
          <a:xfrm>
            <a:off x="5860887" y="3181513"/>
            <a:ext cx="470226" cy="494974"/>
          </a:xfrm>
          <a:custGeom>
            <a:avLst/>
            <a:gdLst>
              <a:gd name="T0" fmla="*/ 142 w 152"/>
              <a:gd name="T1" fmla="*/ 153 h 160"/>
              <a:gd name="T2" fmla="*/ 133 w 152"/>
              <a:gd name="T3" fmla="*/ 46 h 160"/>
              <a:gd name="T4" fmla="*/ 110 w 152"/>
              <a:gd name="T5" fmla="*/ 54 h 160"/>
              <a:gd name="T6" fmla="*/ 92 w 152"/>
              <a:gd name="T7" fmla="*/ 153 h 160"/>
              <a:gd name="T8" fmla="*/ 84 w 152"/>
              <a:gd name="T9" fmla="*/ 90 h 160"/>
              <a:gd name="T10" fmla="*/ 60 w 152"/>
              <a:gd name="T11" fmla="*/ 98 h 160"/>
              <a:gd name="T12" fmla="*/ 42 w 152"/>
              <a:gd name="T13" fmla="*/ 153 h 160"/>
              <a:gd name="T14" fmla="*/ 34 w 152"/>
              <a:gd name="T15" fmla="*/ 117 h 160"/>
              <a:gd name="T16" fmla="*/ 10 w 152"/>
              <a:gd name="T17" fmla="*/ 125 h 160"/>
              <a:gd name="T18" fmla="*/ 3 w 152"/>
              <a:gd name="T19" fmla="*/ 153 h 160"/>
              <a:gd name="T20" fmla="*/ 3 w 152"/>
              <a:gd name="T21" fmla="*/ 160 h 160"/>
              <a:gd name="T22" fmla="*/ 152 w 152"/>
              <a:gd name="T23" fmla="*/ 156 h 160"/>
              <a:gd name="T24" fmla="*/ 36 w 152"/>
              <a:gd name="T25" fmla="*/ 153 h 160"/>
              <a:gd name="T26" fmla="*/ 17 w 152"/>
              <a:gd name="T27" fmla="*/ 125 h 160"/>
              <a:gd name="T28" fmla="*/ 34 w 152"/>
              <a:gd name="T29" fmla="*/ 123 h 160"/>
              <a:gd name="T30" fmla="*/ 36 w 152"/>
              <a:gd name="T31" fmla="*/ 153 h 160"/>
              <a:gd name="T32" fmla="*/ 66 w 152"/>
              <a:gd name="T33" fmla="*/ 153 h 160"/>
              <a:gd name="T34" fmla="*/ 68 w 152"/>
              <a:gd name="T35" fmla="*/ 97 h 160"/>
              <a:gd name="T36" fmla="*/ 86 w 152"/>
              <a:gd name="T37" fmla="*/ 98 h 160"/>
              <a:gd name="T38" fmla="*/ 136 w 152"/>
              <a:gd name="T39" fmla="*/ 153 h 160"/>
              <a:gd name="T40" fmla="*/ 116 w 152"/>
              <a:gd name="T41" fmla="*/ 54 h 160"/>
              <a:gd name="T42" fmla="*/ 133 w 152"/>
              <a:gd name="T43" fmla="*/ 51 h 160"/>
              <a:gd name="T44" fmla="*/ 136 w 152"/>
              <a:gd name="T45" fmla="*/ 153 h 160"/>
              <a:gd name="T46" fmla="*/ 33 w 152"/>
              <a:gd name="T47" fmla="*/ 86 h 160"/>
              <a:gd name="T48" fmla="*/ 98 w 152"/>
              <a:gd name="T49" fmla="*/ 43 h 160"/>
              <a:gd name="T50" fmla="*/ 136 w 152"/>
              <a:gd name="T51" fmla="*/ 11 h 160"/>
              <a:gd name="T52" fmla="*/ 139 w 152"/>
              <a:gd name="T53" fmla="*/ 24 h 160"/>
              <a:gd name="T54" fmla="*/ 142 w 152"/>
              <a:gd name="T55" fmla="*/ 3 h 160"/>
              <a:gd name="T56" fmla="*/ 139 w 152"/>
              <a:gd name="T57" fmla="*/ 0 h 160"/>
              <a:gd name="T58" fmla="*/ 117 w 152"/>
              <a:gd name="T59" fmla="*/ 3 h 160"/>
              <a:gd name="T60" fmla="*/ 131 w 152"/>
              <a:gd name="T61" fmla="*/ 6 h 160"/>
              <a:gd name="T62" fmla="*/ 89 w 152"/>
              <a:gd name="T63" fmla="*/ 25 h 160"/>
              <a:gd name="T64" fmla="*/ 85 w 152"/>
              <a:gd name="T65" fmla="*/ 25 h 160"/>
              <a:gd name="T66" fmla="*/ 28 w 152"/>
              <a:gd name="T67" fmla="*/ 86 h 160"/>
              <a:gd name="T68" fmla="*/ 20 w 152"/>
              <a:gd name="T69" fmla="*/ 98 h 160"/>
              <a:gd name="T70" fmla="*/ 20 w 152"/>
              <a:gd name="T71" fmla="*/ 91 h 160"/>
              <a:gd name="T72" fmla="*/ 20 w 152"/>
              <a:gd name="T73" fmla="*/ 9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2" h="160">
                <a:moveTo>
                  <a:pt x="148" y="153"/>
                </a:moveTo>
                <a:cubicBezTo>
                  <a:pt x="142" y="153"/>
                  <a:pt x="142" y="153"/>
                  <a:pt x="142" y="153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2" y="49"/>
                  <a:pt x="138" y="46"/>
                  <a:pt x="133" y="46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113" y="46"/>
                  <a:pt x="110" y="49"/>
                  <a:pt x="110" y="54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92" y="153"/>
                  <a:pt x="92" y="153"/>
                  <a:pt x="92" y="153"/>
                </a:cubicBezTo>
                <a:cubicBezTo>
                  <a:pt x="92" y="98"/>
                  <a:pt x="92" y="98"/>
                  <a:pt x="92" y="98"/>
                </a:cubicBezTo>
                <a:cubicBezTo>
                  <a:pt x="92" y="94"/>
                  <a:pt x="89" y="90"/>
                  <a:pt x="84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4" y="90"/>
                  <a:pt x="60" y="94"/>
                  <a:pt x="60" y="98"/>
                </a:cubicBezTo>
                <a:cubicBezTo>
                  <a:pt x="60" y="153"/>
                  <a:pt x="60" y="153"/>
                  <a:pt x="60" y="153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2" y="125"/>
                  <a:pt x="42" y="125"/>
                  <a:pt x="42" y="125"/>
                </a:cubicBezTo>
                <a:cubicBezTo>
                  <a:pt x="42" y="120"/>
                  <a:pt x="39" y="117"/>
                  <a:pt x="34" y="117"/>
                </a:cubicBezTo>
                <a:cubicBezTo>
                  <a:pt x="19" y="117"/>
                  <a:pt x="19" y="117"/>
                  <a:pt x="19" y="117"/>
                </a:cubicBezTo>
                <a:cubicBezTo>
                  <a:pt x="15" y="117"/>
                  <a:pt x="10" y="120"/>
                  <a:pt x="10" y="125"/>
                </a:cubicBezTo>
                <a:cubicBezTo>
                  <a:pt x="10" y="153"/>
                  <a:pt x="10" y="153"/>
                  <a:pt x="10" y="153"/>
                </a:cubicBezTo>
                <a:cubicBezTo>
                  <a:pt x="3" y="153"/>
                  <a:pt x="3" y="153"/>
                  <a:pt x="3" y="153"/>
                </a:cubicBezTo>
                <a:cubicBezTo>
                  <a:pt x="1" y="153"/>
                  <a:pt x="0" y="155"/>
                  <a:pt x="0" y="156"/>
                </a:cubicBezTo>
                <a:cubicBezTo>
                  <a:pt x="0" y="158"/>
                  <a:pt x="1" y="160"/>
                  <a:pt x="3" y="160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50" y="160"/>
                  <a:pt x="152" y="158"/>
                  <a:pt x="152" y="156"/>
                </a:cubicBezTo>
                <a:cubicBezTo>
                  <a:pt x="152" y="155"/>
                  <a:pt x="150" y="153"/>
                  <a:pt x="148" y="153"/>
                </a:cubicBezTo>
                <a:close/>
                <a:moveTo>
                  <a:pt x="36" y="153"/>
                </a:moveTo>
                <a:cubicBezTo>
                  <a:pt x="17" y="153"/>
                  <a:pt x="17" y="153"/>
                  <a:pt x="17" y="153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24"/>
                  <a:pt x="18" y="123"/>
                  <a:pt x="19" y="123"/>
                </a:cubicBezTo>
                <a:cubicBezTo>
                  <a:pt x="34" y="123"/>
                  <a:pt x="34" y="123"/>
                  <a:pt x="34" y="123"/>
                </a:cubicBezTo>
                <a:cubicBezTo>
                  <a:pt x="36" y="123"/>
                  <a:pt x="36" y="124"/>
                  <a:pt x="36" y="125"/>
                </a:cubicBezTo>
                <a:lnTo>
                  <a:pt x="36" y="153"/>
                </a:lnTo>
                <a:close/>
                <a:moveTo>
                  <a:pt x="86" y="153"/>
                </a:moveTo>
                <a:cubicBezTo>
                  <a:pt x="66" y="153"/>
                  <a:pt x="66" y="153"/>
                  <a:pt x="66" y="153"/>
                </a:cubicBezTo>
                <a:cubicBezTo>
                  <a:pt x="66" y="98"/>
                  <a:pt x="66" y="98"/>
                  <a:pt x="66" y="98"/>
                </a:cubicBezTo>
                <a:cubicBezTo>
                  <a:pt x="66" y="98"/>
                  <a:pt x="68" y="97"/>
                  <a:pt x="68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5" y="97"/>
                  <a:pt x="86" y="98"/>
                  <a:pt x="86" y="98"/>
                </a:cubicBezTo>
                <a:lnTo>
                  <a:pt x="86" y="153"/>
                </a:lnTo>
                <a:close/>
                <a:moveTo>
                  <a:pt x="136" y="153"/>
                </a:moveTo>
                <a:cubicBezTo>
                  <a:pt x="116" y="153"/>
                  <a:pt x="116" y="153"/>
                  <a:pt x="116" y="153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16" y="52"/>
                  <a:pt x="117" y="51"/>
                  <a:pt x="118" y="51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5" y="51"/>
                  <a:pt x="136" y="52"/>
                  <a:pt x="136" y="54"/>
                </a:cubicBezTo>
                <a:lnTo>
                  <a:pt x="136" y="153"/>
                </a:lnTo>
                <a:close/>
                <a:moveTo>
                  <a:pt x="30" y="87"/>
                </a:moveTo>
                <a:cubicBezTo>
                  <a:pt x="31" y="87"/>
                  <a:pt x="32" y="86"/>
                  <a:pt x="33" y="86"/>
                </a:cubicBezTo>
                <a:cubicBezTo>
                  <a:pt x="87" y="32"/>
                  <a:pt x="87" y="32"/>
                  <a:pt x="87" y="32"/>
                </a:cubicBezTo>
                <a:cubicBezTo>
                  <a:pt x="98" y="43"/>
                  <a:pt x="98" y="43"/>
                  <a:pt x="98" y="43"/>
                </a:cubicBezTo>
                <a:cubicBezTo>
                  <a:pt x="100" y="45"/>
                  <a:pt x="102" y="45"/>
                  <a:pt x="103" y="43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6" y="22"/>
                  <a:pt x="137" y="24"/>
                  <a:pt x="139" y="24"/>
                </a:cubicBezTo>
                <a:cubicBezTo>
                  <a:pt x="141" y="24"/>
                  <a:pt x="142" y="22"/>
                  <a:pt x="142" y="21"/>
                </a:cubicBezTo>
                <a:cubicBezTo>
                  <a:pt x="142" y="3"/>
                  <a:pt x="142" y="3"/>
                  <a:pt x="142" y="3"/>
                </a:cubicBezTo>
                <a:cubicBezTo>
                  <a:pt x="142" y="2"/>
                  <a:pt x="142" y="1"/>
                  <a:pt x="141" y="1"/>
                </a:cubicBezTo>
                <a:cubicBezTo>
                  <a:pt x="140" y="0"/>
                  <a:pt x="140" y="0"/>
                  <a:pt x="139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9" y="0"/>
                  <a:pt x="117" y="1"/>
                  <a:pt x="117" y="3"/>
                </a:cubicBezTo>
                <a:cubicBezTo>
                  <a:pt x="117" y="5"/>
                  <a:pt x="119" y="6"/>
                  <a:pt x="120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89" y="25"/>
                  <a:pt x="89" y="25"/>
                  <a:pt x="89" y="25"/>
                </a:cubicBezTo>
                <a:cubicBezTo>
                  <a:pt x="88" y="25"/>
                  <a:pt x="87" y="24"/>
                  <a:pt x="87" y="24"/>
                </a:cubicBezTo>
                <a:cubicBezTo>
                  <a:pt x="86" y="24"/>
                  <a:pt x="85" y="25"/>
                  <a:pt x="85" y="25"/>
                </a:cubicBezTo>
                <a:cubicBezTo>
                  <a:pt x="28" y="81"/>
                  <a:pt x="28" y="81"/>
                  <a:pt x="28" y="81"/>
                </a:cubicBezTo>
                <a:cubicBezTo>
                  <a:pt x="27" y="83"/>
                  <a:pt x="27" y="84"/>
                  <a:pt x="28" y="86"/>
                </a:cubicBezTo>
                <a:cubicBezTo>
                  <a:pt x="28" y="86"/>
                  <a:pt x="29" y="87"/>
                  <a:pt x="30" y="87"/>
                </a:cubicBezTo>
                <a:close/>
                <a:moveTo>
                  <a:pt x="20" y="98"/>
                </a:moveTo>
                <a:cubicBezTo>
                  <a:pt x="22" y="98"/>
                  <a:pt x="23" y="96"/>
                  <a:pt x="23" y="95"/>
                </a:cubicBezTo>
                <a:cubicBezTo>
                  <a:pt x="23" y="93"/>
                  <a:pt x="22" y="91"/>
                  <a:pt x="20" y="91"/>
                </a:cubicBezTo>
                <a:cubicBezTo>
                  <a:pt x="18" y="91"/>
                  <a:pt x="16" y="93"/>
                  <a:pt x="16" y="95"/>
                </a:cubicBezTo>
                <a:cubicBezTo>
                  <a:pt x="16" y="96"/>
                  <a:pt x="18" y="98"/>
                  <a:pt x="20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2" name="Freeform 173">
            <a:extLst>
              <a:ext uri="{FF2B5EF4-FFF2-40B4-BE49-F238E27FC236}">
                <a16:creationId xmlns:a16="http://schemas.microsoft.com/office/drawing/2014/main" id="{EE5AD26B-1830-4D0E-8DCE-F8EE093D01A7}"/>
              </a:ext>
            </a:extLst>
          </p:cNvPr>
          <p:cNvSpPr>
            <a:spLocks noEditPoints="1"/>
          </p:cNvSpPr>
          <p:nvPr/>
        </p:nvSpPr>
        <p:spPr bwMode="auto">
          <a:xfrm>
            <a:off x="9691472" y="3181513"/>
            <a:ext cx="414543" cy="494974"/>
          </a:xfrm>
          <a:custGeom>
            <a:avLst/>
            <a:gdLst>
              <a:gd name="T0" fmla="*/ 127 w 134"/>
              <a:gd name="T1" fmla="*/ 0 h 160"/>
              <a:gd name="T2" fmla="*/ 8 w 134"/>
              <a:gd name="T3" fmla="*/ 0 h 160"/>
              <a:gd name="T4" fmla="*/ 1 w 134"/>
              <a:gd name="T5" fmla="*/ 8 h 160"/>
              <a:gd name="T6" fmla="*/ 4 w 134"/>
              <a:gd name="T7" fmla="*/ 13 h 160"/>
              <a:gd name="T8" fmla="*/ 4 w 134"/>
              <a:gd name="T9" fmla="*/ 97 h 160"/>
              <a:gd name="T10" fmla="*/ 11 w 134"/>
              <a:gd name="T11" fmla="*/ 90 h 160"/>
              <a:gd name="T12" fmla="*/ 11 w 134"/>
              <a:gd name="T13" fmla="*/ 13 h 160"/>
              <a:gd name="T14" fmla="*/ 124 w 134"/>
              <a:gd name="T15" fmla="*/ 13 h 160"/>
              <a:gd name="T16" fmla="*/ 124 w 134"/>
              <a:gd name="T17" fmla="*/ 93 h 160"/>
              <a:gd name="T18" fmla="*/ 36 w 134"/>
              <a:gd name="T19" fmla="*/ 93 h 160"/>
              <a:gd name="T20" fmla="*/ 29 w 134"/>
              <a:gd name="T21" fmla="*/ 101 h 160"/>
              <a:gd name="T22" fmla="*/ 36 w 134"/>
              <a:gd name="T23" fmla="*/ 101 h 160"/>
              <a:gd name="T24" fmla="*/ 24 w 134"/>
              <a:gd name="T25" fmla="*/ 151 h 160"/>
              <a:gd name="T26" fmla="*/ 27 w 134"/>
              <a:gd name="T27" fmla="*/ 158 h 160"/>
              <a:gd name="T28" fmla="*/ 36 w 134"/>
              <a:gd name="T29" fmla="*/ 155 h 160"/>
              <a:gd name="T30" fmla="*/ 48 w 134"/>
              <a:gd name="T31" fmla="*/ 104 h 160"/>
              <a:gd name="T32" fmla="*/ 85 w 134"/>
              <a:gd name="T33" fmla="*/ 104 h 160"/>
              <a:gd name="T34" fmla="*/ 99 w 134"/>
              <a:gd name="T35" fmla="*/ 155 h 160"/>
              <a:gd name="T36" fmla="*/ 104 w 134"/>
              <a:gd name="T37" fmla="*/ 160 h 160"/>
              <a:gd name="T38" fmla="*/ 106 w 134"/>
              <a:gd name="T39" fmla="*/ 158 h 160"/>
              <a:gd name="T40" fmla="*/ 111 w 134"/>
              <a:gd name="T41" fmla="*/ 151 h 160"/>
              <a:gd name="T42" fmla="*/ 99 w 134"/>
              <a:gd name="T43" fmla="*/ 101 h 160"/>
              <a:gd name="T44" fmla="*/ 127 w 134"/>
              <a:gd name="T45" fmla="*/ 101 h 160"/>
              <a:gd name="T46" fmla="*/ 131 w 134"/>
              <a:gd name="T47" fmla="*/ 97 h 160"/>
              <a:gd name="T48" fmla="*/ 131 w 134"/>
              <a:gd name="T49" fmla="*/ 13 h 160"/>
              <a:gd name="T50" fmla="*/ 134 w 134"/>
              <a:gd name="T51" fmla="*/ 8 h 160"/>
              <a:gd name="T52" fmla="*/ 127 w 134"/>
              <a:gd name="T53" fmla="*/ 0 h 160"/>
              <a:gd name="T54" fmla="*/ 72 w 134"/>
              <a:gd name="T55" fmla="*/ 80 h 160"/>
              <a:gd name="T56" fmla="*/ 72 w 134"/>
              <a:gd name="T57" fmla="*/ 53 h 160"/>
              <a:gd name="T58" fmla="*/ 66 w 134"/>
              <a:gd name="T59" fmla="*/ 47 h 160"/>
              <a:gd name="T60" fmla="*/ 59 w 134"/>
              <a:gd name="T61" fmla="*/ 53 h 160"/>
              <a:gd name="T62" fmla="*/ 59 w 134"/>
              <a:gd name="T63" fmla="*/ 80 h 160"/>
              <a:gd name="T64" fmla="*/ 66 w 134"/>
              <a:gd name="T65" fmla="*/ 87 h 160"/>
              <a:gd name="T66" fmla="*/ 72 w 134"/>
              <a:gd name="T67" fmla="*/ 80 h 160"/>
              <a:gd name="T68" fmla="*/ 94 w 134"/>
              <a:gd name="T69" fmla="*/ 79 h 160"/>
              <a:gd name="T70" fmla="*/ 94 w 134"/>
              <a:gd name="T71" fmla="*/ 27 h 160"/>
              <a:gd name="T72" fmla="*/ 88 w 134"/>
              <a:gd name="T73" fmla="*/ 20 h 160"/>
              <a:gd name="T74" fmla="*/ 81 w 134"/>
              <a:gd name="T75" fmla="*/ 27 h 160"/>
              <a:gd name="T76" fmla="*/ 81 w 134"/>
              <a:gd name="T77" fmla="*/ 79 h 160"/>
              <a:gd name="T78" fmla="*/ 88 w 134"/>
              <a:gd name="T79" fmla="*/ 87 h 160"/>
              <a:gd name="T80" fmla="*/ 94 w 134"/>
              <a:gd name="T81" fmla="*/ 79 h 160"/>
              <a:gd name="T82" fmla="*/ 116 w 134"/>
              <a:gd name="T83" fmla="*/ 80 h 160"/>
              <a:gd name="T84" fmla="*/ 116 w 134"/>
              <a:gd name="T85" fmla="*/ 43 h 160"/>
              <a:gd name="T86" fmla="*/ 109 w 134"/>
              <a:gd name="T87" fmla="*/ 36 h 160"/>
              <a:gd name="T88" fmla="*/ 102 w 134"/>
              <a:gd name="T89" fmla="*/ 43 h 160"/>
              <a:gd name="T90" fmla="*/ 102 w 134"/>
              <a:gd name="T91" fmla="*/ 80 h 160"/>
              <a:gd name="T92" fmla="*/ 109 w 134"/>
              <a:gd name="T93" fmla="*/ 87 h 160"/>
              <a:gd name="T94" fmla="*/ 116 w 134"/>
              <a:gd name="T95" fmla="*/ 80 h 160"/>
              <a:gd name="T96" fmla="*/ 48 w 134"/>
              <a:gd name="T97" fmla="*/ 65 h 160"/>
              <a:gd name="T98" fmla="*/ 46 w 134"/>
              <a:gd name="T99" fmla="*/ 65 h 160"/>
              <a:gd name="T100" fmla="*/ 2 w 134"/>
              <a:gd name="T101" fmla="*/ 110 h 160"/>
              <a:gd name="T102" fmla="*/ 2 w 134"/>
              <a:gd name="T103" fmla="*/ 118 h 160"/>
              <a:gd name="T104" fmla="*/ 7 w 134"/>
              <a:gd name="T105" fmla="*/ 118 h 160"/>
              <a:gd name="T106" fmla="*/ 48 w 134"/>
              <a:gd name="T107" fmla="*/ 69 h 160"/>
              <a:gd name="T108" fmla="*/ 48 w 134"/>
              <a:gd name="T109" fmla="*/ 6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4" h="160">
                <a:moveTo>
                  <a:pt x="127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1" y="2"/>
                  <a:pt x="1" y="8"/>
                </a:cubicBezTo>
                <a:cubicBezTo>
                  <a:pt x="1" y="10"/>
                  <a:pt x="3" y="11"/>
                  <a:pt x="4" y="13"/>
                </a:cubicBezTo>
                <a:cubicBezTo>
                  <a:pt x="4" y="97"/>
                  <a:pt x="4" y="97"/>
                  <a:pt x="4" y="97"/>
                </a:cubicBezTo>
                <a:cubicBezTo>
                  <a:pt x="6" y="95"/>
                  <a:pt x="8" y="93"/>
                  <a:pt x="11" y="90"/>
                </a:cubicBezTo>
                <a:cubicBezTo>
                  <a:pt x="11" y="13"/>
                  <a:pt x="11" y="13"/>
                  <a:pt x="11" y="13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2" y="97"/>
                  <a:pt x="31" y="99"/>
                  <a:pt x="29" y="101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24" y="151"/>
                  <a:pt x="24" y="151"/>
                  <a:pt x="24" y="151"/>
                </a:cubicBezTo>
                <a:cubicBezTo>
                  <a:pt x="22" y="155"/>
                  <a:pt x="24" y="158"/>
                  <a:pt x="27" y="158"/>
                </a:cubicBezTo>
                <a:cubicBezTo>
                  <a:pt x="31" y="160"/>
                  <a:pt x="36" y="158"/>
                  <a:pt x="36" y="155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99" y="155"/>
                  <a:pt x="99" y="155"/>
                  <a:pt x="99" y="155"/>
                </a:cubicBezTo>
                <a:cubicBezTo>
                  <a:pt x="99" y="156"/>
                  <a:pt x="103" y="160"/>
                  <a:pt x="104" y="160"/>
                </a:cubicBezTo>
                <a:cubicBezTo>
                  <a:pt x="106" y="160"/>
                  <a:pt x="106" y="160"/>
                  <a:pt x="106" y="158"/>
                </a:cubicBezTo>
                <a:cubicBezTo>
                  <a:pt x="110" y="158"/>
                  <a:pt x="113" y="155"/>
                  <a:pt x="111" y="151"/>
                </a:cubicBezTo>
                <a:cubicBezTo>
                  <a:pt x="99" y="101"/>
                  <a:pt x="99" y="101"/>
                  <a:pt x="99" y="101"/>
                </a:cubicBezTo>
                <a:cubicBezTo>
                  <a:pt x="127" y="101"/>
                  <a:pt x="127" y="101"/>
                  <a:pt x="127" y="101"/>
                </a:cubicBezTo>
                <a:cubicBezTo>
                  <a:pt x="129" y="101"/>
                  <a:pt x="131" y="99"/>
                  <a:pt x="131" y="97"/>
                </a:cubicBezTo>
                <a:cubicBezTo>
                  <a:pt x="131" y="13"/>
                  <a:pt x="131" y="13"/>
                  <a:pt x="131" y="13"/>
                </a:cubicBezTo>
                <a:cubicBezTo>
                  <a:pt x="133" y="11"/>
                  <a:pt x="134" y="10"/>
                  <a:pt x="134" y="8"/>
                </a:cubicBezTo>
                <a:cubicBezTo>
                  <a:pt x="134" y="2"/>
                  <a:pt x="131" y="0"/>
                  <a:pt x="127" y="0"/>
                </a:cubicBezTo>
                <a:close/>
                <a:moveTo>
                  <a:pt x="72" y="80"/>
                </a:moveTo>
                <a:cubicBezTo>
                  <a:pt x="72" y="53"/>
                  <a:pt x="72" y="53"/>
                  <a:pt x="72" y="53"/>
                </a:cubicBezTo>
                <a:cubicBezTo>
                  <a:pt x="72" y="49"/>
                  <a:pt x="69" y="47"/>
                  <a:pt x="66" y="47"/>
                </a:cubicBezTo>
                <a:cubicBezTo>
                  <a:pt x="62" y="47"/>
                  <a:pt x="59" y="49"/>
                  <a:pt x="59" y="53"/>
                </a:cubicBezTo>
                <a:cubicBezTo>
                  <a:pt x="59" y="80"/>
                  <a:pt x="59" y="80"/>
                  <a:pt x="59" y="80"/>
                </a:cubicBezTo>
                <a:cubicBezTo>
                  <a:pt x="59" y="83"/>
                  <a:pt x="62" y="87"/>
                  <a:pt x="66" y="87"/>
                </a:cubicBezTo>
                <a:cubicBezTo>
                  <a:pt x="69" y="87"/>
                  <a:pt x="72" y="83"/>
                  <a:pt x="72" y="80"/>
                </a:cubicBezTo>
                <a:close/>
                <a:moveTo>
                  <a:pt x="94" y="79"/>
                </a:moveTo>
                <a:cubicBezTo>
                  <a:pt x="94" y="27"/>
                  <a:pt x="94" y="27"/>
                  <a:pt x="94" y="27"/>
                </a:cubicBezTo>
                <a:cubicBezTo>
                  <a:pt x="94" y="23"/>
                  <a:pt x="92" y="20"/>
                  <a:pt x="88" y="20"/>
                </a:cubicBezTo>
                <a:cubicBezTo>
                  <a:pt x="83" y="20"/>
                  <a:pt x="81" y="23"/>
                  <a:pt x="81" y="27"/>
                </a:cubicBezTo>
                <a:cubicBezTo>
                  <a:pt x="81" y="79"/>
                  <a:pt x="81" y="79"/>
                  <a:pt x="81" y="79"/>
                </a:cubicBezTo>
                <a:cubicBezTo>
                  <a:pt x="81" y="83"/>
                  <a:pt x="83" y="87"/>
                  <a:pt x="88" y="87"/>
                </a:cubicBezTo>
                <a:cubicBezTo>
                  <a:pt x="92" y="87"/>
                  <a:pt x="94" y="83"/>
                  <a:pt x="94" y="79"/>
                </a:cubicBezTo>
                <a:close/>
                <a:moveTo>
                  <a:pt x="116" y="80"/>
                </a:moveTo>
                <a:cubicBezTo>
                  <a:pt x="116" y="43"/>
                  <a:pt x="116" y="43"/>
                  <a:pt x="116" y="43"/>
                </a:cubicBezTo>
                <a:cubicBezTo>
                  <a:pt x="116" y="38"/>
                  <a:pt x="112" y="36"/>
                  <a:pt x="109" y="36"/>
                </a:cubicBezTo>
                <a:cubicBezTo>
                  <a:pt x="105" y="36"/>
                  <a:pt x="102" y="38"/>
                  <a:pt x="102" y="43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83"/>
                  <a:pt x="105" y="87"/>
                  <a:pt x="109" y="87"/>
                </a:cubicBezTo>
                <a:cubicBezTo>
                  <a:pt x="112" y="87"/>
                  <a:pt x="116" y="83"/>
                  <a:pt x="116" y="80"/>
                </a:cubicBezTo>
                <a:close/>
                <a:moveTo>
                  <a:pt x="48" y="65"/>
                </a:moveTo>
                <a:cubicBezTo>
                  <a:pt x="46" y="65"/>
                  <a:pt x="46" y="65"/>
                  <a:pt x="46" y="65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2"/>
                  <a:pt x="0" y="116"/>
                  <a:pt x="2" y="118"/>
                </a:cubicBezTo>
                <a:cubicBezTo>
                  <a:pt x="3" y="119"/>
                  <a:pt x="5" y="119"/>
                  <a:pt x="7" y="118"/>
                </a:cubicBezTo>
                <a:cubicBezTo>
                  <a:pt x="48" y="69"/>
                  <a:pt x="48" y="69"/>
                  <a:pt x="48" y="69"/>
                </a:cubicBezTo>
                <a:cubicBezTo>
                  <a:pt x="48" y="67"/>
                  <a:pt x="48" y="67"/>
                  <a:pt x="48" y="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DAF31BB-CFF9-42BA-9ED6-CBDF92EA1145}"/>
              </a:ext>
            </a:extLst>
          </p:cNvPr>
          <p:cNvSpPr/>
          <p:nvPr/>
        </p:nvSpPr>
        <p:spPr>
          <a:xfrm>
            <a:off x="0" y="6374674"/>
            <a:ext cx="12192000" cy="229234"/>
          </a:xfrm>
          <a:prstGeom prst="rect">
            <a:avLst/>
          </a:prstGeom>
          <a:solidFill>
            <a:srgbClr val="245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DE46E9B-4E31-4A96-A332-42FABAD12CDA}"/>
              </a:ext>
            </a:extLst>
          </p:cNvPr>
          <p:cNvSpPr/>
          <p:nvPr/>
        </p:nvSpPr>
        <p:spPr>
          <a:xfrm>
            <a:off x="248194" y="5577840"/>
            <a:ext cx="240955" cy="1280160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A0D4192-22F3-47E1-9487-938B4BDA1D78}"/>
              </a:ext>
            </a:extLst>
          </p:cNvPr>
          <p:cNvSpPr/>
          <p:nvPr/>
        </p:nvSpPr>
        <p:spPr>
          <a:xfrm>
            <a:off x="653216" y="6374674"/>
            <a:ext cx="168254" cy="483326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8C1C2912-5888-407F-A351-EC59C7175715}"/>
              </a:ext>
            </a:extLst>
          </p:cNvPr>
          <p:cNvSpPr/>
          <p:nvPr/>
        </p:nvSpPr>
        <p:spPr>
          <a:xfrm>
            <a:off x="985537" y="6603908"/>
            <a:ext cx="168254" cy="241663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28365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CD615A-0A71-4262-9499-23DF1A6573BC}"/>
              </a:ext>
            </a:extLst>
          </p:cNvPr>
          <p:cNvSpPr/>
          <p:nvPr/>
        </p:nvSpPr>
        <p:spPr>
          <a:xfrm>
            <a:off x="8245007" y="312805"/>
            <a:ext cx="3465790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5000" dirty="0">
                <a:solidFill>
                  <a:schemeClr val="tx2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تولید - محصول</a:t>
            </a:r>
            <a:endParaRPr lang="en-US" sz="5000" dirty="0">
              <a:solidFill>
                <a:schemeClr val="tx2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203414-92CF-4D51-9386-D1CDA3F41B8C}"/>
              </a:ext>
            </a:extLst>
          </p:cNvPr>
          <p:cNvSpPr/>
          <p:nvPr/>
        </p:nvSpPr>
        <p:spPr>
          <a:xfrm>
            <a:off x="1245107" y="4836698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تبلیغات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26A750-7771-47E6-9917-F3CE23BDB528}"/>
              </a:ext>
            </a:extLst>
          </p:cNvPr>
          <p:cNvSpPr/>
          <p:nvPr/>
        </p:nvSpPr>
        <p:spPr>
          <a:xfrm>
            <a:off x="714324" y="5197953"/>
            <a:ext cx="2099214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</a:t>
            </a:r>
          </a:p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وجود دارد، اما تنوع معابر.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29C7FA-8A56-4B86-B933-2243427B07E5}"/>
              </a:ext>
            </a:extLst>
          </p:cNvPr>
          <p:cNvSpPr/>
          <p:nvPr/>
        </p:nvSpPr>
        <p:spPr>
          <a:xfrm>
            <a:off x="3693697" y="4836698"/>
            <a:ext cx="18578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یادگیری عمیق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17CC0C-22D9-4AF9-BAA2-CE77710D76AC}"/>
              </a:ext>
            </a:extLst>
          </p:cNvPr>
          <p:cNvSpPr/>
          <p:nvPr/>
        </p:nvSpPr>
        <p:spPr>
          <a:xfrm>
            <a:off x="3452314" y="5197953"/>
            <a:ext cx="2099214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</a:t>
            </a:r>
          </a:p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وجود دارد، اما تنوع معابر.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6B89EE-8848-46F9-9913-DD1AAF9261BE}"/>
              </a:ext>
            </a:extLst>
          </p:cNvPr>
          <p:cNvSpPr/>
          <p:nvPr/>
        </p:nvSpPr>
        <p:spPr>
          <a:xfrm>
            <a:off x="9523099" y="4859399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اشتراک، ابونمان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D85515-C1F2-4E7E-99BE-44AE3AB9C4CF}"/>
              </a:ext>
            </a:extLst>
          </p:cNvPr>
          <p:cNvSpPr/>
          <p:nvPr/>
        </p:nvSpPr>
        <p:spPr>
          <a:xfrm>
            <a:off x="8928295" y="5197953"/>
            <a:ext cx="2099214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</a:t>
            </a:r>
          </a:p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وجود دارد، اما تنوع معابر.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B19FAD-D8F3-4926-80E2-56FA3B0F0C6E}"/>
              </a:ext>
            </a:extLst>
          </p:cNvPr>
          <p:cNvSpPr/>
          <p:nvPr/>
        </p:nvSpPr>
        <p:spPr>
          <a:xfrm>
            <a:off x="6640474" y="4859399"/>
            <a:ext cx="16909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طراحی ساختمان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EECF92-8F99-4BB6-88BF-54AF3D117820}"/>
              </a:ext>
            </a:extLst>
          </p:cNvPr>
          <p:cNvSpPr/>
          <p:nvPr/>
        </p:nvSpPr>
        <p:spPr>
          <a:xfrm>
            <a:off x="6190304" y="5197953"/>
            <a:ext cx="2099214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</a:t>
            </a:r>
          </a:p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وجود دارد، اما تنوع معابر.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FB570D93-2AD0-4154-AF0A-26BA489E954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313" y="1859613"/>
            <a:ext cx="2549381" cy="2349528"/>
          </a:xfrm>
        </p:spPr>
      </p:pic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18267EC9-7CC5-4FE1-9597-1809038370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6FF95DD1-83C4-43F4-AA87-26B4EDDC0FA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86C49E5-C252-47F9-8C3A-B757C518C7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6C3FCE06-D19F-410D-8FC4-A13C8D1CC565}"/>
              </a:ext>
            </a:extLst>
          </p:cNvPr>
          <p:cNvSpPr/>
          <p:nvPr/>
        </p:nvSpPr>
        <p:spPr>
          <a:xfrm>
            <a:off x="0" y="6374674"/>
            <a:ext cx="12192000" cy="229234"/>
          </a:xfrm>
          <a:prstGeom prst="rect">
            <a:avLst/>
          </a:prstGeom>
          <a:solidFill>
            <a:srgbClr val="245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36A89A8-4446-4AC2-95CB-0596E195C7B0}"/>
              </a:ext>
            </a:extLst>
          </p:cNvPr>
          <p:cNvSpPr/>
          <p:nvPr/>
        </p:nvSpPr>
        <p:spPr>
          <a:xfrm>
            <a:off x="248194" y="5577840"/>
            <a:ext cx="240955" cy="1280160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B14E352-1DF0-49E8-9A32-22294D9B6F6A}"/>
              </a:ext>
            </a:extLst>
          </p:cNvPr>
          <p:cNvSpPr/>
          <p:nvPr/>
        </p:nvSpPr>
        <p:spPr>
          <a:xfrm>
            <a:off x="653216" y="6374674"/>
            <a:ext cx="168254" cy="483326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97DE5B5-1B6A-443D-992E-94BCAF076874}"/>
              </a:ext>
            </a:extLst>
          </p:cNvPr>
          <p:cNvSpPr/>
          <p:nvPr/>
        </p:nvSpPr>
        <p:spPr>
          <a:xfrm>
            <a:off x="985537" y="6603908"/>
            <a:ext cx="168254" cy="241663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49918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ralelogramo 18">
            <a:extLst>
              <a:ext uri="{FF2B5EF4-FFF2-40B4-BE49-F238E27FC236}">
                <a16:creationId xmlns:a16="http://schemas.microsoft.com/office/drawing/2014/main" id="{533CF5FE-02EF-4C6A-9334-C3CA1AAE4307}"/>
              </a:ext>
            </a:extLst>
          </p:cNvPr>
          <p:cNvSpPr/>
          <p:nvPr/>
        </p:nvSpPr>
        <p:spPr>
          <a:xfrm>
            <a:off x="730142" y="0"/>
            <a:ext cx="4692597" cy="6858000"/>
          </a:xfrm>
          <a:prstGeom prst="parallelogram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" name="자유형: 도형 14">
            <a:extLst>
              <a:ext uri="{FF2B5EF4-FFF2-40B4-BE49-F238E27FC236}">
                <a16:creationId xmlns:a16="http://schemas.microsoft.com/office/drawing/2014/main" id="{4BFE41BE-2540-43D5-9F0E-98B5076828B0}"/>
              </a:ext>
            </a:extLst>
          </p:cNvPr>
          <p:cNvSpPr/>
          <p:nvPr/>
        </p:nvSpPr>
        <p:spPr>
          <a:xfrm rot="10800000">
            <a:off x="10390855" y="3241877"/>
            <a:ext cx="453889" cy="419784"/>
          </a:xfrm>
          <a:custGeom>
            <a:avLst/>
            <a:gdLst/>
            <a:ahLst/>
            <a:cxnLst/>
            <a:rect l="l" t="t" r="r" b="b"/>
            <a:pathLst>
              <a:path w="282415" h="261193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77F5FF9-AA39-432D-8E4B-DC010DF85E48}"/>
              </a:ext>
            </a:extLst>
          </p:cNvPr>
          <p:cNvSpPr/>
          <p:nvPr/>
        </p:nvSpPr>
        <p:spPr>
          <a:xfrm>
            <a:off x="8117955" y="418648"/>
            <a:ext cx="453889" cy="419784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1"/>
            <a:endParaRPr lang="ko-KR" altLang="en-US" sz="270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D308E3-1BD1-4B9E-A002-5A6E08DA3146}"/>
              </a:ext>
            </a:extLst>
          </p:cNvPr>
          <p:cNvSpPr txBox="1"/>
          <p:nvPr/>
        </p:nvSpPr>
        <p:spPr>
          <a:xfrm>
            <a:off x="8571844" y="564221"/>
            <a:ext cx="2241327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2800" dirty="0">
                <a:solidFill>
                  <a:schemeClr val="bg1"/>
                </a:solidFill>
                <a:cs typeface="B Nazanin" panose="00000400000000000000" pitchFamily="2" charset="-78"/>
              </a:rPr>
              <a:t>ارائه</a:t>
            </a:r>
          </a:p>
          <a:p>
            <a:pPr algn="r" rtl="1"/>
            <a:r>
              <a:rPr lang="fa-IR" altLang="ko-KR" sz="2800" dirty="0">
                <a:solidFill>
                  <a:schemeClr val="bg1"/>
                </a:solidFill>
                <a:cs typeface="B Nazanin" panose="00000400000000000000" pitchFamily="2" charset="-78"/>
              </a:rPr>
              <a:t>چیدمان</a:t>
            </a:r>
          </a:p>
          <a:p>
            <a:pPr algn="r" rtl="1"/>
            <a:r>
              <a:rPr lang="fa-IR" altLang="ko-KR" sz="2800" dirty="0">
                <a:solidFill>
                  <a:schemeClr val="bg1"/>
                </a:solidFill>
                <a:cs typeface="B Nazanin" panose="00000400000000000000" pitchFamily="2" charset="-78"/>
              </a:rPr>
              <a:t>اسلاید متن را پاک کنید</a:t>
            </a:r>
          </a:p>
          <a:p>
            <a:pPr algn="r" rtl="1"/>
            <a:r>
              <a:rPr lang="fa-IR" altLang="ko-KR" sz="2800" dirty="0">
                <a:solidFill>
                  <a:schemeClr val="bg1"/>
                </a:solidFill>
                <a:cs typeface="B Nazanin" panose="00000400000000000000" pitchFamily="2" charset="-78"/>
              </a:rPr>
              <a:t>برای شما</a:t>
            </a:r>
          </a:p>
          <a:p>
            <a:pPr algn="r" rtl="1"/>
            <a:r>
              <a:rPr lang="fa-IR" altLang="ko-KR" sz="2800" dirty="0">
                <a:solidFill>
                  <a:schemeClr val="bg1"/>
                </a:solidFill>
                <a:cs typeface="B Nazanin" panose="00000400000000000000" pitchFamily="2" charset="-78"/>
              </a:rPr>
              <a:t>ارائه</a:t>
            </a:r>
            <a:endParaRPr lang="ko-KR" alt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5" name="그룹 21">
            <a:extLst>
              <a:ext uri="{FF2B5EF4-FFF2-40B4-BE49-F238E27FC236}">
                <a16:creationId xmlns:a16="http://schemas.microsoft.com/office/drawing/2014/main" id="{3275BB9D-EAF4-4DCF-A625-775C0AFA6E50}"/>
              </a:ext>
            </a:extLst>
          </p:cNvPr>
          <p:cNvGrpSpPr/>
          <p:nvPr/>
        </p:nvGrpSpPr>
        <p:grpSpPr>
          <a:xfrm>
            <a:off x="6475639" y="4398244"/>
            <a:ext cx="5020197" cy="646331"/>
            <a:chOff x="959011" y="2597626"/>
            <a:chExt cx="5020197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8FE488-0399-4D52-A838-8E6EB3ECBF28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پاورپوینت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E5DCE2-671A-4479-8719-D658EE86D830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Chevron 25">
              <a:extLst>
                <a:ext uri="{FF2B5EF4-FFF2-40B4-BE49-F238E27FC236}">
                  <a16:creationId xmlns:a16="http://schemas.microsoft.com/office/drawing/2014/main" id="{FC3924D4-245E-4128-9713-65762A7F9B65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9" name="그룹 20">
            <a:extLst>
              <a:ext uri="{FF2B5EF4-FFF2-40B4-BE49-F238E27FC236}">
                <a16:creationId xmlns:a16="http://schemas.microsoft.com/office/drawing/2014/main" id="{7952DA2C-E974-4424-8479-49567BF7B09F}"/>
              </a:ext>
            </a:extLst>
          </p:cNvPr>
          <p:cNvGrpSpPr/>
          <p:nvPr/>
        </p:nvGrpSpPr>
        <p:grpSpPr>
          <a:xfrm>
            <a:off x="6475639" y="5076417"/>
            <a:ext cx="5020197" cy="646331"/>
            <a:chOff x="959011" y="3630156"/>
            <a:chExt cx="5020197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028ECD-CB6D-4717-BF50-E56356586FF5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4D4A10-77CE-44EB-BDCA-B5DB4BA40181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Chevron 26">
              <a:extLst>
                <a:ext uri="{FF2B5EF4-FFF2-40B4-BE49-F238E27FC236}">
                  <a16:creationId xmlns:a16="http://schemas.microsoft.com/office/drawing/2014/main" id="{A3EA7DC2-6162-4ED8-B13A-FEEFFF1D3F9C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그룹 4">
            <a:extLst>
              <a:ext uri="{FF2B5EF4-FFF2-40B4-BE49-F238E27FC236}">
                <a16:creationId xmlns:a16="http://schemas.microsoft.com/office/drawing/2014/main" id="{F3EAF959-4EB7-4D9F-B6C4-0065EAC8914C}"/>
              </a:ext>
            </a:extLst>
          </p:cNvPr>
          <p:cNvGrpSpPr/>
          <p:nvPr/>
        </p:nvGrpSpPr>
        <p:grpSpPr>
          <a:xfrm>
            <a:off x="6475639" y="5754589"/>
            <a:ext cx="5020197" cy="646331"/>
            <a:chOff x="959011" y="4662686"/>
            <a:chExt cx="5020197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DCF34F-F60F-4DDE-A78D-7E0195534D10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3F6F9A-7C68-4110-BB64-502AC6F32DDD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Chevron 27">
              <a:extLst>
                <a:ext uri="{FF2B5EF4-FFF2-40B4-BE49-F238E27FC236}">
                  <a16:creationId xmlns:a16="http://schemas.microsoft.com/office/drawing/2014/main" id="{EAC8DB42-E489-4422-B3D3-99FD47D24647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05A7E44-4D97-48A5-AA89-D140550C3548}"/>
              </a:ext>
            </a:extLst>
          </p:cNvPr>
          <p:cNvSpPr txBox="1"/>
          <p:nvPr/>
        </p:nvSpPr>
        <p:spPr>
          <a:xfrm>
            <a:off x="696164" y="4953307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 rtl="1"/>
            <a:r>
              <a:rPr lang="fa-IR" altLang="ko-KR" sz="44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عالی</a:t>
            </a:r>
            <a:endParaRPr lang="en-US" altLang="ko-KR" sz="44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C2406B-0971-4E67-8E11-64349057BE34}"/>
              </a:ext>
            </a:extLst>
          </p:cNvPr>
          <p:cNvSpPr txBox="1"/>
          <p:nvPr/>
        </p:nvSpPr>
        <p:spPr>
          <a:xfrm>
            <a:off x="696164" y="5600469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 rtl="1"/>
            <a:r>
              <a:rPr lang="fa-IR" altLang="ko-K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ارائه</a:t>
            </a:r>
            <a:endParaRPr lang="ko-KR" altLang="en-US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D50BCC6-D606-4A44-A81F-2A41A2635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1195">
            <a:off x="3889921" y="1672334"/>
            <a:ext cx="1816612" cy="3291847"/>
          </a:xfrm>
          <a:prstGeom prst="rect">
            <a:avLst/>
          </a:prstGeom>
        </p:spPr>
      </p:pic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DD9733FA-6B86-426B-97E8-38D28C84335F}"/>
              </a:ext>
            </a:extLst>
          </p:cNvPr>
          <p:cNvSpPr/>
          <p:nvPr/>
        </p:nvSpPr>
        <p:spPr>
          <a:xfrm>
            <a:off x="1675410" y="935294"/>
            <a:ext cx="2508744" cy="3742386"/>
          </a:xfrm>
          <a:custGeom>
            <a:avLst/>
            <a:gdLst>
              <a:gd name="connsiteX0" fmla="*/ 388032 w 984551"/>
              <a:gd name="connsiteY0" fmla="*/ 1061551 h 1468691"/>
              <a:gd name="connsiteX1" fmla="*/ 357968 w 984551"/>
              <a:gd name="connsiteY1" fmla="*/ 935434 h 1468691"/>
              <a:gd name="connsiteX2" fmla="*/ 342426 w 984551"/>
              <a:gd name="connsiteY2" fmla="*/ 791483 h 1468691"/>
              <a:gd name="connsiteX3" fmla="*/ 316948 w 984551"/>
              <a:gd name="connsiteY3" fmla="*/ 741036 h 1468691"/>
              <a:gd name="connsiteX4" fmla="*/ 211723 w 984551"/>
              <a:gd name="connsiteY4" fmla="*/ 628933 h 1468691"/>
              <a:gd name="connsiteX5" fmla="*/ 209685 w 984551"/>
              <a:gd name="connsiteY5" fmla="*/ 582053 h 1468691"/>
              <a:gd name="connsiteX6" fmla="*/ 294909 w 984551"/>
              <a:gd name="connsiteY6" fmla="*/ 476064 h 1468691"/>
              <a:gd name="connsiteX7" fmla="*/ 345866 w 984551"/>
              <a:gd name="connsiteY7" fmla="*/ 450204 h 1468691"/>
              <a:gd name="connsiteX8" fmla="*/ 357331 w 984551"/>
              <a:gd name="connsiteY8" fmla="*/ 441923 h 1468691"/>
              <a:gd name="connsiteX9" fmla="*/ 347649 w 984551"/>
              <a:gd name="connsiteY9" fmla="*/ 434025 h 1468691"/>
              <a:gd name="connsiteX10" fmla="*/ 289941 w 984551"/>
              <a:gd name="connsiteY10" fmla="*/ 324214 h 1468691"/>
              <a:gd name="connsiteX11" fmla="*/ 402172 w 984551"/>
              <a:gd name="connsiteY11" fmla="*/ 222302 h 1468691"/>
              <a:gd name="connsiteX12" fmla="*/ 510964 w 984551"/>
              <a:gd name="connsiteY12" fmla="*/ 324851 h 1468691"/>
              <a:gd name="connsiteX13" fmla="*/ 505868 w 984551"/>
              <a:gd name="connsiteY13" fmla="*/ 375553 h 1468691"/>
              <a:gd name="connsiteX14" fmla="*/ 507524 w 984551"/>
              <a:gd name="connsiteY14" fmla="*/ 389311 h 1468691"/>
              <a:gd name="connsiteX15" fmla="*/ 513512 w 984551"/>
              <a:gd name="connsiteY15" fmla="*/ 370330 h 1468691"/>
              <a:gd name="connsiteX16" fmla="*/ 514149 w 984551"/>
              <a:gd name="connsiteY16" fmla="*/ 147141 h 1468691"/>
              <a:gd name="connsiteX17" fmla="*/ 499117 w 984551"/>
              <a:gd name="connsiteY17" fmla="*/ 114402 h 1468691"/>
              <a:gd name="connsiteX18" fmla="*/ 482811 w 984551"/>
              <a:gd name="connsiteY18" fmla="*/ 99242 h 1468691"/>
              <a:gd name="connsiteX19" fmla="*/ 478734 w 984551"/>
              <a:gd name="connsiteY19" fmla="*/ 78987 h 1468691"/>
              <a:gd name="connsiteX20" fmla="*/ 497843 w 984551"/>
              <a:gd name="connsiteY20" fmla="*/ 73127 h 1468691"/>
              <a:gd name="connsiteX21" fmla="*/ 514021 w 984551"/>
              <a:gd name="connsiteY21" fmla="*/ 60134 h 1468691"/>
              <a:gd name="connsiteX22" fmla="*/ 514786 w 984551"/>
              <a:gd name="connsiteY22" fmla="*/ 20006 h 1468691"/>
              <a:gd name="connsiteX23" fmla="*/ 534658 w 984551"/>
              <a:gd name="connsiteY23" fmla="*/ 5 h 1468691"/>
              <a:gd name="connsiteX24" fmla="*/ 554277 w 984551"/>
              <a:gd name="connsiteY24" fmla="*/ 19751 h 1468691"/>
              <a:gd name="connsiteX25" fmla="*/ 604341 w 984551"/>
              <a:gd name="connsiteY25" fmla="*/ 70452 h 1468691"/>
              <a:gd name="connsiteX26" fmla="*/ 622303 w 984551"/>
              <a:gd name="connsiteY26" fmla="*/ 101790 h 1468691"/>
              <a:gd name="connsiteX27" fmla="*/ 597972 w 984551"/>
              <a:gd name="connsiteY27" fmla="*/ 129944 h 1468691"/>
              <a:gd name="connsiteX28" fmla="*/ 564723 w 984551"/>
              <a:gd name="connsiteY28" fmla="*/ 128288 h 1468691"/>
              <a:gd name="connsiteX29" fmla="*/ 577589 w 984551"/>
              <a:gd name="connsiteY29" fmla="*/ 132109 h 1468691"/>
              <a:gd name="connsiteX30" fmla="*/ 603704 w 984551"/>
              <a:gd name="connsiteY30" fmla="*/ 162556 h 1468691"/>
              <a:gd name="connsiteX31" fmla="*/ 604341 w 984551"/>
              <a:gd name="connsiteY31" fmla="*/ 291475 h 1468691"/>
              <a:gd name="connsiteX32" fmla="*/ 565105 w 984551"/>
              <a:gd name="connsiteY32" fmla="*/ 644602 h 1468691"/>
              <a:gd name="connsiteX33" fmla="*/ 575296 w 984551"/>
              <a:gd name="connsiteY33" fmla="*/ 729062 h 1468691"/>
              <a:gd name="connsiteX34" fmla="*/ 662304 w 984551"/>
              <a:gd name="connsiteY34" fmla="*/ 991359 h 1468691"/>
              <a:gd name="connsiteX35" fmla="*/ 644724 w 984551"/>
              <a:gd name="connsiteY35" fmla="*/ 1061424 h 1468691"/>
              <a:gd name="connsiteX36" fmla="*/ 721668 w 984551"/>
              <a:gd name="connsiteY36" fmla="*/ 1061424 h 1468691"/>
              <a:gd name="connsiteX37" fmla="*/ 751350 w 984551"/>
              <a:gd name="connsiteY37" fmla="*/ 1090851 h 1468691"/>
              <a:gd name="connsiteX38" fmla="*/ 750968 w 984551"/>
              <a:gd name="connsiteY38" fmla="*/ 1336333 h 1468691"/>
              <a:gd name="connsiteX39" fmla="*/ 780140 w 984551"/>
              <a:gd name="connsiteY39" fmla="*/ 1365378 h 1468691"/>
              <a:gd name="connsiteX40" fmla="*/ 956449 w 984551"/>
              <a:gd name="connsiteY40" fmla="*/ 1364613 h 1468691"/>
              <a:gd name="connsiteX41" fmla="*/ 984475 w 984551"/>
              <a:gd name="connsiteY41" fmla="*/ 1391748 h 1468691"/>
              <a:gd name="connsiteX42" fmla="*/ 984475 w 984551"/>
              <a:gd name="connsiteY42" fmla="*/ 1443086 h 1468691"/>
              <a:gd name="connsiteX43" fmla="*/ 958869 w 984551"/>
              <a:gd name="connsiteY43" fmla="*/ 1468564 h 1468691"/>
              <a:gd name="connsiteX44" fmla="*/ 936576 w 984551"/>
              <a:gd name="connsiteY44" fmla="*/ 1468692 h 1468691"/>
              <a:gd name="connsiteX45" fmla="*/ 235800 w 984551"/>
              <a:gd name="connsiteY45" fmla="*/ 1468692 h 1468691"/>
              <a:gd name="connsiteX46" fmla="*/ 32739 w 984551"/>
              <a:gd name="connsiteY46" fmla="*/ 1468437 h 1468691"/>
              <a:gd name="connsiteX47" fmla="*/ 0 w 984551"/>
              <a:gd name="connsiteY47" fmla="*/ 1434806 h 1468691"/>
              <a:gd name="connsiteX48" fmla="*/ 0 w 984551"/>
              <a:gd name="connsiteY48" fmla="*/ 1394678 h 1468691"/>
              <a:gd name="connsiteX49" fmla="*/ 29427 w 984551"/>
              <a:gd name="connsiteY49" fmla="*/ 1364868 h 1468691"/>
              <a:gd name="connsiteX50" fmla="*/ 205736 w 984551"/>
              <a:gd name="connsiteY50" fmla="*/ 1365250 h 1468691"/>
              <a:gd name="connsiteX51" fmla="*/ 233125 w 984551"/>
              <a:gd name="connsiteY51" fmla="*/ 1336842 h 1468691"/>
              <a:gd name="connsiteX52" fmla="*/ 232743 w 984551"/>
              <a:gd name="connsiteY52" fmla="*/ 1097985 h 1468691"/>
              <a:gd name="connsiteX53" fmla="*/ 268667 w 984551"/>
              <a:gd name="connsiteY53" fmla="*/ 1061169 h 1468691"/>
              <a:gd name="connsiteX54" fmla="*/ 387905 w 984551"/>
              <a:gd name="connsiteY54" fmla="*/ 1061169 h 1468691"/>
              <a:gd name="connsiteX55" fmla="*/ 536187 w 984551"/>
              <a:gd name="connsiteY55" fmla="*/ 1252255 h 1468691"/>
              <a:gd name="connsiteX56" fmla="*/ 536060 w 984551"/>
              <a:gd name="connsiteY56" fmla="*/ 1252255 h 1468691"/>
              <a:gd name="connsiteX57" fmla="*/ 536060 w 984551"/>
              <a:gd name="connsiteY57" fmla="*/ 1167540 h 1468691"/>
              <a:gd name="connsiteX58" fmla="*/ 526760 w 984551"/>
              <a:gd name="connsiteY58" fmla="*/ 1149578 h 1468691"/>
              <a:gd name="connsiteX59" fmla="*/ 408160 w 984551"/>
              <a:gd name="connsiteY59" fmla="*/ 1193528 h 1468691"/>
              <a:gd name="connsiteX60" fmla="*/ 407013 w 984551"/>
              <a:gd name="connsiteY60" fmla="*/ 1231108 h 1468691"/>
              <a:gd name="connsiteX61" fmla="*/ 432746 w 984551"/>
              <a:gd name="connsiteY61" fmla="*/ 1217732 h 1468691"/>
              <a:gd name="connsiteX62" fmla="*/ 452109 w 984551"/>
              <a:gd name="connsiteY62" fmla="*/ 1206394 h 1468691"/>
              <a:gd name="connsiteX63" fmla="*/ 456441 w 984551"/>
              <a:gd name="connsiteY63" fmla="*/ 1229070 h 1468691"/>
              <a:gd name="connsiteX64" fmla="*/ 456823 w 984551"/>
              <a:gd name="connsiteY64" fmla="*/ 1327161 h 1468691"/>
              <a:gd name="connsiteX65" fmla="*/ 429689 w 984551"/>
              <a:gd name="connsiteY65" fmla="*/ 1354804 h 1468691"/>
              <a:gd name="connsiteX66" fmla="*/ 409433 w 984551"/>
              <a:gd name="connsiteY66" fmla="*/ 1365505 h 1468691"/>
              <a:gd name="connsiteX67" fmla="*/ 429179 w 984551"/>
              <a:gd name="connsiteY67" fmla="*/ 1379900 h 1468691"/>
              <a:gd name="connsiteX68" fmla="*/ 527270 w 984551"/>
              <a:gd name="connsiteY68" fmla="*/ 1379900 h 1468691"/>
              <a:gd name="connsiteX69" fmla="*/ 571857 w 984551"/>
              <a:gd name="connsiteY69" fmla="*/ 1379518 h 1468691"/>
              <a:gd name="connsiteX70" fmla="*/ 584341 w 984551"/>
              <a:gd name="connsiteY70" fmla="*/ 1367034 h 1468691"/>
              <a:gd name="connsiteX71" fmla="*/ 571984 w 984551"/>
              <a:gd name="connsiteY71" fmla="*/ 1354677 h 1468691"/>
              <a:gd name="connsiteX72" fmla="*/ 558608 w 984551"/>
              <a:gd name="connsiteY72" fmla="*/ 1354550 h 1468691"/>
              <a:gd name="connsiteX73" fmla="*/ 536060 w 984551"/>
              <a:gd name="connsiteY73" fmla="*/ 1332638 h 1468691"/>
              <a:gd name="connsiteX74" fmla="*/ 536187 w 984551"/>
              <a:gd name="connsiteY74" fmla="*/ 1252382 h 1468691"/>
              <a:gd name="connsiteX75" fmla="*/ 571602 w 984551"/>
              <a:gd name="connsiteY75" fmla="*/ 1060277 h 1468691"/>
              <a:gd name="connsiteX76" fmla="*/ 464466 w 984551"/>
              <a:gd name="connsiteY76" fmla="*/ 804222 h 1468691"/>
              <a:gd name="connsiteX77" fmla="*/ 468543 w 984551"/>
              <a:gd name="connsiteY77" fmla="*/ 943205 h 1468691"/>
              <a:gd name="connsiteX78" fmla="*/ 452109 w 984551"/>
              <a:gd name="connsiteY78" fmla="*/ 1060277 h 1468691"/>
              <a:gd name="connsiteX79" fmla="*/ 571474 w 984551"/>
              <a:gd name="connsiteY79" fmla="*/ 1060277 h 146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984551" h="1468691">
                <a:moveTo>
                  <a:pt x="388032" y="1061551"/>
                </a:moveTo>
                <a:cubicBezTo>
                  <a:pt x="357968" y="1022060"/>
                  <a:pt x="364337" y="977219"/>
                  <a:pt x="357968" y="935434"/>
                </a:cubicBezTo>
                <a:cubicBezTo>
                  <a:pt x="350706" y="887790"/>
                  <a:pt x="347012" y="839509"/>
                  <a:pt x="342426" y="791483"/>
                </a:cubicBezTo>
                <a:cubicBezTo>
                  <a:pt x="340515" y="771101"/>
                  <a:pt x="330706" y="755559"/>
                  <a:pt x="316948" y="741036"/>
                </a:cubicBezTo>
                <a:cubicBezTo>
                  <a:pt x="281533" y="703966"/>
                  <a:pt x="247265" y="665876"/>
                  <a:pt x="211723" y="628933"/>
                </a:cubicBezTo>
                <a:cubicBezTo>
                  <a:pt x="196564" y="613136"/>
                  <a:pt x="195800" y="598996"/>
                  <a:pt x="209685" y="582053"/>
                </a:cubicBezTo>
                <a:cubicBezTo>
                  <a:pt x="238475" y="547021"/>
                  <a:pt x="266374" y="511351"/>
                  <a:pt x="294909" y="476064"/>
                </a:cubicBezTo>
                <a:cubicBezTo>
                  <a:pt x="307903" y="460013"/>
                  <a:pt x="328413" y="457847"/>
                  <a:pt x="345866" y="450204"/>
                </a:cubicBezTo>
                <a:cubicBezTo>
                  <a:pt x="350452" y="448165"/>
                  <a:pt x="357331" y="448548"/>
                  <a:pt x="357331" y="441923"/>
                </a:cubicBezTo>
                <a:cubicBezTo>
                  <a:pt x="357331" y="436828"/>
                  <a:pt x="351343" y="436318"/>
                  <a:pt x="347649" y="434025"/>
                </a:cubicBezTo>
                <a:cubicBezTo>
                  <a:pt x="307266" y="408547"/>
                  <a:pt x="286756" y="373387"/>
                  <a:pt x="289941" y="324214"/>
                </a:cubicBezTo>
                <a:cubicBezTo>
                  <a:pt x="293635" y="267653"/>
                  <a:pt x="342936" y="221665"/>
                  <a:pt x="402172" y="222302"/>
                </a:cubicBezTo>
                <a:cubicBezTo>
                  <a:pt x="460772" y="222811"/>
                  <a:pt x="508671" y="268162"/>
                  <a:pt x="510964" y="324851"/>
                </a:cubicBezTo>
                <a:cubicBezTo>
                  <a:pt x="511601" y="342049"/>
                  <a:pt x="511219" y="358992"/>
                  <a:pt x="505868" y="375553"/>
                </a:cubicBezTo>
                <a:cubicBezTo>
                  <a:pt x="504467" y="380011"/>
                  <a:pt x="500390" y="385234"/>
                  <a:pt x="507524" y="389311"/>
                </a:cubicBezTo>
                <a:cubicBezTo>
                  <a:pt x="516951" y="385489"/>
                  <a:pt x="513512" y="376827"/>
                  <a:pt x="513512" y="370330"/>
                </a:cubicBezTo>
                <a:cubicBezTo>
                  <a:pt x="513894" y="295934"/>
                  <a:pt x="513639" y="221537"/>
                  <a:pt x="514149" y="147141"/>
                </a:cubicBezTo>
                <a:cubicBezTo>
                  <a:pt x="514149" y="133383"/>
                  <a:pt x="510454" y="122682"/>
                  <a:pt x="499117" y="114402"/>
                </a:cubicBezTo>
                <a:cubicBezTo>
                  <a:pt x="493129" y="110071"/>
                  <a:pt x="488033" y="104465"/>
                  <a:pt x="482811" y="99242"/>
                </a:cubicBezTo>
                <a:cubicBezTo>
                  <a:pt x="477078" y="93510"/>
                  <a:pt x="474658" y="86758"/>
                  <a:pt x="478734" y="78987"/>
                </a:cubicBezTo>
                <a:cubicBezTo>
                  <a:pt x="483065" y="70834"/>
                  <a:pt x="490327" y="69560"/>
                  <a:pt x="497843" y="73127"/>
                </a:cubicBezTo>
                <a:cubicBezTo>
                  <a:pt x="512620" y="79879"/>
                  <a:pt x="514149" y="71726"/>
                  <a:pt x="514021" y="60134"/>
                </a:cubicBezTo>
                <a:cubicBezTo>
                  <a:pt x="514021" y="46758"/>
                  <a:pt x="513766" y="33382"/>
                  <a:pt x="514786" y="20006"/>
                </a:cubicBezTo>
                <a:cubicBezTo>
                  <a:pt x="515677" y="8286"/>
                  <a:pt x="522429" y="133"/>
                  <a:pt x="534658" y="5"/>
                </a:cubicBezTo>
                <a:cubicBezTo>
                  <a:pt x="547270" y="-250"/>
                  <a:pt x="555933" y="8923"/>
                  <a:pt x="554277" y="19751"/>
                </a:cubicBezTo>
                <a:cubicBezTo>
                  <a:pt x="548034" y="60516"/>
                  <a:pt x="571602" y="68796"/>
                  <a:pt x="604341" y="70452"/>
                </a:cubicBezTo>
                <a:cubicBezTo>
                  <a:pt x="625233" y="71471"/>
                  <a:pt x="623704" y="87268"/>
                  <a:pt x="622303" y="101790"/>
                </a:cubicBezTo>
                <a:cubicBezTo>
                  <a:pt x="620775" y="116695"/>
                  <a:pt x="617717" y="130198"/>
                  <a:pt x="597972" y="129944"/>
                </a:cubicBezTo>
                <a:cubicBezTo>
                  <a:pt x="587908" y="129816"/>
                  <a:pt x="578226" y="123956"/>
                  <a:pt x="564723" y="128288"/>
                </a:cubicBezTo>
                <a:cubicBezTo>
                  <a:pt x="570965" y="130198"/>
                  <a:pt x="574277" y="132237"/>
                  <a:pt x="577589" y="132109"/>
                </a:cubicBezTo>
                <a:cubicBezTo>
                  <a:pt x="598991" y="131600"/>
                  <a:pt x="602430" y="144976"/>
                  <a:pt x="603704" y="162556"/>
                </a:cubicBezTo>
                <a:cubicBezTo>
                  <a:pt x="607016" y="205614"/>
                  <a:pt x="601793" y="248672"/>
                  <a:pt x="604341" y="291475"/>
                </a:cubicBezTo>
                <a:cubicBezTo>
                  <a:pt x="611602" y="411477"/>
                  <a:pt x="593258" y="528676"/>
                  <a:pt x="565105" y="644602"/>
                </a:cubicBezTo>
                <a:cubicBezTo>
                  <a:pt x="557716" y="675048"/>
                  <a:pt x="566124" y="701545"/>
                  <a:pt x="575296" y="729062"/>
                </a:cubicBezTo>
                <a:cubicBezTo>
                  <a:pt x="604469" y="816452"/>
                  <a:pt x="632749" y="904096"/>
                  <a:pt x="662304" y="991359"/>
                </a:cubicBezTo>
                <a:cubicBezTo>
                  <a:pt x="671221" y="1017474"/>
                  <a:pt x="659884" y="1037474"/>
                  <a:pt x="644724" y="1061424"/>
                </a:cubicBezTo>
                <a:cubicBezTo>
                  <a:pt x="672113" y="1061424"/>
                  <a:pt x="696954" y="1061424"/>
                  <a:pt x="721668" y="1061424"/>
                </a:cubicBezTo>
                <a:cubicBezTo>
                  <a:pt x="748038" y="1061551"/>
                  <a:pt x="751350" y="1064609"/>
                  <a:pt x="751350" y="1090851"/>
                </a:cubicBezTo>
                <a:cubicBezTo>
                  <a:pt x="751605" y="1172636"/>
                  <a:pt x="752242" y="1254548"/>
                  <a:pt x="750968" y="1336333"/>
                </a:cubicBezTo>
                <a:cubicBezTo>
                  <a:pt x="750586" y="1358881"/>
                  <a:pt x="757464" y="1366015"/>
                  <a:pt x="780140" y="1365378"/>
                </a:cubicBezTo>
                <a:cubicBezTo>
                  <a:pt x="838867" y="1363977"/>
                  <a:pt x="897722" y="1365378"/>
                  <a:pt x="956449" y="1364613"/>
                </a:cubicBezTo>
                <a:cubicBezTo>
                  <a:pt x="976449" y="1364359"/>
                  <a:pt x="985494" y="1371365"/>
                  <a:pt x="984475" y="1391748"/>
                </a:cubicBezTo>
                <a:cubicBezTo>
                  <a:pt x="983710" y="1408818"/>
                  <a:pt x="983838" y="1426016"/>
                  <a:pt x="984475" y="1443086"/>
                </a:cubicBezTo>
                <a:cubicBezTo>
                  <a:pt x="985239" y="1461430"/>
                  <a:pt x="976194" y="1468819"/>
                  <a:pt x="958869" y="1468564"/>
                </a:cubicBezTo>
                <a:cubicBezTo>
                  <a:pt x="951481" y="1468564"/>
                  <a:pt x="943965" y="1468692"/>
                  <a:pt x="936576" y="1468692"/>
                </a:cubicBezTo>
                <a:cubicBezTo>
                  <a:pt x="702941" y="1468692"/>
                  <a:pt x="469434" y="1468692"/>
                  <a:pt x="235800" y="1468692"/>
                </a:cubicBezTo>
                <a:cubicBezTo>
                  <a:pt x="168156" y="1468692"/>
                  <a:pt x="100511" y="1468692"/>
                  <a:pt x="32739" y="1468437"/>
                </a:cubicBezTo>
                <a:cubicBezTo>
                  <a:pt x="2930" y="1468309"/>
                  <a:pt x="0" y="1464870"/>
                  <a:pt x="0" y="1434806"/>
                </a:cubicBezTo>
                <a:cubicBezTo>
                  <a:pt x="0" y="1421430"/>
                  <a:pt x="0" y="1408054"/>
                  <a:pt x="0" y="1394678"/>
                </a:cubicBezTo>
                <a:cubicBezTo>
                  <a:pt x="382" y="1367798"/>
                  <a:pt x="3185" y="1364868"/>
                  <a:pt x="29427" y="1364868"/>
                </a:cubicBezTo>
                <a:cubicBezTo>
                  <a:pt x="88154" y="1364741"/>
                  <a:pt x="147009" y="1363849"/>
                  <a:pt x="205736" y="1365250"/>
                </a:cubicBezTo>
                <a:cubicBezTo>
                  <a:pt x="227902" y="1365760"/>
                  <a:pt x="233380" y="1357734"/>
                  <a:pt x="233125" y="1336842"/>
                </a:cubicBezTo>
                <a:cubicBezTo>
                  <a:pt x="232106" y="1257223"/>
                  <a:pt x="232743" y="1177604"/>
                  <a:pt x="232743" y="1097985"/>
                </a:cubicBezTo>
                <a:cubicBezTo>
                  <a:pt x="232743" y="1062188"/>
                  <a:pt x="233762" y="1061169"/>
                  <a:pt x="268667" y="1061169"/>
                </a:cubicBezTo>
                <a:cubicBezTo>
                  <a:pt x="307266" y="1061169"/>
                  <a:pt x="345993" y="1061169"/>
                  <a:pt x="387905" y="1061169"/>
                </a:cubicBezTo>
                <a:close/>
                <a:moveTo>
                  <a:pt x="536187" y="1252255"/>
                </a:moveTo>
                <a:lnTo>
                  <a:pt x="536060" y="1252255"/>
                </a:lnTo>
                <a:cubicBezTo>
                  <a:pt x="536060" y="1223974"/>
                  <a:pt x="536060" y="1195821"/>
                  <a:pt x="536060" y="1167540"/>
                </a:cubicBezTo>
                <a:cubicBezTo>
                  <a:pt x="536060" y="1160152"/>
                  <a:pt x="536060" y="1152890"/>
                  <a:pt x="526760" y="1149578"/>
                </a:cubicBezTo>
                <a:cubicBezTo>
                  <a:pt x="491855" y="1137603"/>
                  <a:pt x="427268" y="1161043"/>
                  <a:pt x="408160" y="1193528"/>
                </a:cubicBezTo>
                <a:cubicBezTo>
                  <a:pt x="401026" y="1205630"/>
                  <a:pt x="397841" y="1222573"/>
                  <a:pt x="407013" y="1231108"/>
                </a:cubicBezTo>
                <a:cubicBezTo>
                  <a:pt x="417841" y="1241172"/>
                  <a:pt x="423956" y="1222573"/>
                  <a:pt x="432746" y="1217732"/>
                </a:cubicBezTo>
                <a:cubicBezTo>
                  <a:pt x="439498" y="1214038"/>
                  <a:pt x="443065" y="1201808"/>
                  <a:pt x="452109" y="1206394"/>
                </a:cubicBezTo>
                <a:cubicBezTo>
                  <a:pt x="460135" y="1210471"/>
                  <a:pt x="456313" y="1221299"/>
                  <a:pt x="456441" y="1229070"/>
                </a:cubicBezTo>
                <a:cubicBezTo>
                  <a:pt x="456823" y="1261809"/>
                  <a:pt x="455804" y="1294549"/>
                  <a:pt x="456823" y="1327161"/>
                </a:cubicBezTo>
                <a:cubicBezTo>
                  <a:pt x="457460" y="1347161"/>
                  <a:pt x="453256" y="1358881"/>
                  <a:pt x="429689" y="1354804"/>
                </a:cubicBezTo>
                <a:cubicBezTo>
                  <a:pt x="421663" y="1353403"/>
                  <a:pt x="410325" y="1351874"/>
                  <a:pt x="409433" y="1365505"/>
                </a:cubicBezTo>
                <a:cubicBezTo>
                  <a:pt x="408414" y="1380028"/>
                  <a:pt x="419370" y="1379773"/>
                  <a:pt x="429179" y="1379900"/>
                </a:cubicBezTo>
                <a:cubicBezTo>
                  <a:pt x="461918" y="1380028"/>
                  <a:pt x="494530" y="1379900"/>
                  <a:pt x="527270" y="1379900"/>
                </a:cubicBezTo>
                <a:cubicBezTo>
                  <a:pt x="542174" y="1379900"/>
                  <a:pt x="556952" y="1379900"/>
                  <a:pt x="571857" y="1379518"/>
                </a:cubicBezTo>
                <a:cubicBezTo>
                  <a:pt x="579500" y="1379263"/>
                  <a:pt x="584214" y="1375314"/>
                  <a:pt x="584341" y="1367034"/>
                </a:cubicBezTo>
                <a:cubicBezTo>
                  <a:pt x="584468" y="1358499"/>
                  <a:pt x="579882" y="1354932"/>
                  <a:pt x="571984" y="1354677"/>
                </a:cubicBezTo>
                <a:cubicBezTo>
                  <a:pt x="567525" y="1354550"/>
                  <a:pt x="563067" y="1354167"/>
                  <a:pt x="558608" y="1354550"/>
                </a:cubicBezTo>
                <a:cubicBezTo>
                  <a:pt x="542302" y="1356078"/>
                  <a:pt x="535678" y="1348817"/>
                  <a:pt x="536060" y="1332638"/>
                </a:cubicBezTo>
                <a:cubicBezTo>
                  <a:pt x="536697" y="1305886"/>
                  <a:pt x="536187" y="1279134"/>
                  <a:pt x="536187" y="1252382"/>
                </a:cubicBezTo>
                <a:close/>
                <a:moveTo>
                  <a:pt x="571602" y="1060277"/>
                </a:moveTo>
                <a:cubicBezTo>
                  <a:pt x="528289" y="980531"/>
                  <a:pt x="504594" y="892376"/>
                  <a:pt x="464466" y="804222"/>
                </a:cubicBezTo>
                <a:cubicBezTo>
                  <a:pt x="467906" y="854541"/>
                  <a:pt x="466250" y="898873"/>
                  <a:pt x="468543" y="943205"/>
                </a:cubicBezTo>
                <a:cubicBezTo>
                  <a:pt x="470581" y="982059"/>
                  <a:pt x="483448" y="1023334"/>
                  <a:pt x="452109" y="1060277"/>
                </a:cubicBezTo>
                <a:lnTo>
                  <a:pt x="571474" y="1060277"/>
                </a:lnTo>
                <a:close/>
              </a:path>
            </a:pathLst>
          </a:custGeom>
          <a:solidFill>
            <a:schemeClr val="bg1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726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B0F913-E76F-48C3-91CB-ACCE03964C9D}"/>
              </a:ext>
            </a:extLst>
          </p:cNvPr>
          <p:cNvSpPr/>
          <p:nvPr/>
        </p:nvSpPr>
        <p:spPr>
          <a:xfrm>
            <a:off x="1222975" y="93605"/>
            <a:ext cx="9647924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5000"/>
              </a:lnSpc>
            </a:pPr>
            <a:r>
              <a:rPr lang="fa-IR" sz="5000" dirty="0">
                <a:solidFill>
                  <a:srgbClr val="5291B0"/>
                </a:solidFill>
                <a:latin typeface="Raleway" panose="020B0503030101060003" pitchFamily="34" charset="0"/>
                <a:cs typeface="B Nazanin" panose="00000400000000000000" pitchFamily="2" charset="-78"/>
              </a:rPr>
              <a:t>نمونه کارها ارائه</a:t>
            </a:r>
            <a:endParaRPr lang="en-US" sz="5000" dirty="0">
              <a:solidFill>
                <a:srgbClr val="5291B0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D60CE3-5BE1-406A-8036-834ABA949F85}"/>
              </a:ext>
            </a:extLst>
          </p:cNvPr>
          <p:cNvSpPr/>
          <p:nvPr/>
        </p:nvSpPr>
        <p:spPr>
          <a:xfrm>
            <a:off x="6952345" y="2505670"/>
            <a:ext cx="2039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>
                <a:solidFill>
                  <a:srgbClr val="005C80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ایده خوب همه چیز را بهتر می کند</a:t>
            </a:r>
            <a:endParaRPr lang="en-US" b="1" dirty="0">
              <a:solidFill>
                <a:srgbClr val="005C80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0A24CD-7D3E-4F61-8A99-D23CB1E78BC3}"/>
              </a:ext>
            </a:extLst>
          </p:cNvPr>
          <p:cNvSpPr/>
          <p:nvPr/>
        </p:nvSpPr>
        <p:spPr>
          <a:xfrm>
            <a:off x="6952344" y="3479618"/>
            <a:ext cx="4809895" cy="852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گذرگاه لورم ایپسوم استفاده کنید، باید مطمئن شوید که هیچ چیز شرم آور وجود ندارد.</a:t>
            </a:r>
          </a:p>
          <a:p>
            <a:pPr algn="r" rtl="1">
              <a:lnSpc>
                <a:spcPts val="1500"/>
              </a:lnSpc>
            </a:pPr>
            <a:endParaRPr lang="fa-IR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6C651B-D2AC-44D4-A2F4-D12C602C0041}"/>
              </a:ext>
            </a:extLst>
          </p:cNvPr>
          <p:cNvSpPr/>
          <p:nvPr/>
        </p:nvSpPr>
        <p:spPr>
          <a:xfrm>
            <a:off x="0" y="3686629"/>
            <a:ext cx="5936343" cy="31713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975C584-DCDD-4522-9674-0F0967654DA2}"/>
              </a:ext>
            </a:extLst>
          </p:cNvPr>
          <p:cNvGrpSpPr/>
          <p:nvPr/>
        </p:nvGrpSpPr>
        <p:grpSpPr>
          <a:xfrm rot="10800000">
            <a:off x="0" y="-23246"/>
            <a:ext cx="12192000" cy="632491"/>
            <a:chOff x="725714" y="-1349568"/>
            <a:chExt cx="12192000" cy="632491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E7441684-838C-4AD3-AF94-76CA4D75FCC9}"/>
                </a:ext>
              </a:extLst>
            </p:cNvPr>
            <p:cNvGrpSpPr/>
            <p:nvPr/>
          </p:nvGrpSpPr>
          <p:grpSpPr>
            <a:xfrm flipH="1">
              <a:off x="725714" y="-1246270"/>
              <a:ext cx="2212441" cy="529193"/>
              <a:chOff x="0" y="6316395"/>
              <a:chExt cx="2304669" cy="551253"/>
            </a:xfrm>
          </p:grpSpPr>
          <p:sp>
            <p:nvSpPr>
              <p:cNvPr id="12" name="Forma libre: forma 11">
                <a:extLst>
                  <a:ext uri="{FF2B5EF4-FFF2-40B4-BE49-F238E27FC236}">
                    <a16:creationId xmlns:a16="http://schemas.microsoft.com/office/drawing/2014/main" id="{F2E253AA-F219-44C4-B807-2C56EF52EFBF}"/>
                  </a:ext>
                </a:extLst>
              </p:cNvPr>
              <p:cNvSpPr/>
              <p:nvPr/>
            </p:nvSpPr>
            <p:spPr>
              <a:xfrm>
                <a:off x="0" y="6335968"/>
                <a:ext cx="1856994" cy="531679"/>
              </a:xfrm>
              <a:custGeom>
                <a:avLst/>
                <a:gdLst>
                  <a:gd name="connsiteX0" fmla="*/ 0 w 1856994"/>
                  <a:gd name="connsiteY0" fmla="*/ 874014 h 874014"/>
                  <a:gd name="connsiteX1" fmla="*/ 1856994 w 1856994"/>
                  <a:gd name="connsiteY1" fmla="*/ 0 h 874014"/>
                  <a:gd name="connsiteX2" fmla="*/ 1828800 w 1856994"/>
                  <a:gd name="connsiteY2" fmla="*/ 395097 h 874014"/>
                  <a:gd name="connsiteX3" fmla="*/ 1473232 w 1856994"/>
                  <a:gd name="connsiteY3" fmla="*/ 874014 h 874014"/>
                  <a:gd name="connsiteX4" fmla="*/ 0 w 1856994"/>
                  <a:gd name="connsiteY4" fmla="*/ 874014 h 87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6994" h="874013">
                    <a:moveTo>
                      <a:pt x="0" y="874014"/>
                    </a:moveTo>
                    <a:lnTo>
                      <a:pt x="1856994" y="0"/>
                    </a:lnTo>
                    <a:lnTo>
                      <a:pt x="1828800" y="395097"/>
                    </a:lnTo>
                    <a:lnTo>
                      <a:pt x="1473232" y="874014"/>
                    </a:lnTo>
                    <a:lnTo>
                      <a:pt x="0" y="874014"/>
                    </a:lnTo>
                    <a:close/>
                  </a:path>
                </a:pathLst>
              </a:custGeom>
              <a:solidFill>
                <a:srgbClr val="5291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LID4096"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id="{6BC964C0-5799-4379-B580-C6EFBA3D0ABF}"/>
                  </a:ext>
                </a:extLst>
              </p:cNvPr>
              <p:cNvSpPr/>
              <p:nvPr/>
            </p:nvSpPr>
            <p:spPr>
              <a:xfrm>
                <a:off x="650844" y="6316395"/>
                <a:ext cx="1653825" cy="551253"/>
              </a:xfrm>
              <a:custGeom>
                <a:avLst/>
                <a:gdLst>
                  <a:gd name="connsiteX0" fmla="*/ 1653826 w 1653825"/>
                  <a:gd name="connsiteY0" fmla="*/ 0 h 727233"/>
                  <a:gd name="connsiteX1" fmla="*/ 0 w 1653825"/>
                  <a:gd name="connsiteY1" fmla="*/ 727234 h 727233"/>
                  <a:gd name="connsiteX2" fmla="*/ 1247489 w 1653825"/>
                  <a:gd name="connsiteY2" fmla="*/ 727234 h 727233"/>
                  <a:gd name="connsiteX3" fmla="*/ 1653826 w 1653825"/>
                  <a:gd name="connsiteY3" fmla="*/ 332994 h 727233"/>
                  <a:gd name="connsiteX4" fmla="*/ 1653826 w 1653825"/>
                  <a:gd name="connsiteY4" fmla="*/ 0 h 72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825" h="727233">
                    <a:moveTo>
                      <a:pt x="1653826" y="0"/>
                    </a:moveTo>
                    <a:lnTo>
                      <a:pt x="0" y="727234"/>
                    </a:lnTo>
                    <a:lnTo>
                      <a:pt x="1247489" y="727234"/>
                    </a:lnTo>
                    <a:lnTo>
                      <a:pt x="1653826" y="332994"/>
                    </a:lnTo>
                    <a:lnTo>
                      <a:pt x="165382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LID4096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508E5760-7EC2-4EA7-9FCF-1B645E888704}"/>
                </a:ext>
              </a:extLst>
            </p:cNvPr>
            <p:cNvGrpSpPr/>
            <p:nvPr/>
          </p:nvGrpSpPr>
          <p:grpSpPr>
            <a:xfrm>
              <a:off x="10707377" y="-1349568"/>
              <a:ext cx="2210337" cy="617293"/>
              <a:chOff x="-73545" y="6314334"/>
              <a:chExt cx="2304669" cy="551253"/>
            </a:xfrm>
          </p:grpSpPr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7F6E71CC-ED4B-41D5-B05C-F61CF7C98CB0}"/>
                  </a:ext>
                </a:extLst>
              </p:cNvPr>
              <p:cNvSpPr/>
              <p:nvPr/>
            </p:nvSpPr>
            <p:spPr>
              <a:xfrm>
                <a:off x="-73545" y="6333907"/>
                <a:ext cx="1856994" cy="531679"/>
              </a:xfrm>
              <a:custGeom>
                <a:avLst/>
                <a:gdLst>
                  <a:gd name="connsiteX0" fmla="*/ 0 w 1856994"/>
                  <a:gd name="connsiteY0" fmla="*/ 874014 h 874014"/>
                  <a:gd name="connsiteX1" fmla="*/ 1856994 w 1856994"/>
                  <a:gd name="connsiteY1" fmla="*/ 0 h 874014"/>
                  <a:gd name="connsiteX2" fmla="*/ 1828800 w 1856994"/>
                  <a:gd name="connsiteY2" fmla="*/ 395097 h 874014"/>
                  <a:gd name="connsiteX3" fmla="*/ 1473232 w 1856994"/>
                  <a:gd name="connsiteY3" fmla="*/ 874014 h 874014"/>
                  <a:gd name="connsiteX4" fmla="*/ 0 w 1856994"/>
                  <a:gd name="connsiteY4" fmla="*/ 874014 h 87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6994" h="874013">
                    <a:moveTo>
                      <a:pt x="0" y="874014"/>
                    </a:moveTo>
                    <a:lnTo>
                      <a:pt x="1856994" y="0"/>
                    </a:lnTo>
                    <a:lnTo>
                      <a:pt x="1828800" y="395097"/>
                    </a:lnTo>
                    <a:lnTo>
                      <a:pt x="1473232" y="874014"/>
                    </a:lnTo>
                    <a:lnTo>
                      <a:pt x="0" y="874014"/>
                    </a:lnTo>
                    <a:close/>
                  </a:path>
                </a:pathLst>
              </a:custGeom>
              <a:solidFill>
                <a:srgbClr val="5291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LID4096"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5D559341-6EEF-4FC5-9312-366EE54810BE}"/>
                  </a:ext>
                </a:extLst>
              </p:cNvPr>
              <p:cNvSpPr/>
              <p:nvPr/>
            </p:nvSpPr>
            <p:spPr>
              <a:xfrm>
                <a:off x="577299" y="6314334"/>
                <a:ext cx="1653825" cy="551253"/>
              </a:xfrm>
              <a:custGeom>
                <a:avLst/>
                <a:gdLst>
                  <a:gd name="connsiteX0" fmla="*/ 1653826 w 1653825"/>
                  <a:gd name="connsiteY0" fmla="*/ 0 h 727233"/>
                  <a:gd name="connsiteX1" fmla="*/ 0 w 1653825"/>
                  <a:gd name="connsiteY1" fmla="*/ 727234 h 727233"/>
                  <a:gd name="connsiteX2" fmla="*/ 1247489 w 1653825"/>
                  <a:gd name="connsiteY2" fmla="*/ 727234 h 727233"/>
                  <a:gd name="connsiteX3" fmla="*/ 1653826 w 1653825"/>
                  <a:gd name="connsiteY3" fmla="*/ 332994 h 727233"/>
                  <a:gd name="connsiteX4" fmla="*/ 1653826 w 1653825"/>
                  <a:gd name="connsiteY4" fmla="*/ 0 h 72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825" h="727233">
                    <a:moveTo>
                      <a:pt x="1653826" y="0"/>
                    </a:moveTo>
                    <a:lnTo>
                      <a:pt x="0" y="727234"/>
                    </a:lnTo>
                    <a:lnTo>
                      <a:pt x="1247489" y="727234"/>
                    </a:lnTo>
                    <a:lnTo>
                      <a:pt x="1653826" y="332994"/>
                    </a:lnTo>
                    <a:lnTo>
                      <a:pt x="165382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LID4096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039C6003-9BA4-40CA-A8E0-13FA571F357D}"/>
              </a:ext>
            </a:extLst>
          </p:cNvPr>
          <p:cNvGrpSpPr/>
          <p:nvPr/>
        </p:nvGrpSpPr>
        <p:grpSpPr>
          <a:xfrm>
            <a:off x="8991601" y="1267018"/>
            <a:ext cx="2268808" cy="1772720"/>
            <a:chOff x="9846601" y="1566930"/>
            <a:chExt cx="1538697" cy="1202252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295DD254-35A6-4770-B012-428884DCE5AB}"/>
                </a:ext>
              </a:extLst>
            </p:cNvPr>
            <p:cNvSpPr/>
            <p:nvPr/>
          </p:nvSpPr>
          <p:spPr>
            <a:xfrm>
              <a:off x="10356500" y="1566930"/>
              <a:ext cx="1028798" cy="1202252"/>
            </a:xfrm>
            <a:custGeom>
              <a:avLst/>
              <a:gdLst>
                <a:gd name="connsiteX0" fmla="*/ 0 w 1028798"/>
                <a:gd name="connsiteY0" fmla="*/ 1191425 h 1202252"/>
                <a:gd name="connsiteX1" fmla="*/ 46509 w 1028798"/>
                <a:gd name="connsiteY1" fmla="*/ 1177456 h 1202252"/>
                <a:gd name="connsiteX2" fmla="*/ 565088 w 1028798"/>
                <a:gd name="connsiteY2" fmla="*/ 641099 h 1202252"/>
                <a:gd name="connsiteX3" fmla="*/ 575459 w 1028798"/>
                <a:gd name="connsiteY3" fmla="*/ 427762 h 1202252"/>
                <a:gd name="connsiteX4" fmla="*/ 536993 w 1028798"/>
                <a:gd name="connsiteY4" fmla="*/ 403846 h 1202252"/>
                <a:gd name="connsiteX5" fmla="*/ 386884 w 1028798"/>
                <a:gd name="connsiteY5" fmla="*/ 462577 h 1202252"/>
                <a:gd name="connsiteX6" fmla="*/ 372069 w 1028798"/>
                <a:gd name="connsiteY6" fmla="*/ 468239 h 1202252"/>
                <a:gd name="connsiteX7" fmla="*/ 336143 w 1028798"/>
                <a:gd name="connsiteY7" fmla="*/ 466070 h 1202252"/>
                <a:gd name="connsiteX8" fmla="*/ 346566 w 1028798"/>
                <a:gd name="connsiteY8" fmla="*/ 430990 h 1202252"/>
                <a:gd name="connsiteX9" fmla="*/ 406991 w 1028798"/>
                <a:gd name="connsiteY9" fmla="*/ 350777 h 1202252"/>
                <a:gd name="connsiteX10" fmla="*/ 654984 w 1028798"/>
                <a:gd name="connsiteY10" fmla="*/ 21301 h 1202252"/>
                <a:gd name="connsiteX11" fmla="*/ 705038 w 1028798"/>
                <a:gd name="connsiteY11" fmla="*/ 19872 h 1202252"/>
                <a:gd name="connsiteX12" fmla="*/ 1020175 w 1028798"/>
                <a:gd name="connsiteY12" fmla="*/ 437656 h 1202252"/>
                <a:gd name="connsiteX13" fmla="*/ 1025307 w 1028798"/>
                <a:gd name="connsiteY13" fmla="*/ 466546 h 1202252"/>
                <a:gd name="connsiteX14" fmla="*/ 994354 w 1028798"/>
                <a:gd name="connsiteY14" fmla="*/ 470144 h 1202252"/>
                <a:gd name="connsiteX15" fmla="*/ 811653 w 1028798"/>
                <a:gd name="connsiteY15" fmla="*/ 400407 h 1202252"/>
                <a:gd name="connsiteX16" fmla="*/ 785515 w 1028798"/>
                <a:gd name="connsiteY16" fmla="*/ 420355 h 1202252"/>
                <a:gd name="connsiteX17" fmla="*/ 717313 w 1028798"/>
                <a:gd name="connsiteY17" fmla="*/ 815281 h 1202252"/>
                <a:gd name="connsiteX18" fmla="*/ 209368 w 1028798"/>
                <a:gd name="connsiteY18" fmla="*/ 1197563 h 1202252"/>
                <a:gd name="connsiteX19" fmla="*/ 53 w 1028798"/>
                <a:gd name="connsiteY19" fmla="*/ 1191319 h 120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8798" h="1202252">
                  <a:moveTo>
                    <a:pt x="0" y="1191425"/>
                  </a:moveTo>
                  <a:cubicBezTo>
                    <a:pt x="16455" y="1178303"/>
                    <a:pt x="32276" y="1180419"/>
                    <a:pt x="46509" y="1177456"/>
                  </a:cubicBezTo>
                  <a:cubicBezTo>
                    <a:pt x="333444" y="1117773"/>
                    <a:pt x="513394" y="931368"/>
                    <a:pt x="565088" y="641099"/>
                  </a:cubicBezTo>
                  <a:cubicBezTo>
                    <a:pt x="577734" y="570251"/>
                    <a:pt x="578422" y="499139"/>
                    <a:pt x="575459" y="427762"/>
                  </a:cubicBezTo>
                  <a:cubicBezTo>
                    <a:pt x="574030" y="393952"/>
                    <a:pt x="569268" y="391412"/>
                    <a:pt x="536993" y="403846"/>
                  </a:cubicBezTo>
                  <a:cubicBezTo>
                    <a:pt x="486833" y="423106"/>
                    <a:pt x="436938" y="442947"/>
                    <a:pt x="386884" y="462577"/>
                  </a:cubicBezTo>
                  <a:cubicBezTo>
                    <a:pt x="381964" y="464482"/>
                    <a:pt x="377149" y="466757"/>
                    <a:pt x="372069" y="468239"/>
                  </a:cubicBezTo>
                  <a:cubicBezTo>
                    <a:pt x="359794" y="471837"/>
                    <a:pt x="345931" y="480885"/>
                    <a:pt x="336143" y="466070"/>
                  </a:cubicBezTo>
                  <a:cubicBezTo>
                    <a:pt x="326778" y="451942"/>
                    <a:pt x="338894" y="441360"/>
                    <a:pt x="346566" y="430990"/>
                  </a:cubicBezTo>
                  <a:cubicBezTo>
                    <a:pt x="366514" y="404111"/>
                    <a:pt x="386884" y="377497"/>
                    <a:pt x="406991" y="350777"/>
                  </a:cubicBezTo>
                  <a:cubicBezTo>
                    <a:pt x="489637" y="240987"/>
                    <a:pt x="572284" y="131091"/>
                    <a:pt x="654984" y="21301"/>
                  </a:cubicBezTo>
                  <a:cubicBezTo>
                    <a:pt x="675778" y="-6319"/>
                    <a:pt x="684349" y="-7377"/>
                    <a:pt x="705038" y="19872"/>
                  </a:cubicBezTo>
                  <a:cubicBezTo>
                    <a:pt x="810489" y="158816"/>
                    <a:pt x="915253" y="298342"/>
                    <a:pt x="1020175" y="437656"/>
                  </a:cubicBezTo>
                  <a:cubicBezTo>
                    <a:pt x="1026736" y="446334"/>
                    <a:pt x="1032874" y="456175"/>
                    <a:pt x="1025307" y="466546"/>
                  </a:cubicBezTo>
                  <a:cubicBezTo>
                    <a:pt x="1017000" y="477974"/>
                    <a:pt x="1005836" y="474641"/>
                    <a:pt x="994354" y="470144"/>
                  </a:cubicBezTo>
                  <a:cubicBezTo>
                    <a:pt x="933560" y="446598"/>
                    <a:pt x="872606" y="423529"/>
                    <a:pt x="811653" y="400407"/>
                  </a:cubicBezTo>
                  <a:cubicBezTo>
                    <a:pt x="785039" y="390301"/>
                    <a:pt x="784192" y="390619"/>
                    <a:pt x="785515" y="420355"/>
                  </a:cubicBezTo>
                  <a:cubicBezTo>
                    <a:pt x="791547" y="557023"/>
                    <a:pt x="772975" y="689724"/>
                    <a:pt x="717313" y="815281"/>
                  </a:cubicBezTo>
                  <a:cubicBezTo>
                    <a:pt x="619216" y="1036502"/>
                    <a:pt x="453076" y="1169520"/>
                    <a:pt x="209368" y="1197563"/>
                  </a:cubicBezTo>
                  <a:cubicBezTo>
                    <a:pt x="141113" y="1205393"/>
                    <a:pt x="72594" y="1203489"/>
                    <a:pt x="53" y="1191319"/>
                  </a:cubicBezTo>
                  <a:close/>
                </a:path>
              </a:pathLst>
            </a:custGeom>
            <a:solidFill>
              <a:srgbClr val="245284"/>
            </a:solidFill>
            <a:ln w="52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F571AF11-1AA9-421D-986E-A63E43B6B8C0}"/>
                </a:ext>
              </a:extLst>
            </p:cNvPr>
            <p:cNvSpPr/>
            <p:nvPr/>
          </p:nvSpPr>
          <p:spPr>
            <a:xfrm>
              <a:off x="9846601" y="1968273"/>
              <a:ext cx="835897" cy="764221"/>
            </a:xfrm>
            <a:custGeom>
              <a:avLst/>
              <a:gdLst>
                <a:gd name="connsiteX0" fmla="*/ 206772 w 835897"/>
                <a:gd name="connsiteY0" fmla="*/ 182083 h 764221"/>
                <a:gd name="connsiteX1" fmla="*/ 226032 w 835897"/>
                <a:gd name="connsiteY1" fmla="*/ 54779 h 764221"/>
                <a:gd name="connsiteX2" fmla="*/ 273546 w 835897"/>
                <a:gd name="connsiteY2" fmla="*/ 10757 h 764221"/>
                <a:gd name="connsiteX3" fmla="*/ 365558 w 835897"/>
                <a:gd name="connsiteY3" fmla="*/ 1657 h 764221"/>
                <a:gd name="connsiteX4" fmla="*/ 505401 w 835897"/>
                <a:gd name="connsiteY4" fmla="*/ 28959 h 764221"/>
                <a:gd name="connsiteX5" fmla="*/ 673182 w 835897"/>
                <a:gd name="connsiteY5" fmla="*/ 161606 h 764221"/>
                <a:gd name="connsiteX6" fmla="*/ 712812 w 835897"/>
                <a:gd name="connsiteY6" fmla="*/ 168379 h 764221"/>
                <a:gd name="connsiteX7" fmla="*/ 768474 w 835897"/>
                <a:gd name="connsiteY7" fmla="*/ 138061 h 764221"/>
                <a:gd name="connsiteX8" fmla="*/ 830327 w 835897"/>
                <a:gd name="connsiteY8" fmla="*/ 153088 h 764221"/>
                <a:gd name="connsiteX9" fmla="*/ 809957 w 835897"/>
                <a:gd name="connsiteY9" fmla="*/ 213300 h 764221"/>
                <a:gd name="connsiteX10" fmla="*/ 705669 w 835897"/>
                <a:gd name="connsiteY10" fmla="*/ 270497 h 764221"/>
                <a:gd name="connsiteX11" fmla="*/ 640430 w 835897"/>
                <a:gd name="connsiteY11" fmla="*/ 257534 h 764221"/>
                <a:gd name="connsiteX12" fmla="*/ 592387 w 835897"/>
                <a:gd name="connsiteY12" fmla="*/ 197850 h 764221"/>
                <a:gd name="connsiteX13" fmla="*/ 572598 w 835897"/>
                <a:gd name="connsiteY13" fmla="*/ 200072 h 764221"/>
                <a:gd name="connsiteX14" fmla="*/ 507200 w 835897"/>
                <a:gd name="connsiteY14" fmla="*/ 338699 h 764221"/>
                <a:gd name="connsiteX15" fmla="*/ 512015 w 835897"/>
                <a:gd name="connsiteY15" fmla="*/ 385948 h 764221"/>
                <a:gd name="connsiteX16" fmla="*/ 582069 w 835897"/>
                <a:gd name="connsiteY16" fmla="*/ 501135 h 764221"/>
                <a:gd name="connsiteX17" fmla="*/ 582810 w 835897"/>
                <a:gd name="connsiteY17" fmla="*/ 570078 h 764221"/>
                <a:gd name="connsiteX18" fmla="*/ 491433 w 835897"/>
                <a:gd name="connsiteY18" fmla="*/ 730927 h 764221"/>
                <a:gd name="connsiteX19" fmla="*/ 438998 w 835897"/>
                <a:gd name="connsiteY19" fmla="*/ 763891 h 764221"/>
                <a:gd name="connsiteX20" fmla="*/ 403865 w 835897"/>
                <a:gd name="connsiteY20" fmla="*/ 691773 h 764221"/>
                <a:gd name="connsiteX21" fmla="*/ 471962 w 835897"/>
                <a:gd name="connsiteY21" fmla="*/ 572512 h 764221"/>
                <a:gd name="connsiteX22" fmla="*/ 470322 w 835897"/>
                <a:gd name="connsiteY22" fmla="*/ 501135 h 764221"/>
                <a:gd name="connsiteX23" fmla="*/ 387357 w 835897"/>
                <a:gd name="connsiteY23" fmla="*/ 372244 h 764221"/>
                <a:gd name="connsiteX24" fmla="*/ 347304 w 835897"/>
                <a:gd name="connsiteY24" fmla="*/ 370975 h 764221"/>
                <a:gd name="connsiteX25" fmla="*/ 269313 w 835897"/>
                <a:gd name="connsiteY25" fmla="*/ 484204 h 764221"/>
                <a:gd name="connsiteX26" fmla="*/ 200688 w 835897"/>
                <a:gd name="connsiteY26" fmla="*/ 503516 h 764221"/>
                <a:gd name="connsiteX27" fmla="*/ 34865 w 835897"/>
                <a:gd name="connsiteY27" fmla="*/ 427642 h 764221"/>
                <a:gd name="connsiteX28" fmla="*/ 5711 w 835897"/>
                <a:gd name="connsiteY28" fmla="*/ 359070 h 764221"/>
                <a:gd name="connsiteX29" fmla="*/ 76294 w 835897"/>
                <a:gd name="connsiteY29" fmla="*/ 340445 h 764221"/>
                <a:gd name="connsiteX30" fmla="*/ 186190 w 835897"/>
                <a:gd name="connsiteY30" fmla="*/ 392403 h 764221"/>
                <a:gd name="connsiteX31" fmla="*/ 220741 w 835897"/>
                <a:gd name="connsiteY31" fmla="*/ 383991 h 764221"/>
                <a:gd name="connsiteX32" fmla="*/ 367992 w 835897"/>
                <a:gd name="connsiteY32" fmla="*/ 106843 h 764221"/>
                <a:gd name="connsiteX33" fmla="*/ 355717 w 835897"/>
                <a:gd name="connsiteY33" fmla="*/ 89330 h 764221"/>
                <a:gd name="connsiteX34" fmla="*/ 300319 w 835897"/>
                <a:gd name="connsiteY34" fmla="*/ 139754 h 764221"/>
                <a:gd name="connsiteX35" fmla="*/ 290054 w 835897"/>
                <a:gd name="connsiteY35" fmla="*/ 199596 h 764221"/>
                <a:gd name="connsiteX36" fmla="*/ 239313 w 835897"/>
                <a:gd name="connsiteY36" fmla="*/ 236951 h 764221"/>
                <a:gd name="connsiteX37" fmla="*/ 206614 w 835897"/>
                <a:gd name="connsiteY37" fmla="*/ 182083 h 7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35896" h="764221">
                  <a:moveTo>
                    <a:pt x="206772" y="182083"/>
                  </a:moveTo>
                  <a:cubicBezTo>
                    <a:pt x="212593" y="143564"/>
                    <a:pt x="219206" y="99171"/>
                    <a:pt x="226032" y="54779"/>
                  </a:cubicBezTo>
                  <a:cubicBezTo>
                    <a:pt x="230212" y="27689"/>
                    <a:pt x="245186" y="12715"/>
                    <a:pt x="273546" y="10757"/>
                  </a:cubicBezTo>
                  <a:cubicBezTo>
                    <a:pt x="304287" y="8641"/>
                    <a:pt x="334975" y="5519"/>
                    <a:pt x="365558" y="1657"/>
                  </a:cubicBezTo>
                  <a:cubicBezTo>
                    <a:pt x="415347" y="-4587"/>
                    <a:pt x="459792" y="7318"/>
                    <a:pt x="505401" y="28959"/>
                  </a:cubicBezTo>
                  <a:cubicBezTo>
                    <a:pt x="572387" y="60705"/>
                    <a:pt x="630112" y="101446"/>
                    <a:pt x="673182" y="161606"/>
                  </a:cubicBezTo>
                  <a:cubicBezTo>
                    <a:pt x="685404" y="178696"/>
                    <a:pt x="696780" y="178273"/>
                    <a:pt x="712812" y="168379"/>
                  </a:cubicBezTo>
                  <a:cubicBezTo>
                    <a:pt x="730749" y="157267"/>
                    <a:pt x="749638" y="147585"/>
                    <a:pt x="768474" y="138061"/>
                  </a:cubicBezTo>
                  <a:cubicBezTo>
                    <a:pt x="794295" y="124992"/>
                    <a:pt x="818687" y="131235"/>
                    <a:pt x="830327" y="153088"/>
                  </a:cubicBezTo>
                  <a:cubicBezTo>
                    <a:pt x="842232" y="175469"/>
                    <a:pt x="834878" y="199120"/>
                    <a:pt x="809957" y="213300"/>
                  </a:cubicBezTo>
                  <a:cubicBezTo>
                    <a:pt x="775512" y="232930"/>
                    <a:pt x="740696" y="251978"/>
                    <a:pt x="705669" y="270497"/>
                  </a:cubicBezTo>
                  <a:cubicBezTo>
                    <a:pt x="677997" y="285100"/>
                    <a:pt x="661753" y="281978"/>
                    <a:pt x="640430" y="257534"/>
                  </a:cubicBezTo>
                  <a:cubicBezTo>
                    <a:pt x="623657" y="238327"/>
                    <a:pt x="607625" y="218327"/>
                    <a:pt x="592387" y="197850"/>
                  </a:cubicBezTo>
                  <a:cubicBezTo>
                    <a:pt x="583233" y="185575"/>
                    <a:pt x="578313" y="187797"/>
                    <a:pt x="572598" y="200072"/>
                  </a:cubicBezTo>
                  <a:cubicBezTo>
                    <a:pt x="551011" y="246369"/>
                    <a:pt x="529635" y="292772"/>
                    <a:pt x="507200" y="338699"/>
                  </a:cubicBezTo>
                  <a:cubicBezTo>
                    <a:pt x="498629" y="356212"/>
                    <a:pt x="502915" y="370975"/>
                    <a:pt x="512015" y="385948"/>
                  </a:cubicBezTo>
                  <a:cubicBezTo>
                    <a:pt x="535296" y="424362"/>
                    <a:pt x="557995" y="463198"/>
                    <a:pt x="582069" y="501135"/>
                  </a:cubicBezTo>
                  <a:cubicBezTo>
                    <a:pt x="596990" y="524628"/>
                    <a:pt x="597149" y="545898"/>
                    <a:pt x="582810" y="570078"/>
                  </a:cubicBezTo>
                  <a:cubicBezTo>
                    <a:pt x="551381" y="623148"/>
                    <a:pt x="521804" y="677276"/>
                    <a:pt x="491433" y="730927"/>
                  </a:cubicBezTo>
                  <a:cubicBezTo>
                    <a:pt x="479898" y="751298"/>
                    <a:pt x="464554" y="766695"/>
                    <a:pt x="438998" y="763891"/>
                  </a:cubicBezTo>
                  <a:cubicBezTo>
                    <a:pt x="404606" y="760081"/>
                    <a:pt x="386669" y="725372"/>
                    <a:pt x="403865" y="691773"/>
                  </a:cubicBezTo>
                  <a:cubicBezTo>
                    <a:pt x="424712" y="651032"/>
                    <a:pt x="447305" y="610978"/>
                    <a:pt x="471962" y="572512"/>
                  </a:cubicBezTo>
                  <a:cubicBezTo>
                    <a:pt x="488523" y="546692"/>
                    <a:pt x="488047" y="526268"/>
                    <a:pt x="470322" y="501135"/>
                  </a:cubicBezTo>
                  <a:cubicBezTo>
                    <a:pt x="440903" y="459442"/>
                    <a:pt x="414871" y="415314"/>
                    <a:pt x="387357" y="372244"/>
                  </a:cubicBezTo>
                  <a:cubicBezTo>
                    <a:pt x="368151" y="342191"/>
                    <a:pt x="366775" y="342297"/>
                    <a:pt x="347304" y="370975"/>
                  </a:cubicBezTo>
                  <a:cubicBezTo>
                    <a:pt x="321589" y="408859"/>
                    <a:pt x="295874" y="446849"/>
                    <a:pt x="269313" y="484204"/>
                  </a:cubicBezTo>
                  <a:cubicBezTo>
                    <a:pt x="249736" y="511717"/>
                    <a:pt x="231270" y="517062"/>
                    <a:pt x="200688" y="503516"/>
                  </a:cubicBezTo>
                  <a:cubicBezTo>
                    <a:pt x="145131" y="478913"/>
                    <a:pt x="89786" y="453621"/>
                    <a:pt x="34865" y="427642"/>
                  </a:cubicBezTo>
                  <a:cubicBezTo>
                    <a:pt x="2642" y="412404"/>
                    <a:pt x="-7675" y="386160"/>
                    <a:pt x="5711" y="359070"/>
                  </a:cubicBezTo>
                  <a:cubicBezTo>
                    <a:pt x="18198" y="333831"/>
                    <a:pt x="45447" y="326318"/>
                    <a:pt x="76294" y="340445"/>
                  </a:cubicBezTo>
                  <a:cubicBezTo>
                    <a:pt x="113120" y="357324"/>
                    <a:pt x="149946" y="374255"/>
                    <a:pt x="186190" y="392403"/>
                  </a:cubicBezTo>
                  <a:cubicBezTo>
                    <a:pt x="201375" y="400023"/>
                    <a:pt x="209788" y="398806"/>
                    <a:pt x="220741" y="383991"/>
                  </a:cubicBezTo>
                  <a:cubicBezTo>
                    <a:pt x="283652" y="298804"/>
                    <a:pt x="325346" y="202665"/>
                    <a:pt x="367992" y="106843"/>
                  </a:cubicBezTo>
                  <a:cubicBezTo>
                    <a:pt x="374500" y="92134"/>
                    <a:pt x="370902" y="86631"/>
                    <a:pt x="355717" y="89330"/>
                  </a:cubicBezTo>
                  <a:cubicBezTo>
                    <a:pt x="303176" y="98536"/>
                    <a:pt x="308943" y="85256"/>
                    <a:pt x="300319" y="139754"/>
                  </a:cubicBezTo>
                  <a:cubicBezTo>
                    <a:pt x="297144" y="159754"/>
                    <a:pt x="293864" y="179702"/>
                    <a:pt x="290054" y="199596"/>
                  </a:cubicBezTo>
                  <a:cubicBezTo>
                    <a:pt x="284710" y="227639"/>
                    <a:pt x="265821" y="241290"/>
                    <a:pt x="239313" y="236951"/>
                  </a:cubicBezTo>
                  <a:cubicBezTo>
                    <a:pt x="216614" y="233248"/>
                    <a:pt x="204074" y="214729"/>
                    <a:pt x="206614" y="182083"/>
                  </a:cubicBezTo>
                  <a:close/>
                </a:path>
              </a:pathLst>
            </a:custGeom>
            <a:solidFill>
              <a:srgbClr val="245284"/>
            </a:solidFill>
            <a:ln w="52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60620464-2748-4953-B2AF-C5FE06E8078E}"/>
                </a:ext>
              </a:extLst>
            </p:cNvPr>
            <p:cNvSpPr/>
            <p:nvPr/>
          </p:nvSpPr>
          <p:spPr>
            <a:xfrm>
              <a:off x="10318244" y="1780184"/>
              <a:ext cx="210323" cy="213609"/>
            </a:xfrm>
            <a:custGeom>
              <a:avLst/>
              <a:gdLst>
                <a:gd name="connsiteX0" fmla="*/ 210322 w 210323"/>
                <a:gd name="connsiteY0" fmla="*/ 106252 h 213609"/>
                <a:gd name="connsiteX1" fmla="*/ 104818 w 210323"/>
                <a:gd name="connsiteY1" fmla="*/ 213609 h 213609"/>
                <a:gd name="connsiteX2" fmla="*/ 1 w 210323"/>
                <a:gd name="connsiteY2" fmla="*/ 108951 h 213609"/>
                <a:gd name="connsiteX3" fmla="*/ 102066 w 210323"/>
                <a:gd name="connsiteY3" fmla="*/ 7 h 213609"/>
                <a:gd name="connsiteX4" fmla="*/ 210322 w 210323"/>
                <a:gd name="connsiteY4" fmla="*/ 106200 h 21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323" h="213609">
                  <a:moveTo>
                    <a:pt x="210322" y="106252"/>
                  </a:moveTo>
                  <a:cubicBezTo>
                    <a:pt x="210639" y="168899"/>
                    <a:pt x="166882" y="213397"/>
                    <a:pt x="104818" y="213609"/>
                  </a:cubicBezTo>
                  <a:cubicBezTo>
                    <a:pt x="43706" y="213820"/>
                    <a:pt x="266" y="170486"/>
                    <a:pt x="1" y="108951"/>
                  </a:cubicBezTo>
                  <a:cubicBezTo>
                    <a:pt x="-263" y="47839"/>
                    <a:pt x="43970" y="695"/>
                    <a:pt x="102066" y="7"/>
                  </a:cubicBezTo>
                  <a:cubicBezTo>
                    <a:pt x="162014" y="-680"/>
                    <a:pt x="210004" y="46463"/>
                    <a:pt x="210322" y="106200"/>
                  </a:cubicBezTo>
                  <a:close/>
                </a:path>
              </a:pathLst>
            </a:custGeom>
            <a:solidFill>
              <a:srgbClr val="245284"/>
            </a:solidFill>
            <a:ln w="52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  <p:pic>
        <p:nvPicPr>
          <p:cNvPr id="21" name="Marcador de posición de imagen 20">
            <a:extLst>
              <a:ext uri="{FF2B5EF4-FFF2-40B4-BE49-F238E27FC236}">
                <a16:creationId xmlns:a16="http://schemas.microsoft.com/office/drawing/2014/main" id="{DA2F9ADC-4B3E-4C30-AECA-030A399BEC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27" y="1856663"/>
            <a:ext cx="6052502" cy="4366568"/>
          </a:xfrm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54B235DC-F69E-4668-93CF-88617DAD50B1}"/>
              </a:ext>
            </a:extLst>
          </p:cNvPr>
          <p:cNvSpPr/>
          <p:nvPr/>
        </p:nvSpPr>
        <p:spPr>
          <a:xfrm>
            <a:off x="6952344" y="4761727"/>
            <a:ext cx="4809895" cy="852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گذرگاه لورم ایپسوم استفاده کنید، باید مطمئن شوید که هیچ چیز شرم آور وجود ندارد.</a:t>
            </a:r>
          </a:p>
          <a:p>
            <a:pPr algn="r" rtl="1">
              <a:lnSpc>
                <a:spcPts val="1500"/>
              </a:lnSpc>
            </a:pPr>
            <a:endParaRPr lang="fa-IR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90122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729D85-3318-421E-99B0-CC58B33EA576}"/>
              </a:ext>
            </a:extLst>
          </p:cNvPr>
          <p:cNvSpPr/>
          <p:nvPr/>
        </p:nvSpPr>
        <p:spPr>
          <a:xfrm>
            <a:off x="815921" y="1287981"/>
            <a:ext cx="4133448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5000" dirty="0">
                <a:solidFill>
                  <a:schemeClr val="tx2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نمونه کارها ما</a:t>
            </a:r>
            <a:endParaRPr lang="en-US" sz="5000" dirty="0">
              <a:solidFill>
                <a:schemeClr val="tx2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502144-7A0A-4747-9FA5-D0DE087A9CD6}"/>
              </a:ext>
            </a:extLst>
          </p:cNvPr>
          <p:cNvSpPr/>
          <p:nvPr/>
        </p:nvSpPr>
        <p:spPr>
          <a:xfrm>
            <a:off x="815921" y="2917311"/>
            <a:ext cx="1785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ایده خوب همه چیز را بهتر می کند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8754E7-1920-4F67-9A7E-47D113901159}"/>
              </a:ext>
            </a:extLst>
          </p:cNvPr>
          <p:cNvSpPr/>
          <p:nvPr/>
        </p:nvSpPr>
        <p:spPr>
          <a:xfrm>
            <a:off x="815922" y="4031099"/>
            <a:ext cx="3628572" cy="1458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گذرگاه لورم ایپسوم استفاده کنید، باید مطمئن شوید که هیچ چیز شرم آور وجود ندارد.</a:t>
            </a:r>
          </a:p>
          <a:p>
            <a:pPr algn="r" rtl="1">
              <a:lnSpc>
                <a:spcPct val="150000"/>
              </a:lnSpc>
            </a:pPr>
            <a:endParaRPr lang="fa-IR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1A32728-ECA0-43C0-B9C5-E81BF7565E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01EF8BB-4861-4553-934D-9F2490ECCCC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4475" y="3548064"/>
            <a:ext cx="2638478" cy="2678565"/>
          </a:xfr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C8342340-1BC8-4F0A-8ADD-6E1AE0A29F0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4475" y="631371"/>
            <a:ext cx="2638478" cy="2678565"/>
          </a:xfr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FE6CB20-03DD-49FE-B63C-877CB1520CEE}"/>
              </a:ext>
            </a:extLst>
          </p:cNvPr>
          <p:cNvSpPr/>
          <p:nvPr/>
        </p:nvSpPr>
        <p:spPr>
          <a:xfrm>
            <a:off x="0" y="6630535"/>
            <a:ext cx="12192000" cy="229234"/>
          </a:xfrm>
          <a:prstGeom prst="rect">
            <a:avLst/>
          </a:prstGeom>
          <a:solidFill>
            <a:srgbClr val="245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896DCE4-C633-4217-991B-28FA87F2C6BA}"/>
              </a:ext>
            </a:extLst>
          </p:cNvPr>
          <p:cNvSpPr/>
          <p:nvPr/>
        </p:nvSpPr>
        <p:spPr>
          <a:xfrm>
            <a:off x="0" y="5577840"/>
            <a:ext cx="240955" cy="1280160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FAC5BD5-9821-4535-B908-B45510E6C1BA}"/>
              </a:ext>
            </a:extLst>
          </p:cNvPr>
          <p:cNvSpPr/>
          <p:nvPr/>
        </p:nvSpPr>
        <p:spPr>
          <a:xfrm>
            <a:off x="402247" y="6374674"/>
            <a:ext cx="168254" cy="483326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788D110-F614-4260-8FF5-10B56C1B5F50}"/>
              </a:ext>
            </a:extLst>
          </p:cNvPr>
          <p:cNvSpPr/>
          <p:nvPr/>
        </p:nvSpPr>
        <p:spPr>
          <a:xfrm>
            <a:off x="731793" y="6630535"/>
            <a:ext cx="168254" cy="229234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92700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ABC249-1463-4E43-A7EC-DC8A898D7E1C}"/>
              </a:ext>
            </a:extLst>
          </p:cNvPr>
          <p:cNvSpPr/>
          <p:nvPr/>
        </p:nvSpPr>
        <p:spPr>
          <a:xfrm>
            <a:off x="8854758" y="2751891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طراحی گرافیک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8A1FCF-B1AD-48CB-9E24-D8D29CFADEAC}"/>
              </a:ext>
            </a:extLst>
          </p:cNvPr>
          <p:cNvSpPr/>
          <p:nvPr/>
        </p:nvSpPr>
        <p:spPr>
          <a:xfrm>
            <a:off x="7040471" y="3090445"/>
            <a:ext cx="3496903" cy="27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انواع مختلفی از معابر موجود است، اما باورپذیر.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D91C52-BDFE-441E-926A-7F0A72F5729A}"/>
              </a:ext>
            </a:extLst>
          </p:cNvPr>
          <p:cNvSpPr/>
          <p:nvPr/>
        </p:nvSpPr>
        <p:spPr>
          <a:xfrm>
            <a:off x="8854758" y="3925348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طراحی وب سایت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E547DB-13C9-49FD-A2BA-9AE4395DB01C}"/>
              </a:ext>
            </a:extLst>
          </p:cNvPr>
          <p:cNvSpPr/>
          <p:nvPr/>
        </p:nvSpPr>
        <p:spPr>
          <a:xfrm>
            <a:off x="7040471" y="4274285"/>
            <a:ext cx="3496903" cy="27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انواع مختلفی از معابر موجود است، اما باورپذیر.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A0523F-A0AC-41AF-85C9-58683EAE4A98}"/>
              </a:ext>
            </a:extLst>
          </p:cNvPr>
          <p:cNvSpPr/>
          <p:nvPr/>
        </p:nvSpPr>
        <p:spPr>
          <a:xfrm>
            <a:off x="8854758" y="5082117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رسانه های اجتماعی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BE31D9-B21B-4921-8F84-18B571C20CF8}"/>
              </a:ext>
            </a:extLst>
          </p:cNvPr>
          <p:cNvSpPr/>
          <p:nvPr/>
        </p:nvSpPr>
        <p:spPr>
          <a:xfrm>
            <a:off x="7040471" y="5458124"/>
            <a:ext cx="3496903" cy="27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انواع مختلفی از معابر موجود است، اما باورپذیر.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3A2572-A877-4FE4-B667-2AD7E13B8B0D}"/>
              </a:ext>
            </a:extLst>
          </p:cNvPr>
          <p:cNvSpPr/>
          <p:nvPr/>
        </p:nvSpPr>
        <p:spPr>
          <a:xfrm>
            <a:off x="7040471" y="1670894"/>
            <a:ext cx="4454843" cy="881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8000" dirty="0">
                <a:solidFill>
                  <a:schemeClr val="accent5">
                    <a:lumMod val="75000"/>
                  </a:schemeClr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نمونه کارها</a:t>
            </a:r>
            <a:endParaRPr lang="en-US" sz="8000" dirty="0">
              <a:solidFill>
                <a:schemeClr val="accent5">
                  <a:lumMod val="75000"/>
                </a:schemeClr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9614C5B9-8224-41E1-9CFB-11ECF453087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00" y="631371"/>
            <a:ext cx="5523700" cy="2678565"/>
          </a:xfrm>
        </p:spPr>
      </p:pic>
      <p:pic>
        <p:nvPicPr>
          <p:cNvPr id="23" name="Marcador de posición de imagen 4">
            <a:extLst>
              <a:ext uri="{FF2B5EF4-FFF2-40B4-BE49-F238E27FC236}">
                <a16:creationId xmlns:a16="http://schemas.microsoft.com/office/drawing/2014/main" id="{686145E1-3E1F-45F1-9056-5341163CD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520" y="3548062"/>
            <a:ext cx="2638479" cy="2678565"/>
          </a:xfrm>
          <a:custGeom>
            <a:avLst/>
            <a:gdLst>
              <a:gd name="connsiteX0" fmla="*/ 0 w 2638478"/>
              <a:gd name="connsiteY0" fmla="*/ 0 h 5595258"/>
              <a:gd name="connsiteX1" fmla="*/ 2638478 w 2638478"/>
              <a:gd name="connsiteY1" fmla="*/ 0 h 5595258"/>
              <a:gd name="connsiteX2" fmla="*/ 2638478 w 2638478"/>
              <a:gd name="connsiteY2" fmla="*/ 5595258 h 5595258"/>
              <a:gd name="connsiteX3" fmla="*/ 0 w 2638478"/>
              <a:gd name="connsiteY3" fmla="*/ 5595258 h 55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78" h="5595258">
                <a:moveTo>
                  <a:pt x="0" y="0"/>
                </a:moveTo>
                <a:lnTo>
                  <a:pt x="2638478" y="0"/>
                </a:lnTo>
                <a:lnTo>
                  <a:pt x="2638478" y="5595258"/>
                </a:lnTo>
                <a:lnTo>
                  <a:pt x="0" y="5595258"/>
                </a:lnTo>
                <a:close/>
              </a:path>
            </a:pathLst>
          </a:custGeom>
        </p:spPr>
      </p:pic>
      <p:pic>
        <p:nvPicPr>
          <p:cNvPr id="25" name="Marcador de posición de imagen 4">
            <a:extLst>
              <a:ext uri="{FF2B5EF4-FFF2-40B4-BE49-F238E27FC236}">
                <a16:creationId xmlns:a16="http://schemas.microsoft.com/office/drawing/2014/main" id="{E1919A06-642A-429F-BA5E-F2A9CD494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00" y="3548061"/>
            <a:ext cx="2638479" cy="2678565"/>
          </a:xfrm>
          <a:custGeom>
            <a:avLst/>
            <a:gdLst>
              <a:gd name="connsiteX0" fmla="*/ 0 w 2638478"/>
              <a:gd name="connsiteY0" fmla="*/ 0 h 5595258"/>
              <a:gd name="connsiteX1" fmla="*/ 2638478 w 2638478"/>
              <a:gd name="connsiteY1" fmla="*/ 0 h 5595258"/>
              <a:gd name="connsiteX2" fmla="*/ 2638478 w 2638478"/>
              <a:gd name="connsiteY2" fmla="*/ 5595258 h 5595258"/>
              <a:gd name="connsiteX3" fmla="*/ 0 w 2638478"/>
              <a:gd name="connsiteY3" fmla="*/ 5595258 h 55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78" h="5595258">
                <a:moveTo>
                  <a:pt x="0" y="0"/>
                </a:moveTo>
                <a:lnTo>
                  <a:pt x="2638478" y="0"/>
                </a:lnTo>
                <a:lnTo>
                  <a:pt x="2638478" y="5595258"/>
                </a:lnTo>
                <a:lnTo>
                  <a:pt x="0" y="5595258"/>
                </a:lnTo>
                <a:close/>
              </a:path>
            </a:pathLst>
          </a:cu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C8A4BCFD-397D-42A0-BF70-92612DB9AED7}"/>
              </a:ext>
            </a:extLst>
          </p:cNvPr>
          <p:cNvSpPr/>
          <p:nvPr/>
        </p:nvSpPr>
        <p:spPr>
          <a:xfrm>
            <a:off x="0" y="6630535"/>
            <a:ext cx="12192000" cy="229234"/>
          </a:xfrm>
          <a:prstGeom prst="rect">
            <a:avLst/>
          </a:prstGeom>
          <a:solidFill>
            <a:srgbClr val="245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B03F82E-41B1-4196-9B8E-2E8A55211F4F}"/>
              </a:ext>
            </a:extLst>
          </p:cNvPr>
          <p:cNvSpPr/>
          <p:nvPr/>
        </p:nvSpPr>
        <p:spPr>
          <a:xfrm>
            <a:off x="0" y="5577840"/>
            <a:ext cx="240955" cy="1280160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0894EF8-12F4-4470-B230-59042211B39F}"/>
              </a:ext>
            </a:extLst>
          </p:cNvPr>
          <p:cNvSpPr/>
          <p:nvPr/>
        </p:nvSpPr>
        <p:spPr>
          <a:xfrm>
            <a:off x="402247" y="6374674"/>
            <a:ext cx="168254" cy="483326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4EAD729-1645-4F1F-B761-AC857DE75E62}"/>
              </a:ext>
            </a:extLst>
          </p:cNvPr>
          <p:cNvSpPr/>
          <p:nvPr/>
        </p:nvSpPr>
        <p:spPr>
          <a:xfrm>
            <a:off x="731793" y="6630535"/>
            <a:ext cx="168254" cy="229234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70067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008469C-97E8-4745-BFAC-6445F9CC1811}"/>
              </a:ext>
            </a:extLst>
          </p:cNvPr>
          <p:cNvSpPr/>
          <p:nvPr/>
        </p:nvSpPr>
        <p:spPr>
          <a:xfrm>
            <a:off x="0" y="2722858"/>
            <a:ext cx="12192000" cy="1044773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2E09AB1-3754-4C75-86BE-7C3D75A7E4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419" y="2503561"/>
            <a:ext cx="1850878" cy="185087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DE2508-19A9-4FAB-AEFE-A148CADFDF42}"/>
              </a:ext>
            </a:extLst>
          </p:cNvPr>
          <p:cNvSpPr/>
          <p:nvPr/>
        </p:nvSpPr>
        <p:spPr>
          <a:xfrm>
            <a:off x="9132609" y="4856462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هدف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44B28-A535-4B5A-B461-A51F0F211195}"/>
              </a:ext>
            </a:extLst>
          </p:cNvPr>
          <p:cNvSpPr/>
          <p:nvPr/>
        </p:nvSpPr>
        <p:spPr>
          <a:xfrm>
            <a:off x="9132609" y="5195016"/>
            <a:ext cx="2057905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تنوع زیادی در دسترس است، اما قابل باور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CC72CA-7408-469A-8645-54989918E32A}"/>
              </a:ext>
            </a:extLst>
          </p:cNvPr>
          <p:cNvSpPr/>
          <p:nvPr/>
        </p:nvSpPr>
        <p:spPr>
          <a:xfrm>
            <a:off x="6613079" y="4856462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ماموریت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0F915F-B84C-41D6-AE49-07441E697B63}"/>
              </a:ext>
            </a:extLst>
          </p:cNvPr>
          <p:cNvSpPr/>
          <p:nvPr/>
        </p:nvSpPr>
        <p:spPr>
          <a:xfrm>
            <a:off x="6613079" y="5195016"/>
            <a:ext cx="2057905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تنوع زیادی در دسترس است، اما قابل باور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1C13E2-5444-442F-A401-9CA567017019}"/>
              </a:ext>
            </a:extLst>
          </p:cNvPr>
          <p:cNvSpPr/>
          <p:nvPr/>
        </p:nvSpPr>
        <p:spPr>
          <a:xfrm>
            <a:off x="4093550" y="4856462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چشم انداز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ACC4CE-DBF8-4463-9567-DEF83AB2B297}"/>
              </a:ext>
            </a:extLst>
          </p:cNvPr>
          <p:cNvSpPr/>
          <p:nvPr/>
        </p:nvSpPr>
        <p:spPr>
          <a:xfrm>
            <a:off x="4093550" y="5195016"/>
            <a:ext cx="2057905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تنوع زیادی در دسترس است، اما قابل باور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103776-647C-4AC2-8BF3-3DB2623363CE}"/>
              </a:ext>
            </a:extLst>
          </p:cNvPr>
          <p:cNvSpPr/>
          <p:nvPr/>
        </p:nvSpPr>
        <p:spPr>
          <a:xfrm>
            <a:off x="815922" y="2834803"/>
            <a:ext cx="16826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ایده خوب همه چیز را بهتر می کند</a:t>
            </a:r>
            <a:endParaRPr lang="en-US" sz="1600" dirty="0">
              <a:solidFill>
                <a:schemeClr val="bg1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67851-B306-453F-A09C-34D7C23A3A1D}"/>
              </a:ext>
            </a:extLst>
          </p:cNvPr>
          <p:cNvSpPr/>
          <p:nvPr/>
        </p:nvSpPr>
        <p:spPr>
          <a:xfrm>
            <a:off x="815922" y="4031099"/>
            <a:ext cx="2057905" cy="996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گذرگاه لورم ایپسوم استفاده کنید، باید مطمئن شوید که هیچ چیز شرم آور وجود ندارد.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3D65855C-8671-4C08-86F1-B33780717C3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1E90D05-63D8-483D-A518-45A9EF14701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948" y="2503561"/>
            <a:ext cx="1850878" cy="1850878"/>
          </a:xfr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CEAFCF2D-0CDC-4AEF-BFE3-54D6E84575E4}"/>
              </a:ext>
            </a:extLst>
          </p:cNvPr>
          <p:cNvSpPr/>
          <p:nvPr/>
        </p:nvSpPr>
        <p:spPr>
          <a:xfrm>
            <a:off x="4412472" y="2906614"/>
            <a:ext cx="1044773" cy="1044773"/>
          </a:xfrm>
          <a:prstGeom prst="ellipse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651F120-7654-474D-8067-711D506BD346}"/>
              </a:ext>
            </a:extLst>
          </p:cNvPr>
          <p:cNvSpPr/>
          <p:nvPr/>
        </p:nvSpPr>
        <p:spPr>
          <a:xfrm>
            <a:off x="6932001" y="2906614"/>
            <a:ext cx="1044773" cy="1044773"/>
          </a:xfrm>
          <a:prstGeom prst="ellipse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8660723-7348-45BC-900C-4ABA1334D899}"/>
              </a:ext>
            </a:extLst>
          </p:cNvPr>
          <p:cNvSpPr/>
          <p:nvPr/>
        </p:nvSpPr>
        <p:spPr>
          <a:xfrm>
            <a:off x="9451530" y="2906614"/>
            <a:ext cx="1044773" cy="1044773"/>
          </a:xfrm>
          <a:prstGeom prst="ellipse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3" name="Freeform 144">
            <a:extLst>
              <a:ext uri="{FF2B5EF4-FFF2-40B4-BE49-F238E27FC236}">
                <a16:creationId xmlns:a16="http://schemas.microsoft.com/office/drawing/2014/main" id="{82E15F45-919E-4942-B3BA-D4630E61D6FE}"/>
              </a:ext>
            </a:extLst>
          </p:cNvPr>
          <p:cNvSpPr>
            <a:spLocks noEditPoints="1"/>
          </p:cNvSpPr>
          <p:nvPr/>
        </p:nvSpPr>
        <p:spPr bwMode="auto">
          <a:xfrm>
            <a:off x="4662623" y="3221420"/>
            <a:ext cx="544471" cy="415161"/>
          </a:xfrm>
          <a:custGeom>
            <a:avLst/>
            <a:gdLst>
              <a:gd name="T0" fmla="*/ 156 w 160"/>
              <a:gd name="T1" fmla="*/ 51 h 122"/>
              <a:gd name="T2" fmla="*/ 147 w 160"/>
              <a:gd name="T3" fmla="*/ 61 h 122"/>
              <a:gd name="T4" fmla="*/ 149 w 160"/>
              <a:gd name="T5" fmla="*/ 53 h 122"/>
              <a:gd name="T6" fmla="*/ 145 w 160"/>
              <a:gd name="T7" fmla="*/ 51 h 122"/>
              <a:gd name="T8" fmla="*/ 131 w 160"/>
              <a:gd name="T9" fmla="*/ 61 h 122"/>
              <a:gd name="T10" fmla="*/ 136 w 160"/>
              <a:gd name="T11" fmla="*/ 50 h 122"/>
              <a:gd name="T12" fmla="*/ 125 w 160"/>
              <a:gd name="T13" fmla="*/ 61 h 122"/>
              <a:gd name="T14" fmla="*/ 61 w 160"/>
              <a:gd name="T15" fmla="*/ 0 h 122"/>
              <a:gd name="T16" fmla="*/ 61 w 160"/>
              <a:gd name="T17" fmla="*/ 122 h 122"/>
              <a:gd name="T18" fmla="*/ 125 w 160"/>
              <a:gd name="T19" fmla="*/ 65 h 122"/>
              <a:gd name="T20" fmla="*/ 135 w 160"/>
              <a:gd name="T21" fmla="*/ 76 h 122"/>
              <a:gd name="T22" fmla="*/ 137 w 160"/>
              <a:gd name="T23" fmla="*/ 74 h 122"/>
              <a:gd name="T24" fmla="*/ 136 w 160"/>
              <a:gd name="T25" fmla="*/ 65 h 122"/>
              <a:gd name="T26" fmla="*/ 147 w 160"/>
              <a:gd name="T27" fmla="*/ 76 h 122"/>
              <a:gd name="T28" fmla="*/ 149 w 160"/>
              <a:gd name="T29" fmla="*/ 74 h 122"/>
              <a:gd name="T30" fmla="*/ 147 w 160"/>
              <a:gd name="T31" fmla="*/ 65 h 122"/>
              <a:gd name="T32" fmla="*/ 156 w 160"/>
              <a:gd name="T33" fmla="*/ 76 h 122"/>
              <a:gd name="T34" fmla="*/ 159 w 160"/>
              <a:gd name="T35" fmla="*/ 76 h 122"/>
              <a:gd name="T36" fmla="*/ 152 w 160"/>
              <a:gd name="T37" fmla="*/ 63 h 122"/>
              <a:gd name="T38" fmla="*/ 159 w 160"/>
              <a:gd name="T39" fmla="*/ 50 h 122"/>
              <a:gd name="T40" fmla="*/ 4 w 160"/>
              <a:gd name="T41" fmla="*/ 61 h 122"/>
              <a:gd name="T42" fmla="*/ 118 w 160"/>
              <a:gd name="T43" fmla="*/ 61 h 122"/>
              <a:gd name="T44" fmla="*/ 61 w 160"/>
              <a:gd name="T45" fmla="*/ 15 h 122"/>
              <a:gd name="T46" fmla="*/ 61 w 160"/>
              <a:gd name="T47" fmla="*/ 107 h 122"/>
              <a:gd name="T48" fmla="*/ 118 w 160"/>
              <a:gd name="T49" fmla="*/ 65 h 122"/>
              <a:gd name="T50" fmla="*/ 91 w 160"/>
              <a:gd name="T51" fmla="*/ 61 h 122"/>
              <a:gd name="T52" fmla="*/ 30 w 160"/>
              <a:gd name="T53" fmla="*/ 61 h 122"/>
              <a:gd name="T54" fmla="*/ 91 w 160"/>
              <a:gd name="T55" fmla="*/ 65 h 122"/>
              <a:gd name="T56" fmla="*/ 61 w 160"/>
              <a:gd name="T57" fmla="*/ 103 h 122"/>
              <a:gd name="T58" fmla="*/ 61 w 160"/>
              <a:gd name="T59" fmla="*/ 19 h 122"/>
              <a:gd name="T60" fmla="*/ 91 w 160"/>
              <a:gd name="T61" fmla="*/ 61 h 122"/>
              <a:gd name="T62" fmla="*/ 76 w 160"/>
              <a:gd name="T63" fmla="*/ 61 h 122"/>
              <a:gd name="T64" fmla="*/ 46 w 160"/>
              <a:gd name="T65" fmla="*/ 61 h 122"/>
              <a:gd name="T66" fmla="*/ 75 w 160"/>
              <a:gd name="T67" fmla="*/ 65 h 122"/>
              <a:gd name="T68" fmla="*/ 61 w 160"/>
              <a:gd name="T69" fmla="*/ 88 h 122"/>
              <a:gd name="T70" fmla="*/ 61 w 160"/>
              <a:gd name="T71" fmla="*/ 35 h 122"/>
              <a:gd name="T72" fmla="*/ 76 w 160"/>
              <a:gd name="T73" fmla="*/ 61 h 122"/>
              <a:gd name="T74" fmla="*/ 63 w 160"/>
              <a:gd name="T75" fmla="*/ 65 h 122"/>
              <a:gd name="T76" fmla="*/ 61 w 160"/>
              <a:gd name="T77" fmla="*/ 73 h 122"/>
              <a:gd name="T78" fmla="*/ 61 w 160"/>
              <a:gd name="T79" fmla="*/ 50 h 122"/>
              <a:gd name="T80" fmla="*/ 63 w 160"/>
              <a:gd name="T81" fmla="*/ 61 h 122"/>
              <a:gd name="T82" fmla="*/ 63 w 160"/>
              <a:gd name="T83" fmla="*/ 65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0" h="122">
                <a:moveTo>
                  <a:pt x="159" y="50"/>
                </a:moveTo>
                <a:cubicBezTo>
                  <a:pt x="158" y="50"/>
                  <a:pt x="157" y="50"/>
                  <a:pt x="156" y="51"/>
                </a:cubicBezTo>
                <a:cubicBezTo>
                  <a:pt x="148" y="61"/>
                  <a:pt x="148" y="61"/>
                  <a:pt x="148" y="61"/>
                </a:cubicBezTo>
                <a:cubicBezTo>
                  <a:pt x="147" y="61"/>
                  <a:pt x="147" y="61"/>
                  <a:pt x="147" y="61"/>
                </a:cubicBezTo>
                <a:cubicBezTo>
                  <a:pt x="141" y="61"/>
                  <a:pt x="141" y="61"/>
                  <a:pt x="141" y="61"/>
                </a:cubicBezTo>
                <a:cubicBezTo>
                  <a:pt x="149" y="53"/>
                  <a:pt x="149" y="53"/>
                  <a:pt x="149" y="53"/>
                </a:cubicBezTo>
                <a:cubicBezTo>
                  <a:pt x="149" y="52"/>
                  <a:pt x="149" y="51"/>
                  <a:pt x="148" y="50"/>
                </a:cubicBezTo>
                <a:cubicBezTo>
                  <a:pt x="147" y="50"/>
                  <a:pt x="146" y="50"/>
                  <a:pt x="145" y="51"/>
                </a:cubicBezTo>
                <a:cubicBezTo>
                  <a:pt x="136" y="61"/>
                  <a:pt x="136" y="61"/>
                  <a:pt x="136" y="61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137" y="53"/>
                  <a:pt x="137" y="53"/>
                  <a:pt x="137" y="53"/>
                </a:cubicBezTo>
                <a:cubicBezTo>
                  <a:pt x="137" y="52"/>
                  <a:pt x="137" y="51"/>
                  <a:pt x="136" y="50"/>
                </a:cubicBezTo>
                <a:cubicBezTo>
                  <a:pt x="135" y="50"/>
                  <a:pt x="134" y="50"/>
                  <a:pt x="133" y="51"/>
                </a:cubicBezTo>
                <a:cubicBezTo>
                  <a:pt x="125" y="61"/>
                  <a:pt x="125" y="61"/>
                  <a:pt x="125" y="61"/>
                </a:cubicBezTo>
                <a:cubicBezTo>
                  <a:pt x="122" y="61"/>
                  <a:pt x="122" y="61"/>
                  <a:pt x="122" y="61"/>
                </a:cubicBezTo>
                <a:cubicBezTo>
                  <a:pt x="122" y="28"/>
                  <a:pt x="94" y="0"/>
                  <a:pt x="61" y="0"/>
                </a:cubicBezTo>
                <a:cubicBezTo>
                  <a:pt x="28" y="0"/>
                  <a:pt x="0" y="28"/>
                  <a:pt x="0" y="61"/>
                </a:cubicBezTo>
                <a:cubicBezTo>
                  <a:pt x="0" y="95"/>
                  <a:pt x="28" y="122"/>
                  <a:pt x="61" y="122"/>
                </a:cubicBezTo>
                <a:cubicBezTo>
                  <a:pt x="93" y="122"/>
                  <a:pt x="120" y="97"/>
                  <a:pt x="122" y="65"/>
                </a:cubicBezTo>
                <a:cubicBezTo>
                  <a:pt x="125" y="65"/>
                  <a:pt x="125" y="65"/>
                  <a:pt x="125" y="65"/>
                </a:cubicBezTo>
                <a:cubicBezTo>
                  <a:pt x="133" y="76"/>
                  <a:pt x="133" y="76"/>
                  <a:pt x="133" y="76"/>
                </a:cubicBezTo>
                <a:cubicBezTo>
                  <a:pt x="134" y="76"/>
                  <a:pt x="134" y="76"/>
                  <a:pt x="135" y="76"/>
                </a:cubicBezTo>
                <a:cubicBezTo>
                  <a:pt x="136" y="76"/>
                  <a:pt x="136" y="76"/>
                  <a:pt x="136" y="76"/>
                </a:cubicBezTo>
                <a:cubicBezTo>
                  <a:pt x="137" y="76"/>
                  <a:pt x="137" y="75"/>
                  <a:pt x="137" y="74"/>
                </a:cubicBezTo>
                <a:cubicBezTo>
                  <a:pt x="131" y="65"/>
                  <a:pt x="131" y="65"/>
                  <a:pt x="131" y="65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45" y="76"/>
                  <a:pt x="145" y="76"/>
                  <a:pt x="145" y="76"/>
                </a:cubicBezTo>
                <a:cubicBezTo>
                  <a:pt x="146" y="76"/>
                  <a:pt x="146" y="76"/>
                  <a:pt x="147" y="76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49" y="76"/>
                  <a:pt x="149" y="75"/>
                  <a:pt x="149" y="74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47" y="65"/>
                  <a:pt x="147" y="65"/>
                  <a:pt x="148" y="65"/>
                </a:cubicBezTo>
                <a:cubicBezTo>
                  <a:pt x="156" y="76"/>
                  <a:pt x="156" y="76"/>
                  <a:pt x="156" y="76"/>
                </a:cubicBezTo>
                <a:cubicBezTo>
                  <a:pt x="157" y="76"/>
                  <a:pt x="157" y="76"/>
                  <a:pt x="158" y="76"/>
                </a:cubicBezTo>
                <a:cubicBezTo>
                  <a:pt x="159" y="76"/>
                  <a:pt x="159" y="76"/>
                  <a:pt x="159" y="76"/>
                </a:cubicBezTo>
                <a:cubicBezTo>
                  <a:pt x="160" y="76"/>
                  <a:pt x="160" y="75"/>
                  <a:pt x="159" y="74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9" y="53"/>
                  <a:pt x="159" y="53"/>
                  <a:pt x="159" y="53"/>
                </a:cubicBezTo>
                <a:cubicBezTo>
                  <a:pt x="160" y="52"/>
                  <a:pt x="160" y="51"/>
                  <a:pt x="159" y="50"/>
                </a:cubicBezTo>
                <a:close/>
                <a:moveTo>
                  <a:pt x="61" y="118"/>
                </a:moveTo>
                <a:cubicBezTo>
                  <a:pt x="29" y="118"/>
                  <a:pt x="4" y="93"/>
                  <a:pt x="4" y="61"/>
                </a:cubicBezTo>
                <a:cubicBezTo>
                  <a:pt x="4" y="30"/>
                  <a:pt x="29" y="4"/>
                  <a:pt x="61" y="4"/>
                </a:cubicBezTo>
                <a:cubicBezTo>
                  <a:pt x="92" y="4"/>
                  <a:pt x="118" y="30"/>
                  <a:pt x="118" y="61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7" y="35"/>
                  <a:pt x="86" y="15"/>
                  <a:pt x="61" y="15"/>
                </a:cubicBezTo>
                <a:cubicBezTo>
                  <a:pt x="36" y="15"/>
                  <a:pt x="15" y="36"/>
                  <a:pt x="15" y="61"/>
                </a:cubicBezTo>
                <a:cubicBezTo>
                  <a:pt x="15" y="86"/>
                  <a:pt x="36" y="107"/>
                  <a:pt x="61" y="107"/>
                </a:cubicBezTo>
                <a:cubicBezTo>
                  <a:pt x="85" y="107"/>
                  <a:pt x="105" y="89"/>
                  <a:pt x="107" y="65"/>
                </a:cubicBezTo>
                <a:cubicBezTo>
                  <a:pt x="118" y="65"/>
                  <a:pt x="118" y="65"/>
                  <a:pt x="118" y="65"/>
                </a:cubicBezTo>
                <a:cubicBezTo>
                  <a:pt x="116" y="95"/>
                  <a:pt x="91" y="118"/>
                  <a:pt x="61" y="118"/>
                </a:cubicBezTo>
                <a:close/>
                <a:moveTo>
                  <a:pt x="91" y="61"/>
                </a:moveTo>
                <a:cubicBezTo>
                  <a:pt x="91" y="44"/>
                  <a:pt x="78" y="31"/>
                  <a:pt x="61" y="31"/>
                </a:cubicBezTo>
                <a:cubicBezTo>
                  <a:pt x="44" y="31"/>
                  <a:pt x="30" y="44"/>
                  <a:pt x="30" y="61"/>
                </a:cubicBezTo>
                <a:cubicBezTo>
                  <a:pt x="30" y="78"/>
                  <a:pt x="44" y="92"/>
                  <a:pt x="61" y="92"/>
                </a:cubicBezTo>
                <a:cubicBezTo>
                  <a:pt x="76" y="92"/>
                  <a:pt x="90" y="80"/>
                  <a:pt x="91" y="65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01" y="86"/>
                  <a:pt x="83" y="103"/>
                  <a:pt x="61" y="103"/>
                </a:cubicBezTo>
                <a:cubicBezTo>
                  <a:pt x="38" y="103"/>
                  <a:pt x="19" y="84"/>
                  <a:pt x="19" y="61"/>
                </a:cubicBezTo>
                <a:cubicBezTo>
                  <a:pt x="19" y="38"/>
                  <a:pt x="38" y="19"/>
                  <a:pt x="61" y="19"/>
                </a:cubicBezTo>
                <a:cubicBezTo>
                  <a:pt x="84" y="19"/>
                  <a:pt x="103" y="38"/>
                  <a:pt x="103" y="61"/>
                </a:cubicBezTo>
                <a:cubicBezTo>
                  <a:pt x="91" y="61"/>
                  <a:pt x="91" y="61"/>
                  <a:pt x="91" y="61"/>
                </a:cubicBezTo>
                <a:cubicBezTo>
                  <a:pt x="91" y="61"/>
                  <a:pt x="91" y="61"/>
                  <a:pt x="91" y="61"/>
                </a:cubicBezTo>
                <a:close/>
                <a:moveTo>
                  <a:pt x="76" y="61"/>
                </a:moveTo>
                <a:cubicBezTo>
                  <a:pt x="76" y="53"/>
                  <a:pt x="70" y="46"/>
                  <a:pt x="61" y="46"/>
                </a:cubicBezTo>
                <a:cubicBezTo>
                  <a:pt x="52" y="46"/>
                  <a:pt x="46" y="53"/>
                  <a:pt x="46" y="61"/>
                </a:cubicBezTo>
                <a:cubicBezTo>
                  <a:pt x="46" y="70"/>
                  <a:pt x="52" y="76"/>
                  <a:pt x="61" y="76"/>
                </a:cubicBezTo>
                <a:cubicBezTo>
                  <a:pt x="68" y="76"/>
                  <a:pt x="74" y="72"/>
                  <a:pt x="75" y="65"/>
                </a:cubicBezTo>
                <a:cubicBezTo>
                  <a:pt x="88" y="65"/>
                  <a:pt x="88" y="65"/>
                  <a:pt x="88" y="65"/>
                </a:cubicBezTo>
                <a:cubicBezTo>
                  <a:pt x="86" y="78"/>
                  <a:pt x="74" y="88"/>
                  <a:pt x="61" y="88"/>
                </a:cubicBezTo>
                <a:cubicBezTo>
                  <a:pt x="47" y="88"/>
                  <a:pt x="34" y="76"/>
                  <a:pt x="34" y="61"/>
                </a:cubicBezTo>
                <a:cubicBezTo>
                  <a:pt x="34" y="47"/>
                  <a:pt x="47" y="35"/>
                  <a:pt x="61" y="35"/>
                </a:cubicBezTo>
                <a:cubicBezTo>
                  <a:pt x="75" y="35"/>
                  <a:pt x="88" y="46"/>
                  <a:pt x="88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76" y="61"/>
                  <a:pt x="76" y="61"/>
                  <a:pt x="76" y="61"/>
                </a:cubicBezTo>
                <a:close/>
                <a:moveTo>
                  <a:pt x="63" y="65"/>
                </a:moveTo>
                <a:cubicBezTo>
                  <a:pt x="71" y="65"/>
                  <a:pt x="71" y="65"/>
                  <a:pt x="71" y="65"/>
                </a:cubicBezTo>
                <a:cubicBezTo>
                  <a:pt x="71" y="70"/>
                  <a:pt x="66" y="73"/>
                  <a:pt x="61" y="73"/>
                </a:cubicBezTo>
                <a:cubicBezTo>
                  <a:pt x="54" y="73"/>
                  <a:pt x="50" y="68"/>
                  <a:pt x="50" y="61"/>
                </a:cubicBezTo>
                <a:cubicBezTo>
                  <a:pt x="50" y="55"/>
                  <a:pt x="54" y="50"/>
                  <a:pt x="61" y="50"/>
                </a:cubicBezTo>
                <a:cubicBezTo>
                  <a:pt x="68" y="50"/>
                  <a:pt x="72" y="55"/>
                  <a:pt x="72" y="61"/>
                </a:cubicBezTo>
                <a:cubicBezTo>
                  <a:pt x="63" y="61"/>
                  <a:pt x="63" y="61"/>
                  <a:pt x="63" y="61"/>
                </a:cubicBezTo>
                <a:cubicBezTo>
                  <a:pt x="62" y="61"/>
                  <a:pt x="61" y="62"/>
                  <a:pt x="61" y="63"/>
                </a:cubicBezTo>
                <a:cubicBezTo>
                  <a:pt x="61" y="64"/>
                  <a:pt x="62" y="65"/>
                  <a:pt x="63" y="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5" name="Freeform 88">
            <a:extLst>
              <a:ext uri="{FF2B5EF4-FFF2-40B4-BE49-F238E27FC236}">
                <a16:creationId xmlns:a16="http://schemas.microsoft.com/office/drawing/2014/main" id="{1D0E6632-964C-48C8-BAC8-89C8B062064B}"/>
              </a:ext>
            </a:extLst>
          </p:cNvPr>
          <p:cNvSpPr>
            <a:spLocks noEditPoints="1"/>
          </p:cNvSpPr>
          <p:nvPr/>
        </p:nvSpPr>
        <p:spPr bwMode="auto">
          <a:xfrm>
            <a:off x="7188957" y="3156765"/>
            <a:ext cx="530861" cy="544471"/>
          </a:xfrm>
          <a:custGeom>
            <a:avLst/>
            <a:gdLst>
              <a:gd name="T0" fmla="*/ 81 w 156"/>
              <a:gd name="T1" fmla="*/ 160 h 160"/>
              <a:gd name="T2" fmla="*/ 75 w 156"/>
              <a:gd name="T3" fmla="*/ 160 h 160"/>
              <a:gd name="T4" fmla="*/ 75 w 156"/>
              <a:gd name="T5" fmla="*/ 135 h 160"/>
              <a:gd name="T6" fmla="*/ 81 w 156"/>
              <a:gd name="T7" fmla="*/ 135 h 160"/>
              <a:gd name="T8" fmla="*/ 81 w 156"/>
              <a:gd name="T9" fmla="*/ 160 h 160"/>
              <a:gd name="T10" fmla="*/ 81 w 156"/>
              <a:gd name="T11" fmla="*/ 160 h 160"/>
              <a:gd name="T12" fmla="*/ 131 w 156"/>
              <a:gd name="T13" fmla="*/ 139 h 160"/>
              <a:gd name="T14" fmla="*/ 114 w 156"/>
              <a:gd name="T15" fmla="*/ 120 h 160"/>
              <a:gd name="T16" fmla="*/ 117 w 156"/>
              <a:gd name="T17" fmla="*/ 117 h 160"/>
              <a:gd name="T18" fmla="*/ 136 w 156"/>
              <a:gd name="T19" fmla="*/ 135 h 160"/>
              <a:gd name="T20" fmla="*/ 131 w 156"/>
              <a:gd name="T21" fmla="*/ 139 h 160"/>
              <a:gd name="T22" fmla="*/ 131 w 156"/>
              <a:gd name="T23" fmla="*/ 139 h 160"/>
              <a:gd name="T24" fmla="*/ 25 w 156"/>
              <a:gd name="T25" fmla="*/ 139 h 160"/>
              <a:gd name="T26" fmla="*/ 20 w 156"/>
              <a:gd name="T27" fmla="*/ 135 h 160"/>
              <a:gd name="T28" fmla="*/ 39 w 156"/>
              <a:gd name="T29" fmla="*/ 117 h 160"/>
              <a:gd name="T30" fmla="*/ 42 w 156"/>
              <a:gd name="T31" fmla="*/ 120 h 160"/>
              <a:gd name="T32" fmla="*/ 25 w 156"/>
              <a:gd name="T33" fmla="*/ 139 h 160"/>
              <a:gd name="T34" fmla="*/ 25 w 156"/>
              <a:gd name="T35" fmla="*/ 139 h 160"/>
              <a:gd name="T36" fmla="*/ 78 w 156"/>
              <a:gd name="T37" fmla="*/ 122 h 160"/>
              <a:gd name="T38" fmla="*/ 37 w 156"/>
              <a:gd name="T39" fmla="*/ 80 h 160"/>
              <a:gd name="T40" fmla="*/ 78 w 156"/>
              <a:gd name="T41" fmla="*/ 39 h 160"/>
              <a:gd name="T42" fmla="*/ 119 w 156"/>
              <a:gd name="T43" fmla="*/ 80 h 160"/>
              <a:gd name="T44" fmla="*/ 78 w 156"/>
              <a:gd name="T45" fmla="*/ 122 h 160"/>
              <a:gd name="T46" fmla="*/ 78 w 156"/>
              <a:gd name="T47" fmla="*/ 45 h 160"/>
              <a:gd name="T48" fmla="*/ 44 w 156"/>
              <a:gd name="T49" fmla="*/ 80 h 160"/>
              <a:gd name="T50" fmla="*/ 78 w 156"/>
              <a:gd name="T51" fmla="*/ 115 h 160"/>
              <a:gd name="T52" fmla="*/ 113 w 156"/>
              <a:gd name="T53" fmla="*/ 80 h 160"/>
              <a:gd name="T54" fmla="*/ 78 w 156"/>
              <a:gd name="T55" fmla="*/ 45 h 160"/>
              <a:gd name="T56" fmla="*/ 156 w 156"/>
              <a:gd name="T57" fmla="*/ 83 h 160"/>
              <a:gd name="T58" fmla="*/ 131 w 156"/>
              <a:gd name="T59" fmla="*/ 83 h 160"/>
              <a:gd name="T60" fmla="*/ 131 w 156"/>
              <a:gd name="T61" fmla="*/ 77 h 160"/>
              <a:gd name="T62" fmla="*/ 156 w 156"/>
              <a:gd name="T63" fmla="*/ 77 h 160"/>
              <a:gd name="T64" fmla="*/ 156 w 156"/>
              <a:gd name="T65" fmla="*/ 83 h 160"/>
              <a:gd name="T66" fmla="*/ 156 w 156"/>
              <a:gd name="T67" fmla="*/ 83 h 160"/>
              <a:gd name="T68" fmla="*/ 25 w 156"/>
              <a:gd name="T69" fmla="*/ 83 h 160"/>
              <a:gd name="T70" fmla="*/ 0 w 156"/>
              <a:gd name="T71" fmla="*/ 83 h 160"/>
              <a:gd name="T72" fmla="*/ 0 w 156"/>
              <a:gd name="T73" fmla="*/ 77 h 160"/>
              <a:gd name="T74" fmla="*/ 25 w 156"/>
              <a:gd name="T75" fmla="*/ 77 h 160"/>
              <a:gd name="T76" fmla="*/ 25 w 156"/>
              <a:gd name="T77" fmla="*/ 83 h 160"/>
              <a:gd name="T78" fmla="*/ 25 w 156"/>
              <a:gd name="T79" fmla="*/ 83 h 160"/>
              <a:gd name="T80" fmla="*/ 117 w 156"/>
              <a:gd name="T81" fmla="*/ 43 h 160"/>
              <a:gd name="T82" fmla="*/ 114 w 156"/>
              <a:gd name="T83" fmla="*/ 40 h 160"/>
              <a:gd name="T84" fmla="*/ 131 w 156"/>
              <a:gd name="T85" fmla="*/ 21 h 160"/>
              <a:gd name="T86" fmla="*/ 136 w 156"/>
              <a:gd name="T87" fmla="*/ 26 h 160"/>
              <a:gd name="T88" fmla="*/ 117 w 156"/>
              <a:gd name="T89" fmla="*/ 43 h 160"/>
              <a:gd name="T90" fmla="*/ 117 w 156"/>
              <a:gd name="T91" fmla="*/ 43 h 160"/>
              <a:gd name="T92" fmla="*/ 39 w 156"/>
              <a:gd name="T93" fmla="*/ 43 h 160"/>
              <a:gd name="T94" fmla="*/ 20 w 156"/>
              <a:gd name="T95" fmla="*/ 26 h 160"/>
              <a:gd name="T96" fmla="*/ 25 w 156"/>
              <a:gd name="T97" fmla="*/ 21 h 160"/>
              <a:gd name="T98" fmla="*/ 42 w 156"/>
              <a:gd name="T99" fmla="*/ 40 h 160"/>
              <a:gd name="T100" fmla="*/ 39 w 156"/>
              <a:gd name="T101" fmla="*/ 43 h 160"/>
              <a:gd name="T102" fmla="*/ 39 w 156"/>
              <a:gd name="T103" fmla="*/ 43 h 160"/>
              <a:gd name="T104" fmla="*/ 81 w 156"/>
              <a:gd name="T105" fmla="*/ 26 h 160"/>
              <a:gd name="T106" fmla="*/ 75 w 156"/>
              <a:gd name="T107" fmla="*/ 26 h 160"/>
              <a:gd name="T108" fmla="*/ 75 w 156"/>
              <a:gd name="T109" fmla="*/ 0 h 160"/>
              <a:gd name="T110" fmla="*/ 81 w 156"/>
              <a:gd name="T111" fmla="*/ 0 h 160"/>
              <a:gd name="T112" fmla="*/ 81 w 156"/>
              <a:gd name="T113" fmla="*/ 26 h 160"/>
              <a:gd name="T114" fmla="*/ 81 w 156"/>
              <a:gd name="T115" fmla="*/ 2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6" h="160">
                <a:moveTo>
                  <a:pt x="81" y="160"/>
                </a:moveTo>
                <a:cubicBezTo>
                  <a:pt x="75" y="160"/>
                  <a:pt x="75" y="160"/>
                  <a:pt x="75" y="160"/>
                </a:cubicBezTo>
                <a:cubicBezTo>
                  <a:pt x="75" y="135"/>
                  <a:pt x="75" y="135"/>
                  <a:pt x="75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1" y="160"/>
                  <a:pt x="81" y="160"/>
                  <a:pt x="81" y="160"/>
                </a:cubicBezTo>
                <a:cubicBezTo>
                  <a:pt x="81" y="160"/>
                  <a:pt x="81" y="160"/>
                  <a:pt x="81" y="160"/>
                </a:cubicBezTo>
                <a:close/>
                <a:moveTo>
                  <a:pt x="131" y="139"/>
                </a:moveTo>
                <a:cubicBezTo>
                  <a:pt x="114" y="120"/>
                  <a:pt x="114" y="120"/>
                  <a:pt x="114" y="120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136" y="135"/>
                  <a:pt x="136" y="135"/>
                  <a:pt x="136" y="135"/>
                </a:cubicBezTo>
                <a:cubicBezTo>
                  <a:pt x="131" y="139"/>
                  <a:pt x="131" y="139"/>
                  <a:pt x="131" y="139"/>
                </a:cubicBezTo>
                <a:cubicBezTo>
                  <a:pt x="131" y="139"/>
                  <a:pt x="131" y="139"/>
                  <a:pt x="131" y="139"/>
                </a:cubicBezTo>
                <a:close/>
                <a:moveTo>
                  <a:pt x="25" y="139"/>
                </a:moveTo>
                <a:cubicBezTo>
                  <a:pt x="20" y="135"/>
                  <a:pt x="20" y="135"/>
                  <a:pt x="20" y="135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42" y="120"/>
                  <a:pt x="42" y="120"/>
                  <a:pt x="42" y="120"/>
                </a:cubicBezTo>
                <a:cubicBezTo>
                  <a:pt x="25" y="139"/>
                  <a:pt x="25" y="139"/>
                  <a:pt x="25" y="139"/>
                </a:cubicBezTo>
                <a:cubicBezTo>
                  <a:pt x="25" y="139"/>
                  <a:pt x="25" y="139"/>
                  <a:pt x="25" y="139"/>
                </a:cubicBezTo>
                <a:close/>
                <a:moveTo>
                  <a:pt x="78" y="122"/>
                </a:moveTo>
                <a:cubicBezTo>
                  <a:pt x="56" y="122"/>
                  <a:pt x="37" y="103"/>
                  <a:pt x="37" y="80"/>
                </a:cubicBezTo>
                <a:cubicBezTo>
                  <a:pt x="37" y="58"/>
                  <a:pt x="56" y="39"/>
                  <a:pt x="78" y="39"/>
                </a:cubicBezTo>
                <a:cubicBezTo>
                  <a:pt x="100" y="39"/>
                  <a:pt x="119" y="58"/>
                  <a:pt x="119" y="80"/>
                </a:cubicBezTo>
                <a:cubicBezTo>
                  <a:pt x="119" y="103"/>
                  <a:pt x="100" y="122"/>
                  <a:pt x="78" y="122"/>
                </a:cubicBezTo>
                <a:moveTo>
                  <a:pt x="78" y="45"/>
                </a:moveTo>
                <a:cubicBezTo>
                  <a:pt x="59" y="45"/>
                  <a:pt x="44" y="61"/>
                  <a:pt x="44" y="80"/>
                </a:cubicBezTo>
                <a:cubicBezTo>
                  <a:pt x="44" y="99"/>
                  <a:pt x="59" y="115"/>
                  <a:pt x="78" y="115"/>
                </a:cubicBezTo>
                <a:cubicBezTo>
                  <a:pt x="97" y="115"/>
                  <a:pt x="113" y="99"/>
                  <a:pt x="113" y="80"/>
                </a:cubicBezTo>
                <a:cubicBezTo>
                  <a:pt x="113" y="61"/>
                  <a:pt x="97" y="45"/>
                  <a:pt x="78" y="45"/>
                </a:cubicBezTo>
                <a:moveTo>
                  <a:pt x="156" y="83"/>
                </a:moveTo>
                <a:cubicBezTo>
                  <a:pt x="131" y="83"/>
                  <a:pt x="131" y="83"/>
                  <a:pt x="131" y="83"/>
                </a:cubicBezTo>
                <a:cubicBezTo>
                  <a:pt x="131" y="77"/>
                  <a:pt x="131" y="77"/>
                  <a:pt x="131" y="77"/>
                </a:cubicBezTo>
                <a:cubicBezTo>
                  <a:pt x="156" y="77"/>
                  <a:pt x="156" y="77"/>
                  <a:pt x="156" y="77"/>
                </a:cubicBezTo>
                <a:cubicBezTo>
                  <a:pt x="156" y="83"/>
                  <a:pt x="156" y="83"/>
                  <a:pt x="156" y="83"/>
                </a:cubicBezTo>
                <a:cubicBezTo>
                  <a:pt x="156" y="83"/>
                  <a:pt x="156" y="83"/>
                  <a:pt x="156" y="83"/>
                </a:cubicBezTo>
                <a:close/>
                <a:moveTo>
                  <a:pt x="25" y="83"/>
                </a:moveTo>
                <a:cubicBezTo>
                  <a:pt x="0" y="83"/>
                  <a:pt x="0" y="83"/>
                  <a:pt x="0" y="83"/>
                </a:cubicBezTo>
                <a:cubicBezTo>
                  <a:pt x="0" y="77"/>
                  <a:pt x="0" y="77"/>
                  <a:pt x="0" y="77"/>
                </a:cubicBezTo>
                <a:cubicBezTo>
                  <a:pt x="25" y="77"/>
                  <a:pt x="25" y="77"/>
                  <a:pt x="25" y="77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lose/>
                <a:moveTo>
                  <a:pt x="117" y="43"/>
                </a:moveTo>
                <a:cubicBezTo>
                  <a:pt x="114" y="40"/>
                  <a:pt x="114" y="40"/>
                  <a:pt x="114" y="40"/>
                </a:cubicBezTo>
                <a:cubicBezTo>
                  <a:pt x="131" y="21"/>
                  <a:pt x="131" y="21"/>
                  <a:pt x="131" y="21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17" y="43"/>
                  <a:pt x="117" y="43"/>
                  <a:pt x="117" y="43"/>
                </a:cubicBezTo>
                <a:cubicBezTo>
                  <a:pt x="117" y="43"/>
                  <a:pt x="117" y="43"/>
                  <a:pt x="117" y="43"/>
                </a:cubicBezTo>
                <a:close/>
                <a:moveTo>
                  <a:pt x="39" y="43"/>
                </a:moveTo>
                <a:cubicBezTo>
                  <a:pt x="20" y="26"/>
                  <a:pt x="20" y="26"/>
                  <a:pt x="20" y="26"/>
                </a:cubicBezTo>
                <a:cubicBezTo>
                  <a:pt x="25" y="21"/>
                  <a:pt x="25" y="21"/>
                  <a:pt x="25" y="21"/>
                </a:cubicBezTo>
                <a:cubicBezTo>
                  <a:pt x="42" y="40"/>
                  <a:pt x="42" y="40"/>
                  <a:pt x="42" y="40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lose/>
                <a:moveTo>
                  <a:pt x="81" y="26"/>
                </a:moveTo>
                <a:cubicBezTo>
                  <a:pt x="75" y="26"/>
                  <a:pt x="75" y="26"/>
                  <a:pt x="75" y="26"/>
                </a:cubicBezTo>
                <a:cubicBezTo>
                  <a:pt x="75" y="0"/>
                  <a:pt x="75" y="0"/>
                  <a:pt x="75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26"/>
                  <a:pt x="81" y="26"/>
                  <a:pt x="81" y="26"/>
                </a:cubicBezTo>
                <a:cubicBezTo>
                  <a:pt x="81" y="26"/>
                  <a:pt x="81" y="26"/>
                  <a:pt x="81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6" name="Freeform 13">
            <a:extLst>
              <a:ext uri="{FF2B5EF4-FFF2-40B4-BE49-F238E27FC236}">
                <a16:creationId xmlns:a16="http://schemas.microsoft.com/office/drawing/2014/main" id="{4B93F75C-73FE-4776-B6B5-46269B757BA1}"/>
              </a:ext>
            </a:extLst>
          </p:cNvPr>
          <p:cNvSpPr>
            <a:spLocks noEditPoints="1"/>
          </p:cNvSpPr>
          <p:nvPr/>
        </p:nvSpPr>
        <p:spPr bwMode="auto">
          <a:xfrm>
            <a:off x="9701681" y="3265659"/>
            <a:ext cx="544471" cy="326682"/>
          </a:xfrm>
          <a:custGeom>
            <a:avLst/>
            <a:gdLst>
              <a:gd name="T0" fmla="*/ 112 w 160"/>
              <a:gd name="T1" fmla="*/ 96 h 96"/>
              <a:gd name="T2" fmla="*/ 48 w 160"/>
              <a:gd name="T3" fmla="*/ 96 h 96"/>
              <a:gd name="T4" fmla="*/ 0 w 160"/>
              <a:gd name="T5" fmla="*/ 48 h 96"/>
              <a:gd name="T6" fmla="*/ 48 w 160"/>
              <a:gd name="T7" fmla="*/ 0 h 96"/>
              <a:gd name="T8" fmla="*/ 112 w 160"/>
              <a:gd name="T9" fmla="*/ 0 h 96"/>
              <a:gd name="T10" fmla="*/ 160 w 160"/>
              <a:gd name="T11" fmla="*/ 48 h 96"/>
              <a:gd name="T12" fmla="*/ 112 w 160"/>
              <a:gd name="T13" fmla="*/ 96 h 96"/>
              <a:gd name="T14" fmla="*/ 48 w 160"/>
              <a:gd name="T15" fmla="*/ 6 h 96"/>
              <a:gd name="T16" fmla="*/ 6 w 160"/>
              <a:gd name="T17" fmla="*/ 48 h 96"/>
              <a:gd name="T18" fmla="*/ 48 w 160"/>
              <a:gd name="T19" fmla="*/ 90 h 96"/>
              <a:gd name="T20" fmla="*/ 112 w 160"/>
              <a:gd name="T21" fmla="*/ 90 h 96"/>
              <a:gd name="T22" fmla="*/ 154 w 160"/>
              <a:gd name="T23" fmla="*/ 48 h 96"/>
              <a:gd name="T24" fmla="*/ 112 w 160"/>
              <a:gd name="T25" fmla="*/ 6 h 96"/>
              <a:gd name="T26" fmla="*/ 48 w 160"/>
              <a:gd name="T27" fmla="*/ 6 h 96"/>
              <a:gd name="T28" fmla="*/ 48 w 160"/>
              <a:gd name="T29" fmla="*/ 6 h 96"/>
              <a:gd name="T30" fmla="*/ 48 w 160"/>
              <a:gd name="T31" fmla="*/ 77 h 96"/>
              <a:gd name="T32" fmla="*/ 19 w 160"/>
              <a:gd name="T33" fmla="*/ 48 h 96"/>
              <a:gd name="T34" fmla="*/ 48 w 160"/>
              <a:gd name="T35" fmla="*/ 19 h 96"/>
              <a:gd name="T36" fmla="*/ 77 w 160"/>
              <a:gd name="T37" fmla="*/ 48 h 96"/>
              <a:gd name="T38" fmla="*/ 48 w 160"/>
              <a:gd name="T39" fmla="*/ 77 h 96"/>
              <a:gd name="T40" fmla="*/ 48 w 160"/>
              <a:gd name="T41" fmla="*/ 25 h 96"/>
              <a:gd name="T42" fmla="*/ 26 w 160"/>
              <a:gd name="T43" fmla="*/ 48 h 96"/>
              <a:gd name="T44" fmla="*/ 48 w 160"/>
              <a:gd name="T45" fmla="*/ 70 h 96"/>
              <a:gd name="T46" fmla="*/ 70 w 160"/>
              <a:gd name="T47" fmla="*/ 48 h 96"/>
              <a:gd name="T48" fmla="*/ 48 w 160"/>
              <a:gd name="T49" fmla="*/ 2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96">
                <a:moveTo>
                  <a:pt x="112" y="96"/>
                </a:moveTo>
                <a:cubicBezTo>
                  <a:pt x="48" y="96"/>
                  <a:pt x="48" y="96"/>
                  <a:pt x="48" y="96"/>
                </a:cubicBezTo>
                <a:cubicBezTo>
                  <a:pt x="21" y="96"/>
                  <a:pt x="0" y="75"/>
                  <a:pt x="0" y="48"/>
                </a:cubicBezTo>
                <a:cubicBezTo>
                  <a:pt x="0" y="21"/>
                  <a:pt x="21" y="0"/>
                  <a:pt x="48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39" y="0"/>
                  <a:pt x="160" y="21"/>
                  <a:pt x="160" y="48"/>
                </a:cubicBezTo>
                <a:cubicBezTo>
                  <a:pt x="160" y="75"/>
                  <a:pt x="139" y="96"/>
                  <a:pt x="112" y="96"/>
                </a:cubicBezTo>
                <a:moveTo>
                  <a:pt x="48" y="6"/>
                </a:moveTo>
                <a:cubicBezTo>
                  <a:pt x="26" y="6"/>
                  <a:pt x="6" y="25"/>
                  <a:pt x="6" y="48"/>
                </a:cubicBezTo>
                <a:cubicBezTo>
                  <a:pt x="6" y="70"/>
                  <a:pt x="26" y="90"/>
                  <a:pt x="48" y="90"/>
                </a:cubicBezTo>
                <a:cubicBezTo>
                  <a:pt x="112" y="90"/>
                  <a:pt x="112" y="90"/>
                  <a:pt x="112" y="90"/>
                </a:cubicBezTo>
                <a:cubicBezTo>
                  <a:pt x="134" y="90"/>
                  <a:pt x="154" y="70"/>
                  <a:pt x="154" y="48"/>
                </a:cubicBezTo>
                <a:cubicBezTo>
                  <a:pt x="154" y="25"/>
                  <a:pt x="134" y="6"/>
                  <a:pt x="112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8"/>
                </a:cubicBezTo>
                <a:cubicBezTo>
                  <a:pt x="19" y="32"/>
                  <a:pt x="32" y="19"/>
                  <a:pt x="48" y="19"/>
                </a:cubicBezTo>
                <a:cubicBezTo>
                  <a:pt x="64" y="19"/>
                  <a:pt x="77" y="32"/>
                  <a:pt x="77" y="48"/>
                </a:cubicBezTo>
                <a:cubicBezTo>
                  <a:pt x="77" y="64"/>
                  <a:pt x="64" y="77"/>
                  <a:pt x="48" y="77"/>
                </a:cubicBezTo>
                <a:moveTo>
                  <a:pt x="48" y="25"/>
                </a:moveTo>
                <a:cubicBezTo>
                  <a:pt x="35" y="25"/>
                  <a:pt x="26" y="35"/>
                  <a:pt x="26" y="48"/>
                </a:cubicBezTo>
                <a:cubicBezTo>
                  <a:pt x="26" y="61"/>
                  <a:pt x="35" y="70"/>
                  <a:pt x="48" y="70"/>
                </a:cubicBezTo>
                <a:cubicBezTo>
                  <a:pt x="61" y="70"/>
                  <a:pt x="70" y="61"/>
                  <a:pt x="70" y="48"/>
                </a:cubicBezTo>
                <a:cubicBezTo>
                  <a:pt x="70" y="35"/>
                  <a:pt x="61" y="25"/>
                  <a:pt x="48" y="2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D337C3-3CC9-47E0-843B-6FBE3978B03B}"/>
              </a:ext>
            </a:extLst>
          </p:cNvPr>
          <p:cNvSpPr/>
          <p:nvPr/>
        </p:nvSpPr>
        <p:spPr>
          <a:xfrm>
            <a:off x="3953229" y="120391"/>
            <a:ext cx="3814136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5000" dirty="0">
                <a:solidFill>
                  <a:srgbClr val="5291B0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ماموریت ما</a:t>
            </a:r>
            <a:endParaRPr lang="en-US" sz="5000" dirty="0">
              <a:solidFill>
                <a:srgbClr val="5291B0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44CBBE6-3DA4-452D-99F7-731E024D0580}"/>
              </a:ext>
            </a:extLst>
          </p:cNvPr>
          <p:cNvGrpSpPr/>
          <p:nvPr/>
        </p:nvGrpSpPr>
        <p:grpSpPr>
          <a:xfrm rot="10800000">
            <a:off x="0" y="-23246"/>
            <a:ext cx="12192000" cy="632491"/>
            <a:chOff x="725714" y="-1349568"/>
            <a:chExt cx="12192000" cy="632491"/>
          </a:xfrm>
        </p:grpSpPr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66F36217-6D79-418D-8404-0C614A1BCA1F}"/>
                </a:ext>
              </a:extLst>
            </p:cNvPr>
            <p:cNvGrpSpPr/>
            <p:nvPr/>
          </p:nvGrpSpPr>
          <p:grpSpPr>
            <a:xfrm flipH="1">
              <a:off x="725714" y="-1246270"/>
              <a:ext cx="2212441" cy="529193"/>
              <a:chOff x="0" y="6316395"/>
              <a:chExt cx="2304669" cy="551253"/>
            </a:xfrm>
          </p:grpSpPr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DD03E92E-751F-411D-95A3-B4C6D8FF1338}"/>
                  </a:ext>
                </a:extLst>
              </p:cNvPr>
              <p:cNvSpPr/>
              <p:nvPr/>
            </p:nvSpPr>
            <p:spPr>
              <a:xfrm>
                <a:off x="0" y="6335968"/>
                <a:ext cx="1856994" cy="531679"/>
              </a:xfrm>
              <a:custGeom>
                <a:avLst/>
                <a:gdLst>
                  <a:gd name="connsiteX0" fmla="*/ 0 w 1856994"/>
                  <a:gd name="connsiteY0" fmla="*/ 874014 h 874014"/>
                  <a:gd name="connsiteX1" fmla="*/ 1856994 w 1856994"/>
                  <a:gd name="connsiteY1" fmla="*/ 0 h 874014"/>
                  <a:gd name="connsiteX2" fmla="*/ 1828800 w 1856994"/>
                  <a:gd name="connsiteY2" fmla="*/ 395097 h 874014"/>
                  <a:gd name="connsiteX3" fmla="*/ 1473232 w 1856994"/>
                  <a:gd name="connsiteY3" fmla="*/ 874014 h 874014"/>
                  <a:gd name="connsiteX4" fmla="*/ 0 w 1856994"/>
                  <a:gd name="connsiteY4" fmla="*/ 874014 h 87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6994" h="874013">
                    <a:moveTo>
                      <a:pt x="0" y="874014"/>
                    </a:moveTo>
                    <a:lnTo>
                      <a:pt x="1856994" y="0"/>
                    </a:lnTo>
                    <a:lnTo>
                      <a:pt x="1828800" y="395097"/>
                    </a:lnTo>
                    <a:lnTo>
                      <a:pt x="1473232" y="874014"/>
                    </a:lnTo>
                    <a:lnTo>
                      <a:pt x="0" y="874014"/>
                    </a:lnTo>
                    <a:close/>
                  </a:path>
                </a:pathLst>
              </a:custGeom>
              <a:solidFill>
                <a:srgbClr val="5291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LID4096"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51DE0F4C-143B-4618-BEC6-77A381E0B529}"/>
                  </a:ext>
                </a:extLst>
              </p:cNvPr>
              <p:cNvSpPr/>
              <p:nvPr/>
            </p:nvSpPr>
            <p:spPr>
              <a:xfrm>
                <a:off x="650844" y="6316395"/>
                <a:ext cx="1653825" cy="551253"/>
              </a:xfrm>
              <a:custGeom>
                <a:avLst/>
                <a:gdLst>
                  <a:gd name="connsiteX0" fmla="*/ 1653826 w 1653825"/>
                  <a:gd name="connsiteY0" fmla="*/ 0 h 727233"/>
                  <a:gd name="connsiteX1" fmla="*/ 0 w 1653825"/>
                  <a:gd name="connsiteY1" fmla="*/ 727234 h 727233"/>
                  <a:gd name="connsiteX2" fmla="*/ 1247489 w 1653825"/>
                  <a:gd name="connsiteY2" fmla="*/ 727234 h 727233"/>
                  <a:gd name="connsiteX3" fmla="*/ 1653826 w 1653825"/>
                  <a:gd name="connsiteY3" fmla="*/ 332994 h 727233"/>
                  <a:gd name="connsiteX4" fmla="*/ 1653826 w 1653825"/>
                  <a:gd name="connsiteY4" fmla="*/ 0 h 72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825" h="727233">
                    <a:moveTo>
                      <a:pt x="1653826" y="0"/>
                    </a:moveTo>
                    <a:lnTo>
                      <a:pt x="0" y="727234"/>
                    </a:lnTo>
                    <a:lnTo>
                      <a:pt x="1247489" y="727234"/>
                    </a:lnTo>
                    <a:lnTo>
                      <a:pt x="1653826" y="332994"/>
                    </a:lnTo>
                    <a:lnTo>
                      <a:pt x="165382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LID4096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E14540FE-0623-4E5A-8166-359C0A996FD0}"/>
                </a:ext>
              </a:extLst>
            </p:cNvPr>
            <p:cNvGrpSpPr/>
            <p:nvPr/>
          </p:nvGrpSpPr>
          <p:grpSpPr>
            <a:xfrm>
              <a:off x="10707377" y="-1349568"/>
              <a:ext cx="2210337" cy="617293"/>
              <a:chOff x="-73545" y="6314334"/>
              <a:chExt cx="2304669" cy="551253"/>
            </a:xfrm>
          </p:grpSpPr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6CCBD8AC-B19E-4263-B0E8-C355BC28063B}"/>
                  </a:ext>
                </a:extLst>
              </p:cNvPr>
              <p:cNvSpPr/>
              <p:nvPr/>
            </p:nvSpPr>
            <p:spPr>
              <a:xfrm>
                <a:off x="-73545" y="6333907"/>
                <a:ext cx="1856994" cy="531679"/>
              </a:xfrm>
              <a:custGeom>
                <a:avLst/>
                <a:gdLst>
                  <a:gd name="connsiteX0" fmla="*/ 0 w 1856994"/>
                  <a:gd name="connsiteY0" fmla="*/ 874014 h 874014"/>
                  <a:gd name="connsiteX1" fmla="*/ 1856994 w 1856994"/>
                  <a:gd name="connsiteY1" fmla="*/ 0 h 874014"/>
                  <a:gd name="connsiteX2" fmla="*/ 1828800 w 1856994"/>
                  <a:gd name="connsiteY2" fmla="*/ 395097 h 874014"/>
                  <a:gd name="connsiteX3" fmla="*/ 1473232 w 1856994"/>
                  <a:gd name="connsiteY3" fmla="*/ 874014 h 874014"/>
                  <a:gd name="connsiteX4" fmla="*/ 0 w 1856994"/>
                  <a:gd name="connsiteY4" fmla="*/ 874014 h 87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6994" h="874013">
                    <a:moveTo>
                      <a:pt x="0" y="874014"/>
                    </a:moveTo>
                    <a:lnTo>
                      <a:pt x="1856994" y="0"/>
                    </a:lnTo>
                    <a:lnTo>
                      <a:pt x="1828800" y="395097"/>
                    </a:lnTo>
                    <a:lnTo>
                      <a:pt x="1473232" y="874014"/>
                    </a:lnTo>
                    <a:lnTo>
                      <a:pt x="0" y="874014"/>
                    </a:lnTo>
                    <a:close/>
                  </a:path>
                </a:pathLst>
              </a:custGeom>
              <a:solidFill>
                <a:srgbClr val="5291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LID4096">
                  <a:cs typeface="B Nazanin" panose="00000400000000000000" pitchFamily="2" charset="-78"/>
                </a:endParaRPr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16065124-0D05-4642-82C9-824D89B17971}"/>
                  </a:ext>
                </a:extLst>
              </p:cNvPr>
              <p:cNvSpPr/>
              <p:nvPr/>
            </p:nvSpPr>
            <p:spPr>
              <a:xfrm>
                <a:off x="577299" y="6314334"/>
                <a:ext cx="1653825" cy="551253"/>
              </a:xfrm>
              <a:custGeom>
                <a:avLst/>
                <a:gdLst>
                  <a:gd name="connsiteX0" fmla="*/ 1653826 w 1653825"/>
                  <a:gd name="connsiteY0" fmla="*/ 0 h 727233"/>
                  <a:gd name="connsiteX1" fmla="*/ 0 w 1653825"/>
                  <a:gd name="connsiteY1" fmla="*/ 727234 h 727233"/>
                  <a:gd name="connsiteX2" fmla="*/ 1247489 w 1653825"/>
                  <a:gd name="connsiteY2" fmla="*/ 727234 h 727233"/>
                  <a:gd name="connsiteX3" fmla="*/ 1653826 w 1653825"/>
                  <a:gd name="connsiteY3" fmla="*/ 332994 h 727233"/>
                  <a:gd name="connsiteX4" fmla="*/ 1653826 w 1653825"/>
                  <a:gd name="connsiteY4" fmla="*/ 0 h 72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825" h="727233">
                    <a:moveTo>
                      <a:pt x="1653826" y="0"/>
                    </a:moveTo>
                    <a:lnTo>
                      <a:pt x="0" y="727234"/>
                    </a:lnTo>
                    <a:lnTo>
                      <a:pt x="1247489" y="727234"/>
                    </a:lnTo>
                    <a:lnTo>
                      <a:pt x="1653826" y="332994"/>
                    </a:lnTo>
                    <a:lnTo>
                      <a:pt x="165382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LID4096">
                  <a:cs typeface="B Nazani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56008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8B6A05-3DFA-4896-9E10-61E19A1D961D}"/>
              </a:ext>
            </a:extLst>
          </p:cNvPr>
          <p:cNvSpPr/>
          <p:nvPr/>
        </p:nvSpPr>
        <p:spPr>
          <a:xfrm>
            <a:off x="0" y="2394857"/>
            <a:ext cx="12192000" cy="44631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05473F-D359-4ECC-BF11-7F8A0933C9D5}"/>
              </a:ext>
            </a:extLst>
          </p:cNvPr>
          <p:cNvSpPr/>
          <p:nvPr/>
        </p:nvSpPr>
        <p:spPr>
          <a:xfrm>
            <a:off x="812801" y="1088339"/>
            <a:ext cx="3814136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5000" dirty="0">
                <a:solidFill>
                  <a:schemeClr val="tx2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دیدگاه ما</a:t>
            </a:r>
            <a:endParaRPr lang="en-US" sz="5000" dirty="0">
              <a:solidFill>
                <a:schemeClr val="tx2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880941-DDE6-4ABF-B0DB-305BFED48BCA}"/>
              </a:ext>
            </a:extLst>
          </p:cNvPr>
          <p:cNvSpPr/>
          <p:nvPr/>
        </p:nvSpPr>
        <p:spPr>
          <a:xfrm>
            <a:off x="2425453" y="3210907"/>
            <a:ext cx="16826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ایده خوب همه چیز را بهتر می کند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7175F4-48E2-40CC-AC7A-682CA5A6E761}"/>
              </a:ext>
            </a:extLst>
          </p:cNvPr>
          <p:cNvSpPr/>
          <p:nvPr/>
        </p:nvSpPr>
        <p:spPr>
          <a:xfrm>
            <a:off x="812801" y="4302038"/>
            <a:ext cx="2641599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2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2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گذرگاه لورم ایپسوم استفاده کنید، باید مطمئن شوید که هیچ چیز شرم آور وجود ندارد.</a:t>
            </a:r>
          </a:p>
          <a:p>
            <a:pPr algn="r" rtl="1">
              <a:lnSpc>
                <a:spcPct val="150000"/>
              </a:lnSpc>
            </a:pPr>
            <a:endParaRPr lang="fa-IR" sz="12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2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ایپسوم، باید مطمئن باشید که هیچ چیز شرم آور وجود ندارد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F85414A8-1BBA-4B8B-A9BE-8823F00AE0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CE7BE4C6-CA2C-4B62-9FDA-7B7B5146FB5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57FA5EDF-3725-4B96-B51A-3EA304437B73}"/>
              </a:ext>
            </a:extLst>
          </p:cNvPr>
          <p:cNvSpPr/>
          <p:nvPr/>
        </p:nvSpPr>
        <p:spPr>
          <a:xfrm>
            <a:off x="0" y="6374674"/>
            <a:ext cx="12192000" cy="229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F7401BB-EBD2-449B-9739-9EF678D93FF0}"/>
              </a:ext>
            </a:extLst>
          </p:cNvPr>
          <p:cNvSpPr/>
          <p:nvPr/>
        </p:nvSpPr>
        <p:spPr>
          <a:xfrm>
            <a:off x="248194" y="5577840"/>
            <a:ext cx="240955" cy="12801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650A164-A9E4-4D0F-A188-26977BDC7262}"/>
              </a:ext>
            </a:extLst>
          </p:cNvPr>
          <p:cNvSpPr/>
          <p:nvPr/>
        </p:nvSpPr>
        <p:spPr>
          <a:xfrm>
            <a:off x="653216" y="6374674"/>
            <a:ext cx="168254" cy="4833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68D8BA7-03FC-42C9-88FC-1676FC3981E0}"/>
              </a:ext>
            </a:extLst>
          </p:cNvPr>
          <p:cNvSpPr/>
          <p:nvPr/>
        </p:nvSpPr>
        <p:spPr>
          <a:xfrm>
            <a:off x="985537" y="6603908"/>
            <a:ext cx="168254" cy="241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64087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F7B605-A6F0-4423-8F3E-4EAB5F216A5B}"/>
              </a:ext>
            </a:extLst>
          </p:cNvPr>
          <p:cNvSpPr/>
          <p:nvPr/>
        </p:nvSpPr>
        <p:spPr>
          <a:xfrm>
            <a:off x="0" y="0"/>
            <a:ext cx="640162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0A2E6F-6CB3-45EF-9D52-055CF5FFFA1F}"/>
              </a:ext>
            </a:extLst>
          </p:cNvPr>
          <p:cNvSpPr/>
          <p:nvPr/>
        </p:nvSpPr>
        <p:spPr>
          <a:xfrm>
            <a:off x="627426" y="710627"/>
            <a:ext cx="5238429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5000" dirty="0">
                <a:solidFill>
                  <a:srgbClr val="5291B0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درباره بازار</a:t>
            </a:r>
            <a:endParaRPr lang="en-US" sz="5000" b="1" dirty="0">
              <a:solidFill>
                <a:schemeClr val="accent5">
                  <a:lumMod val="75000"/>
                </a:schemeClr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DBD97F-0983-4A2A-9F3B-B7C14DB2417C}"/>
              </a:ext>
            </a:extLst>
          </p:cNvPr>
          <p:cNvSpPr/>
          <p:nvPr/>
        </p:nvSpPr>
        <p:spPr>
          <a:xfrm>
            <a:off x="627426" y="1514757"/>
            <a:ext cx="2394856" cy="852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گذرگاه لورم ایپسوم استفاده کنید، باید مطمئن شوید که هیچ چیز شرم آور وجود ندارد.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E84301-3817-4889-BFB0-4419BC550ED8}"/>
              </a:ext>
            </a:extLst>
          </p:cNvPr>
          <p:cNvSpPr/>
          <p:nvPr/>
        </p:nvSpPr>
        <p:spPr>
          <a:xfrm>
            <a:off x="656456" y="4321808"/>
            <a:ext cx="1682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>
                <a:solidFill>
                  <a:srgbClr val="5291B0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روند کلیدی</a:t>
            </a:r>
            <a:endParaRPr lang="en-US" sz="2400" b="1" dirty="0">
              <a:solidFill>
                <a:srgbClr val="5291B0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609AFA-0791-4C69-B445-7A284039D235}"/>
              </a:ext>
            </a:extLst>
          </p:cNvPr>
          <p:cNvGrpSpPr/>
          <p:nvPr/>
        </p:nvGrpSpPr>
        <p:grpSpPr>
          <a:xfrm>
            <a:off x="7040471" y="961366"/>
            <a:ext cx="3564683" cy="578509"/>
            <a:chOff x="7040471" y="2787011"/>
            <a:chExt cx="3564683" cy="57850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8952B34-16DD-43D5-9D1E-280C2E2B439D}"/>
                </a:ext>
              </a:extLst>
            </p:cNvPr>
            <p:cNvSpPr/>
            <p:nvPr/>
          </p:nvSpPr>
          <p:spPr>
            <a:xfrm>
              <a:off x="8922538" y="2787011"/>
              <a:ext cx="16826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sz="1600" dirty="0">
                  <a:solidFill>
                    <a:srgbClr val="111A0B"/>
                  </a:solidFill>
                  <a:latin typeface="Raleway SemiBold" panose="020B0703030101060003" pitchFamily="34" charset="0"/>
                  <a:cs typeface="B Nazanin" panose="00000400000000000000" pitchFamily="2" charset="-78"/>
                </a:rPr>
                <a:t>متن شما اینجاست</a:t>
              </a:r>
              <a:endParaRPr lang="en-US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5822F4B-BB64-49CC-BE60-53A9C0C2DB7B}"/>
                </a:ext>
              </a:extLst>
            </p:cNvPr>
            <p:cNvSpPr/>
            <p:nvPr/>
          </p:nvSpPr>
          <p:spPr>
            <a:xfrm>
              <a:off x="7040471" y="3090445"/>
              <a:ext cx="3496903" cy="275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ts val="1500"/>
                </a:lnSpc>
              </a:pPr>
              <a:r>
                <a:rPr lang="fa-IR" sz="1000" dirty="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در وسط متن پنهان شده است انواع مختلفی از معابر موجود است، اما باورپذیر.</a:t>
              </a:r>
              <a:endPara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0A86F69-D497-4F5A-9E08-9346BB3BFD3B}"/>
              </a:ext>
            </a:extLst>
          </p:cNvPr>
          <p:cNvSpPr/>
          <p:nvPr/>
        </p:nvSpPr>
        <p:spPr>
          <a:xfrm>
            <a:off x="7127555" y="1843309"/>
            <a:ext cx="2059987" cy="462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1D8020-7F61-4716-8027-7E3FEFCC9970}"/>
              </a:ext>
            </a:extLst>
          </p:cNvPr>
          <p:cNvSpPr/>
          <p:nvPr/>
        </p:nvSpPr>
        <p:spPr>
          <a:xfrm>
            <a:off x="9187541" y="1843309"/>
            <a:ext cx="2293257" cy="462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7B55F4-3432-4C94-8507-F606DC14F303}"/>
              </a:ext>
            </a:extLst>
          </p:cNvPr>
          <p:cNvGrpSpPr/>
          <p:nvPr/>
        </p:nvGrpSpPr>
        <p:grpSpPr>
          <a:xfrm>
            <a:off x="7040471" y="2774564"/>
            <a:ext cx="3496903" cy="578509"/>
            <a:chOff x="7040471" y="2787011"/>
            <a:chExt cx="3496903" cy="57850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AA65D7D-68DF-4FCE-B32E-31F8C9E73001}"/>
                </a:ext>
              </a:extLst>
            </p:cNvPr>
            <p:cNvSpPr/>
            <p:nvPr/>
          </p:nvSpPr>
          <p:spPr>
            <a:xfrm>
              <a:off x="8748912" y="2787011"/>
              <a:ext cx="16826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sz="1600" dirty="0">
                  <a:solidFill>
                    <a:srgbClr val="111A0B"/>
                  </a:solidFill>
                  <a:latin typeface="Raleway SemiBold" panose="020B0703030101060003" pitchFamily="34" charset="0"/>
                  <a:cs typeface="B Nazanin" panose="00000400000000000000" pitchFamily="2" charset="-78"/>
                </a:rPr>
                <a:t>متن شما اینجاست</a:t>
              </a:r>
              <a:endParaRPr lang="en-US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841E515-A0CD-472B-B1CA-2E81FA77F8D2}"/>
                </a:ext>
              </a:extLst>
            </p:cNvPr>
            <p:cNvSpPr/>
            <p:nvPr/>
          </p:nvSpPr>
          <p:spPr>
            <a:xfrm>
              <a:off x="7040471" y="3090445"/>
              <a:ext cx="3496903" cy="275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ts val="1500"/>
                </a:lnSpc>
              </a:pPr>
              <a:r>
                <a:rPr lang="fa-IR" sz="1000" dirty="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در وسط متن پنهان شده است انواع مختلفی از معابر موجود است، اما باورپذیر.</a:t>
              </a:r>
              <a:endPara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DF99493-4328-4A88-B12F-AF24632A2E0A}"/>
              </a:ext>
            </a:extLst>
          </p:cNvPr>
          <p:cNvSpPr/>
          <p:nvPr/>
        </p:nvSpPr>
        <p:spPr>
          <a:xfrm>
            <a:off x="7127556" y="3656507"/>
            <a:ext cx="3035352" cy="4620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BD0CB4-056F-405F-A954-E8BB61E772DC}"/>
              </a:ext>
            </a:extLst>
          </p:cNvPr>
          <p:cNvSpPr/>
          <p:nvPr/>
        </p:nvSpPr>
        <p:spPr>
          <a:xfrm>
            <a:off x="10162907" y="3656507"/>
            <a:ext cx="1317891" cy="462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510EFBC-57D3-460C-B9A7-425C066A5444}"/>
              </a:ext>
            </a:extLst>
          </p:cNvPr>
          <p:cNvGrpSpPr/>
          <p:nvPr/>
        </p:nvGrpSpPr>
        <p:grpSpPr>
          <a:xfrm>
            <a:off x="7040471" y="4559929"/>
            <a:ext cx="3496903" cy="606341"/>
            <a:chOff x="7040471" y="2759179"/>
            <a:chExt cx="3496903" cy="60634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69AB373-13C5-4D79-9881-2BCDFCA52BFD}"/>
                </a:ext>
              </a:extLst>
            </p:cNvPr>
            <p:cNvSpPr/>
            <p:nvPr/>
          </p:nvSpPr>
          <p:spPr>
            <a:xfrm>
              <a:off x="8740698" y="2759179"/>
              <a:ext cx="16826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sz="1600" dirty="0">
                  <a:solidFill>
                    <a:srgbClr val="111A0B"/>
                  </a:solidFill>
                  <a:latin typeface="Raleway SemiBold" panose="020B0703030101060003" pitchFamily="34" charset="0"/>
                  <a:cs typeface="B Nazanin" panose="00000400000000000000" pitchFamily="2" charset="-78"/>
                </a:rPr>
                <a:t>متن شما اینجاست</a:t>
              </a:r>
              <a:endParaRPr lang="en-US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5316386-3DCD-4D11-818B-A0B82CC82403}"/>
                </a:ext>
              </a:extLst>
            </p:cNvPr>
            <p:cNvSpPr/>
            <p:nvPr/>
          </p:nvSpPr>
          <p:spPr>
            <a:xfrm>
              <a:off x="7040471" y="3090445"/>
              <a:ext cx="3496903" cy="275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ts val="1500"/>
                </a:lnSpc>
              </a:pPr>
              <a:r>
                <a:rPr lang="fa-IR" sz="1000" dirty="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در وسط متن پنهان شده است انواع مختلفی از معابر موجود است، اما باورپذیر.</a:t>
              </a:r>
              <a:endPara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F52AD002-FA32-48EF-B9A7-DA174030147E}"/>
              </a:ext>
            </a:extLst>
          </p:cNvPr>
          <p:cNvSpPr/>
          <p:nvPr/>
        </p:nvSpPr>
        <p:spPr>
          <a:xfrm>
            <a:off x="7127556" y="5469704"/>
            <a:ext cx="1682616" cy="4620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CD9BBE-9F8E-4367-B77C-CEAD59223E29}"/>
              </a:ext>
            </a:extLst>
          </p:cNvPr>
          <p:cNvSpPr/>
          <p:nvPr/>
        </p:nvSpPr>
        <p:spPr>
          <a:xfrm>
            <a:off x="8752115" y="5469704"/>
            <a:ext cx="2728684" cy="462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AAE406-9D42-4D59-A202-E39916BCA9DB}"/>
              </a:ext>
            </a:extLst>
          </p:cNvPr>
          <p:cNvSpPr/>
          <p:nvPr/>
        </p:nvSpPr>
        <p:spPr>
          <a:xfrm>
            <a:off x="7403112" y="3709325"/>
            <a:ext cx="6645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75%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22B067-A8DE-4BF9-9CD1-2AB16CD8CE60}"/>
              </a:ext>
            </a:extLst>
          </p:cNvPr>
          <p:cNvSpPr/>
          <p:nvPr/>
        </p:nvSpPr>
        <p:spPr>
          <a:xfrm>
            <a:off x="7403112" y="1905057"/>
            <a:ext cx="6645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50%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09376A-0C94-47D4-9BA8-76FC732CBB2C}"/>
              </a:ext>
            </a:extLst>
          </p:cNvPr>
          <p:cNvSpPr/>
          <p:nvPr/>
        </p:nvSpPr>
        <p:spPr>
          <a:xfrm>
            <a:off x="7403112" y="5522522"/>
            <a:ext cx="6645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45%</a:t>
            </a: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B61120B9-CBE5-4553-8B3F-35F123BA6D12}"/>
              </a:ext>
            </a:extLst>
          </p:cNvPr>
          <p:cNvSpPr/>
          <p:nvPr/>
        </p:nvSpPr>
        <p:spPr>
          <a:xfrm>
            <a:off x="374471" y="2651920"/>
            <a:ext cx="2394856" cy="852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گذرگاه لورم ایپسوم استفاده کنید، باید مطمئن شوید که هیچ چیز شرم آور وجود ندارد.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FC317496-04A7-4DB7-AD31-7640CF9E1E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071" y="1708165"/>
            <a:ext cx="4701399" cy="5159831"/>
          </a:xfrm>
        </p:spPr>
      </p:pic>
      <p:grpSp>
        <p:nvGrpSpPr>
          <p:cNvPr id="38" name="Group 12">
            <a:extLst>
              <a:ext uri="{FF2B5EF4-FFF2-40B4-BE49-F238E27FC236}">
                <a16:creationId xmlns:a16="http://schemas.microsoft.com/office/drawing/2014/main" id="{58E351AE-DAB9-455E-8F14-358D789A6E23}"/>
              </a:ext>
            </a:extLst>
          </p:cNvPr>
          <p:cNvGrpSpPr/>
          <p:nvPr/>
        </p:nvGrpSpPr>
        <p:grpSpPr>
          <a:xfrm>
            <a:off x="630629" y="4952943"/>
            <a:ext cx="2138698" cy="805990"/>
            <a:chOff x="7040472" y="2751891"/>
            <a:chExt cx="2138698" cy="805990"/>
          </a:xfrm>
        </p:grpSpPr>
        <p:sp>
          <p:nvSpPr>
            <p:cNvPr id="40" name="Rectangle 13">
              <a:extLst>
                <a:ext uri="{FF2B5EF4-FFF2-40B4-BE49-F238E27FC236}">
                  <a16:creationId xmlns:a16="http://schemas.microsoft.com/office/drawing/2014/main" id="{9293CCD4-B5BA-4BCF-8DDC-1A17FD2D1CEE}"/>
                </a:ext>
              </a:extLst>
            </p:cNvPr>
            <p:cNvSpPr/>
            <p:nvPr/>
          </p:nvSpPr>
          <p:spPr>
            <a:xfrm>
              <a:off x="7040472" y="2751891"/>
              <a:ext cx="16826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sz="1600" dirty="0">
                  <a:solidFill>
                    <a:srgbClr val="111A0B"/>
                  </a:solidFill>
                  <a:latin typeface="Raleway SemiBold" panose="020B0703030101060003" pitchFamily="34" charset="0"/>
                  <a:cs typeface="B Nazanin" panose="00000400000000000000" pitchFamily="2" charset="-78"/>
                </a:rPr>
                <a:t>متن شما اینجاست</a:t>
              </a:r>
              <a:endParaRPr lang="en-US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7673E7B0-C0CB-4E2C-87CE-960CB4907BA2}"/>
                </a:ext>
              </a:extLst>
            </p:cNvPr>
            <p:cNvSpPr/>
            <p:nvPr/>
          </p:nvSpPr>
          <p:spPr>
            <a:xfrm>
              <a:off x="7040472" y="3090445"/>
              <a:ext cx="2138698" cy="467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ts val="1500"/>
                </a:lnSpc>
              </a:pPr>
              <a:r>
                <a:rPr lang="fa-IR" sz="1000" dirty="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در وسط متن پنهان شده است انواع مختلفی از معابر موجود است، اما باورپذیر.</a:t>
              </a:r>
              <a:endPara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711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Marcador de posición de imagen 26">
            <a:extLst>
              <a:ext uri="{FF2B5EF4-FFF2-40B4-BE49-F238E27FC236}">
                <a16:creationId xmlns:a16="http://schemas.microsoft.com/office/drawing/2014/main" id="{895656C3-ABD7-4688-B493-35A3297F95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845" y="587327"/>
            <a:ext cx="3918858" cy="5914573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1107B7-8358-4A9F-AF71-8AE44ED1CE68}"/>
              </a:ext>
            </a:extLst>
          </p:cNvPr>
          <p:cNvSpPr/>
          <p:nvPr/>
        </p:nvSpPr>
        <p:spPr>
          <a:xfrm>
            <a:off x="841830" y="700029"/>
            <a:ext cx="4557484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5000" dirty="0">
                <a:solidFill>
                  <a:schemeClr val="tx2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درباره بازار</a:t>
            </a:r>
            <a:endParaRPr lang="en-US" sz="5000" dirty="0">
              <a:solidFill>
                <a:schemeClr val="tx2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E1DE90-9037-47AB-ABA0-C0DCC9E54902}"/>
              </a:ext>
            </a:extLst>
          </p:cNvPr>
          <p:cNvSpPr/>
          <p:nvPr/>
        </p:nvSpPr>
        <p:spPr>
          <a:xfrm>
            <a:off x="841831" y="1625741"/>
            <a:ext cx="5413824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گذرگاهی از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استفاده کنید، باید مطمئن باشید که هیچ چیز قابل باوری وجود ندارد. اگر قصد دارید از یک پاساژ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استفاده کنید.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4C6B5-D88D-4238-AF96-45544DCF04FA}"/>
              </a:ext>
            </a:extLst>
          </p:cNvPr>
          <p:cNvSpPr/>
          <p:nvPr/>
        </p:nvSpPr>
        <p:spPr>
          <a:xfrm>
            <a:off x="2860353" y="3639331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متن شما اینجاست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CCB8EE-E029-436F-876D-4627936F5281}"/>
              </a:ext>
            </a:extLst>
          </p:cNvPr>
          <p:cNvSpPr/>
          <p:nvPr/>
        </p:nvSpPr>
        <p:spPr>
          <a:xfrm>
            <a:off x="1960468" y="3977885"/>
            <a:ext cx="2582501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انواع مختلفی از معابر موجود است، اما باورپذیر.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B4271C-CB51-4C6D-8D15-179CD138F730}"/>
              </a:ext>
            </a:extLst>
          </p:cNvPr>
          <p:cNvSpPr/>
          <p:nvPr/>
        </p:nvSpPr>
        <p:spPr>
          <a:xfrm>
            <a:off x="2838230" y="4999188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متن شما اینجاست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01CE47-4BD6-4499-AFB0-424713922F2F}"/>
              </a:ext>
            </a:extLst>
          </p:cNvPr>
          <p:cNvSpPr/>
          <p:nvPr/>
        </p:nvSpPr>
        <p:spPr>
          <a:xfrm>
            <a:off x="1960468" y="5285892"/>
            <a:ext cx="2582501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انواع مختلفی از معابر موجود است، اما باورپذیر.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4FE30A-7C57-475C-AE7C-052BD50DD383}"/>
              </a:ext>
            </a:extLst>
          </p:cNvPr>
          <p:cNvSpPr/>
          <p:nvPr/>
        </p:nvSpPr>
        <p:spPr>
          <a:xfrm>
            <a:off x="841831" y="3727549"/>
            <a:ext cx="816528" cy="8165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" name="Freeform 58">
            <a:extLst>
              <a:ext uri="{FF2B5EF4-FFF2-40B4-BE49-F238E27FC236}">
                <a16:creationId xmlns:a16="http://schemas.microsoft.com/office/drawing/2014/main" id="{E0C67B31-A7B7-4A09-945E-7CC99C28F95C}"/>
              </a:ext>
            </a:extLst>
          </p:cNvPr>
          <p:cNvSpPr>
            <a:spLocks noEditPoints="1"/>
          </p:cNvSpPr>
          <p:nvPr/>
        </p:nvSpPr>
        <p:spPr bwMode="auto">
          <a:xfrm>
            <a:off x="1043004" y="3929999"/>
            <a:ext cx="414183" cy="411628"/>
          </a:xfrm>
          <a:custGeom>
            <a:avLst/>
            <a:gdLst>
              <a:gd name="T0" fmla="*/ 135 w 162"/>
              <a:gd name="T1" fmla="*/ 81 h 161"/>
              <a:gd name="T2" fmla="*/ 109 w 162"/>
              <a:gd name="T3" fmla="*/ 86 h 161"/>
              <a:gd name="T4" fmla="*/ 79 w 162"/>
              <a:gd name="T5" fmla="*/ 83 h 161"/>
              <a:gd name="T6" fmla="*/ 27 w 162"/>
              <a:gd name="T7" fmla="*/ 91 h 161"/>
              <a:gd name="T8" fmla="*/ 3 w 162"/>
              <a:gd name="T9" fmla="*/ 96 h 161"/>
              <a:gd name="T10" fmla="*/ 30 w 162"/>
              <a:gd name="T11" fmla="*/ 158 h 161"/>
              <a:gd name="T12" fmla="*/ 47 w 162"/>
              <a:gd name="T13" fmla="*/ 155 h 161"/>
              <a:gd name="T14" fmla="*/ 109 w 162"/>
              <a:gd name="T15" fmla="*/ 141 h 161"/>
              <a:gd name="T16" fmla="*/ 157 w 162"/>
              <a:gd name="T17" fmla="*/ 100 h 161"/>
              <a:gd name="T18" fmla="*/ 42 w 162"/>
              <a:gd name="T19" fmla="*/ 146 h 161"/>
              <a:gd name="T20" fmla="*/ 12 w 162"/>
              <a:gd name="T21" fmla="*/ 103 h 161"/>
              <a:gd name="T22" fmla="*/ 25 w 162"/>
              <a:gd name="T23" fmla="*/ 101 h 161"/>
              <a:gd name="T24" fmla="*/ 42 w 162"/>
              <a:gd name="T25" fmla="*/ 146 h 161"/>
              <a:gd name="T26" fmla="*/ 127 w 162"/>
              <a:gd name="T27" fmla="*/ 123 h 161"/>
              <a:gd name="T28" fmla="*/ 50 w 162"/>
              <a:gd name="T29" fmla="*/ 133 h 161"/>
              <a:gd name="T30" fmla="*/ 42 w 162"/>
              <a:gd name="T31" fmla="*/ 90 h 161"/>
              <a:gd name="T32" fmla="*/ 85 w 162"/>
              <a:gd name="T33" fmla="*/ 96 h 161"/>
              <a:gd name="T34" fmla="*/ 114 w 162"/>
              <a:gd name="T35" fmla="*/ 100 h 161"/>
              <a:gd name="T36" fmla="*/ 85 w 162"/>
              <a:gd name="T37" fmla="*/ 105 h 161"/>
              <a:gd name="T38" fmla="*/ 85 w 162"/>
              <a:gd name="T39" fmla="*/ 115 h 161"/>
              <a:gd name="T40" fmla="*/ 122 w 162"/>
              <a:gd name="T41" fmla="*/ 110 h 161"/>
              <a:gd name="T42" fmla="*/ 149 w 162"/>
              <a:gd name="T43" fmla="*/ 88 h 161"/>
              <a:gd name="T44" fmla="*/ 62 w 162"/>
              <a:gd name="T45" fmla="*/ 68 h 161"/>
              <a:gd name="T46" fmla="*/ 113 w 162"/>
              <a:gd name="T47" fmla="*/ 63 h 161"/>
              <a:gd name="T48" fmla="*/ 98 w 162"/>
              <a:gd name="T49" fmla="*/ 32 h 161"/>
              <a:gd name="T50" fmla="*/ 85 w 162"/>
              <a:gd name="T51" fmla="*/ 0 h 161"/>
              <a:gd name="T52" fmla="*/ 72 w 162"/>
              <a:gd name="T53" fmla="*/ 32 h 161"/>
              <a:gd name="T54" fmla="*/ 57 w 162"/>
              <a:gd name="T55" fmla="*/ 63 h 161"/>
              <a:gd name="T56" fmla="*/ 85 w 162"/>
              <a:gd name="T57" fmla="*/ 11 h 161"/>
              <a:gd name="T58" fmla="*/ 85 w 162"/>
              <a:gd name="T59" fmla="*/ 29 h 161"/>
              <a:gd name="T60" fmla="*/ 85 w 162"/>
              <a:gd name="T61" fmla="*/ 11 h 161"/>
              <a:gd name="T62" fmla="*/ 103 w 162"/>
              <a:gd name="T63" fmla="*/ 58 h 161"/>
              <a:gd name="T64" fmla="*/ 85 w 162"/>
              <a:gd name="T65" fmla="*/ 3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2" h="161">
                <a:moveTo>
                  <a:pt x="155" y="79"/>
                </a:moveTo>
                <a:cubicBezTo>
                  <a:pt x="150" y="76"/>
                  <a:pt x="142" y="74"/>
                  <a:pt x="135" y="81"/>
                </a:cubicBezTo>
                <a:cubicBezTo>
                  <a:pt x="122" y="96"/>
                  <a:pt x="122" y="96"/>
                  <a:pt x="122" y="96"/>
                </a:cubicBezTo>
                <a:cubicBezTo>
                  <a:pt x="120" y="90"/>
                  <a:pt x="115" y="86"/>
                  <a:pt x="109" y="86"/>
                </a:cubicBezTo>
                <a:cubicBezTo>
                  <a:pt x="85" y="86"/>
                  <a:pt x="85" y="86"/>
                  <a:pt x="85" y="86"/>
                </a:cubicBezTo>
                <a:cubicBezTo>
                  <a:pt x="82" y="86"/>
                  <a:pt x="82" y="86"/>
                  <a:pt x="79" y="83"/>
                </a:cubicBezTo>
                <a:cubicBezTo>
                  <a:pt x="67" y="73"/>
                  <a:pt x="48" y="73"/>
                  <a:pt x="35" y="83"/>
                </a:cubicBezTo>
                <a:cubicBezTo>
                  <a:pt x="27" y="91"/>
                  <a:pt x="27" y="91"/>
                  <a:pt x="27" y="91"/>
                </a:cubicBezTo>
                <a:cubicBezTo>
                  <a:pt x="23" y="90"/>
                  <a:pt x="18" y="90"/>
                  <a:pt x="13" y="91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6"/>
                  <a:pt x="0" y="100"/>
                  <a:pt x="2" y="103"/>
                </a:cubicBezTo>
                <a:cubicBezTo>
                  <a:pt x="30" y="158"/>
                  <a:pt x="30" y="158"/>
                  <a:pt x="30" y="158"/>
                </a:cubicBezTo>
                <a:cubicBezTo>
                  <a:pt x="30" y="160"/>
                  <a:pt x="33" y="161"/>
                  <a:pt x="35" y="160"/>
                </a:cubicBezTo>
                <a:cubicBezTo>
                  <a:pt x="47" y="155"/>
                  <a:pt x="47" y="155"/>
                  <a:pt x="47" y="155"/>
                </a:cubicBezTo>
                <a:cubicBezTo>
                  <a:pt x="52" y="153"/>
                  <a:pt x="53" y="148"/>
                  <a:pt x="53" y="141"/>
                </a:cubicBezTo>
                <a:cubicBezTo>
                  <a:pt x="109" y="141"/>
                  <a:pt x="109" y="141"/>
                  <a:pt x="109" y="141"/>
                </a:cubicBezTo>
                <a:cubicBezTo>
                  <a:pt x="119" y="141"/>
                  <a:pt x="129" y="138"/>
                  <a:pt x="135" y="130"/>
                </a:cubicBezTo>
                <a:cubicBezTo>
                  <a:pt x="157" y="100"/>
                  <a:pt x="157" y="100"/>
                  <a:pt x="157" y="100"/>
                </a:cubicBezTo>
                <a:cubicBezTo>
                  <a:pt x="162" y="93"/>
                  <a:pt x="160" y="84"/>
                  <a:pt x="155" y="79"/>
                </a:cubicBezTo>
                <a:close/>
                <a:moveTo>
                  <a:pt x="42" y="146"/>
                </a:moveTo>
                <a:cubicBezTo>
                  <a:pt x="35" y="150"/>
                  <a:pt x="35" y="150"/>
                  <a:pt x="35" y="150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20" y="98"/>
                  <a:pt x="23" y="100"/>
                  <a:pt x="25" y="101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45" y="143"/>
                  <a:pt x="43" y="146"/>
                  <a:pt x="42" y="146"/>
                </a:cubicBezTo>
                <a:close/>
                <a:moveTo>
                  <a:pt x="150" y="93"/>
                </a:moveTo>
                <a:cubicBezTo>
                  <a:pt x="127" y="123"/>
                  <a:pt x="127" y="123"/>
                  <a:pt x="127" y="123"/>
                </a:cubicBezTo>
                <a:cubicBezTo>
                  <a:pt x="124" y="130"/>
                  <a:pt x="117" y="133"/>
                  <a:pt x="109" y="133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33" y="98"/>
                  <a:pt x="33" y="98"/>
                  <a:pt x="33" y="98"/>
                </a:cubicBezTo>
                <a:cubicBezTo>
                  <a:pt x="42" y="90"/>
                  <a:pt x="42" y="90"/>
                  <a:pt x="42" y="90"/>
                </a:cubicBezTo>
                <a:cubicBezTo>
                  <a:pt x="50" y="83"/>
                  <a:pt x="64" y="83"/>
                  <a:pt x="74" y="90"/>
                </a:cubicBezTo>
                <a:cubicBezTo>
                  <a:pt x="79" y="95"/>
                  <a:pt x="82" y="96"/>
                  <a:pt x="85" y="96"/>
                </a:cubicBezTo>
                <a:cubicBezTo>
                  <a:pt x="109" y="96"/>
                  <a:pt x="109" y="96"/>
                  <a:pt x="109" y="96"/>
                </a:cubicBezTo>
                <a:cubicBezTo>
                  <a:pt x="112" y="96"/>
                  <a:pt x="114" y="98"/>
                  <a:pt x="114" y="100"/>
                </a:cubicBezTo>
                <a:cubicBezTo>
                  <a:pt x="114" y="103"/>
                  <a:pt x="112" y="105"/>
                  <a:pt x="109" y="105"/>
                </a:cubicBezTo>
                <a:cubicBezTo>
                  <a:pt x="85" y="105"/>
                  <a:pt x="85" y="105"/>
                  <a:pt x="85" y="105"/>
                </a:cubicBezTo>
                <a:cubicBezTo>
                  <a:pt x="82" y="105"/>
                  <a:pt x="80" y="106"/>
                  <a:pt x="80" y="110"/>
                </a:cubicBezTo>
                <a:cubicBezTo>
                  <a:pt x="80" y="111"/>
                  <a:pt x="82" y="115"/>
                  <a:pt x="85" y="115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5" y="115"/>
                  <a:pt x="120" y="113"/>
                  <a:pt x="122" y="110"/>
                </a:cubicBezTo>
                <a:cubicBezTo>
                  <a:pt x="144" y="88"/>
                  <a:pt x="144" y="88"/>
                  <a:pt x="144" y="88"/>
                </a:cubicBezTo>
                <a:cubicBezTo>
                  <a:pt x="145" y="86"/>
                  <a:pt x="147" y="86"/>
                  <a:pt x="149" y="88"/>
                </a:cubicBezTo>
                <a:cubicBezTo>
                  <a:pt x="152" y="90"/>
                  <a:pt x="152" y="91"/>
                  <a:pt x="150" y="93"/>
                </a:cubicBezTo>
                <a:close/>
                <a:moveTo>
                  <a:pt x="62" y="68"/>
                </a:moveTo>
                <a:cubicBezTo>
                  <a:pt x="108" y="68"/>
                  <a:pt x="108" y="68"/>
                  <a:pt x="108" y="68"/>
                </a:cubicBezTo>
                <a:cubicBezTo>
                  <a:pt x="111" y="68"/>
                  <a:pt x="113" y="66"/>
                  <a:pt x="113" y="63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48"/>
                  <a:pt x="108" y="38"/>
                  <a:pt x="98" y="32"/>
                </a:cubicBezTo>
                <a:cubicBezTo>
                  <a:pt x="102" y="29"/>
                  <a:pt x="103" y="26"/>
                  <a:pt x="103" y="21"/>
                </a:cubicBezTo>
                <a:cubicBezTo>
                  <a:pt x="103" y="9"/>
                  <a:pt x="95" y="0"/>
                  <a:pt x="85" y="0"/>
                </a:cubicBezTo>
                <a:cubicBezTo>
                  <a:pt x="75" y="0"/>
                  <a:pt x="67" y="9"/>
                  <a:pt x="67" y="21"/>
                </a:cubicBezTo>
                <a:cubicBezTo>
                  <a:pt x="67" y="26"/>
                  <a:pt x="68" y="29"/>
                  <a:pt x="72" y="32"/>
                </a:cubicBezTo>
                <a:cubicBezTo>
                  <a:pt x="63" y="38"/>
                  <a:pt x="57" y="48"/>
                  <a:pt x="57" y="58"/>
                </a:cubicBezTo>
                <a:cubicBezTo>
                  <a:pt x="57" y="63"/>
                  <a:pt x="57" y="63"/>
                  <a:pt x="57" y="63"/>
                </a:cubicBezTo>
                <a:cubicBezTo>
                  <a:pt x="57" y="66"/>
                  <a:pt x="60" y="68"/>
                  <a:pt x="62" y="68"/>
                </a:cubicBezTo>
                <a:close/>
                <a:moveTo>
                  <a:pt x="85" y="11"/>
                </a:moveTo>
                <a:cubicBezTo>
                  <a:pt x="90" y="11"/>
                  <a:pt x="95" y="16"/>
                  <a:pt x="95" y="21"/>
                </a:cubicBezTo>
                <a:cubicBezTo>
                  <a:pt x="95" y="26"/>
                  <a:pt x="90" y="29"/>
                  <a:pt x="85" y="29"/>
                </a:cubicBezTo>
                <a:cubicBezTo>
                  <a:pt x="80" y="29"/>
                  <a:pt x="75" y="26"/>
                  <a:pt x="75" y="21"/>
                </a:cubicBezTo>
                <a:cubicBezTo>
                  <a:pt x="75" y="16"/>
                  <a:pt x="80" y="11"/>
                  <a:pt x="85" y="11"/>
                </a:cubicBezTo>
                <a:close/>
                <a:moveTo>
                  <a:pt x="85" y="39"/>
                </a:moveTo>
                <a:cubicBezTo>
                  <a:pt x="95" y="39"/>
                  <a:pt x="103" y="48"/>
                  <a:pt x="103" y="58"/>
                </a:cubicBezTo>
                <a:cubicBezTo>
                  <a:pt x="67" y="58"/>
                  <a:pt x="67" y="58"/>
                  <a:pt x="67" y="58"/>
                </a:cubicBezTo>
                <a:cubicBezTo>
                  <a:pt x="67" y="48"/>
                  <a:pt x="75" y="39"/>
                  <a:pt x="85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042AC4-F675-476F-9AC9-81C512C52F7B}"/>
              </a:ext>
            </a:extLst>
          </p:cNvPr>
          <p:cNvSpPr/>
          <p:nvPr/>
        </p:nvSpPr>
        <p:spPr>
          <a:xfrm>
            <a:off x="841830" y="5035556"/>
            <a:ext cx="816528" cy="8165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9ED0737F-E901-4708-B05A-97C8B123FB1B}"/>
              </a:ext>
            </a:extLst>
          </p:cNvPr>
          <p:cNvSpPr>
            <a:spLocks noEditPoints="1"/>
          </p:cNvSpPr>
          <p:nvPr/>
        </p:nvSpPr>
        <p:spPr bwMode="auto">
          <a:xfrm>
            <a:off x="1055786" y="5239286"/>
            <a:ext cx="388616" cy="409069"/>
          </a:xfrm>
          <a:custGeom>
            <a:avLst/>
            <a:gdLst>
              <a:gd name="T0" fmla="*/ 142 w 152"/>
              <a:gd name="T1" fmla="*/ 153 h 160"/>
              <a:gd name="T2" fmla="*/ 133 w 152"/>
              <a:gd name="T3" fmla="*/ 46 h 160"/>
              <a:gd name="T4" fmla="*/ 110 w 152"/>
              <a:gd name="T5" fmla="*/ 54 h 160"/>
              <a:gd name="T6" fmla="*/ 92 w 152"/>
              <a:gd name="T7" fmla="*/ 153 h 160"/>
              <a:gd name="T8" fmla="*/ 84 w 152"/>
              <a:gd name="T9" fmla="*/ 90 h 160"/>
              <a:gd name="T10" fmla="*/ 60 w 152"/>
              <a:gd name="T11" fmla="*/ 98 h 160"/>
              <a:gd name="T12" fmla="*/ 42 w 152"/>
              <a:gd name="T13" fmla="*/ 153 h 160"/>
              <a:gd name="T14" fmla="*/ 34 w 152"/>
              <a:gd name="T15" fmla="*/ 117 h 160"/>
              <a:gd name="T16" fmla="*/ 10 w 152"/>
              <a:gd name="T17" fmla="*/ 125 h 160"/>
              <a:gd name="T18" fmla="*/ 3 w 152"/>
              <a:gd name="T19" fmla="*/ 153 h 160"/>
              <a:gd name="T20" fmla="*/ 3 w 152"/>
              <a:gd name="T21" fmla="*/ 160 h 160"/>
              <a:gd name="T22" fmla="*/ 152 w 152"/>
              <a:gd name="T23" fmla="*/ 156 h 160"/>
              <a:gd name="T24" fmla="*/ 36 w 152"/>
              <a:gd name="T25" fmla="*/ 153 h 160"/>
              <a:gd name="T26" fmla="*/ 17 w 152"/>
              <a:gd name="T27" fmla="*/ 125 h 160"/>
              <a:gd name="T28" fmla="*/ 34 w 152"/>
              <a:gd name="T29" fmla="*/ 123 h 160"/>
              <a:gd name="T30" fmla="*/ 36 w 152"/>
              <a:gd name="T31" fmla="*/ 153 h 160"/>
              <a:gd name="T32" fmla="*/ 66 w 152"/>
              <a:gd name="T33" fmla="*/ 153 h 160"/>
              <a:gd name="T34" fmla="*/ 68 w 152"/>
              <a:gd name="T35" fmla="*/ 97 h 160"/>
              <a:gd name="T36" fmla="*/ 86 w 152"/>
              <a:gd name="T37" fmla="*/ 98 h 160"/>
              <a:gd name="T38" fmla="*/ 136 w 152"/>
              <a:gd name="T39" fmla="*/ 153 h 160"/>
              <a:gd name="T40" fmla="*/ 116 w 152"/>
              <a:gd name="T41" fmla="*/ 54 h 160"/>
              <a:gd name="T42" fmla="*/ 133 w 152"/>
              <a:gd name="T43" fmla="*/ 51 h 160"/>
              <a:gd name="T44" fmla="*/ 136 w 152"/>
              <a:gd name="T45" fmla="*/ 153 h 160"/>
              <a:gd name="T46" fmla="*/ 33 w 152"/>
              <a:gd name="T47" fmla="*/ 86 h 160"/>
              <a:gd name="T48" fmla="*/ 98 w 152"/>
              <a:gd name="T49" fmla="*/ 43 h 160"/>
              <a:gd name="T50" fmla="*/ 136 w 152"/>
              <a:gd name="T51" fmla="*/ 11 h 160"/>
              <a:gd name="T52" fmla="*/ 139 w 152"/>
              <a:gd name="T53" fmla="*/ 24 h 160"/>
              <a:gd name="T54" fmla="*/ 142 w 152"/>
              <a:gd name="T55" fmla="*/ 3 h 160"/>
              <a:gd name="T56" fmla="*/ 139 w 152"/>
              <a:gd name="T57" fmla="*/ 0 h 160"/>
              <a:gd name="T58" fmla="*/ 117 w 152"/>
              <a:gd name="T59" fmla="*/ 3 h 160"/>
              <a:gd name="T60" fmla="*/ 131 w 152"/>
              <a:gd name="T61" fmla="*/ 6 h 160"/>
              <a:gd name="T62" fmla="*/ 89 w 152"/>
              <a:gd name="T63" fmla="*/ 25 h 160"/>
              <a:gd name="T64" fmla="*/ 85 w 152"/>
              <a:gd name="T65" fmla="*/ 25 h 160"/>
              <a:gd name="T66" fmla="*/ 28 w 152"/>
              <a:gd name="T67" fmla="*/ 86 h 160"/>
              <a:gd name="T68" fmla="*/ 20 w 152"/>
              <a:gd name="T69" fmla="*/ 98 h 160"/>
              <a:gd name="T70" fmla="*/ 20 w 152"/>
              <a:gd name="T71" fmla="*/ 91 h 160"/>
              <a:gd name="T72" fmla="*/ 20 w 152"/>
              <a:gd name="T73" fmla="*/ 9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2" h="160">
                <a:moveTo>
                  <a:pt x="148" y="153"/>
                </a:moveTo>
                <a:cubicBezTo>
                  <a:pt x="142" y="153"/>
                  <a:pt x="142" y="153"/>
                  <a:pt x="142" y="153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2" y="49"/>
                  <a:pt x="138" y="46"/>
                  <a:pt x="133" y="46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113" y="46"/>
                  <a:pt x="110" y="49"/>
                  <a:pt x="110" y="54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92" y="153"/>
                  <a:pt x="92" y="153"/>
                  <a:pt x="92" y="153"/>
                </a:cubicBezTo>
                <a:cubicBezTo>
                  <a:pt x="92" y="98"/>
                  <a:pt x="92" y="98"/>
                  <a:pt x="92" y="98"/>
                </a:cubicBezTo>
                <a:cubicBezTo>
                  <a:pt x="92" y="94"/>
                  <a:pt x="89" y="90"/>
                  <a:pt x="84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4" y="90"/>
                  <a:pt x="60" y="94"/>
                  <a:pt x="60" y="98"/>
                </a:cubicBezTo>
                <a:cubicBezTo>
                  <a:pt x="60" y="153"/>
                  <a:pt x="60" y="153"/>
                  <a:pt x="60" y="153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2" y="125"/>
                  <a:pt x="42" y="125"/>
                  <a:pt x="42" y="125"/>
                </a:cubicBezTo>
                <a:cubicBezTo>
                  <a:pt x="42" y="120"/>
                  <a:pt x="39" y="117"/>
                  <a:pt x="34" y="117"/>
                </a:cubicBezTo>
                <a:cubicBezTo>
                  <a:pt x="19" y="117"/>
                  <a:pt x="19" y="117"/>
                  <a:pt x="19" y="117"/>
                </a:cubicBezTo>
                <a:cubicBezTo>
                  <a:pt x="15" y="117"/>
                  <a:pt x="10" y="120"/>
                  <a:pt x="10" y="125"/>
                </a:cubicBezTo>
                <a:cubicBezTo>
                  <a:pt x="10" y="153"/>
                  <a:pt x="10" y="153"/>
                  <a:pt x="10" y="153"/>
                </a:cubicBezTo>
                <a:cubicBezTo>
                  <a:pt x="3" y="153"/>
                  <a:pt x="3" y="153"/>
                  <a:pt x="3" y="153"/>
                </a:cubicBezTo>
                <a:cubicBezTo>
                  <a:pt x="1" y="153"/>
                  <a:pt x="0" y="155"/>
                  <a:pt x="0" y="156"/>
                </a:cubicBezTo>
                <a:cubicBezTo>
                  <a:pt x="0" y="158"/>
                  <a:pt x="1" y="160"/>
                  <a:pt x="3" y="160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50" y="160"/>
                  <a:pt x="152" y="158"/>
                  <a:pt x="152" y="156"/>
                </a:cubicBezTo>
                <a:cubicBezTo>
                  <a:pt x="152" y="155"/>
                  <a:pt x="150" y="153"/>
                  <a:pt x="148" y="153"/>
                </a:cubicBezTo>
                <a:close/>
                <a:moveTo>
                  <a:pt x="36" y="153"/>
                </a:moveTo>
                <a:cubicBezTo>
                  <a:pt x="17" y="153"/>
                  <a:pt x="17" y="153"/>
                  <a:pt x="17" y="153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24"/>
                  <a:pt x="18" y="123"/>
                  <a:pt x="19" y="123"/>
                </a:cubicBezTo>
                <a:cubicBezTo>
                  <a:pt x="34" y="123"/>
                  <a:pt x="34" y="123"/>
                  <a:pt x="34" y="123"/>
                </a:cubicBezTo>
                <a:cubicBezTo>
                  <a:pt x="36" y="123"/>
                  <a:pt x="36" y="124"/>
                  <a:pt x="36" y="125"/>
                </a:cubicBezTo>
                <a:lnTo>
                  <a:pt x="36" y="153"/>
                </a:lnTo>
                <a:close/>
                <a:moveTo>
                  <a:pt x="86" y="153"/>
                </a:moveTo>
                <a:cubicBezTo>
                  <a:pt x="66" y="153"/>
                  <a:pt x="66" y="153"/>
                  <a:pt x="66" y="153"/>
                </a:cubicBezTo>
                <a:cubicBezTo>
                  <a:pt x="66" y="98"/>
                  <a:pt x="66" y="98"/>
                  <a:pt x="66" y="98"/>
                </a:cubicBezTo>
                <a:cubicBezTo>
                  <a:pt x="66" y="98"/>
                  <a:pt x="68" y="97"/>
                  <a:pt x="68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5" y="97"/>
                  <a:pt x="86" y="98"/>
                  <a:pt x="86" y="98"/>
                </a:cubicBezTo>
                <a:lnTo>
                  <a:pt x="86" y="153"/>
                </a:lnTo>
                <a:close/>
                <a:moveTo>
                  <a:pt x="136" y="153"/>
                </a:moveTo>
                <a:cubicBezTo>
                  <a:pt x="116" y="153"/>
                  <a:pt x="116" y="153"/>
                  <a:pt x="116" y="153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16" y="52"/>
                  <a:pt x="117" y="51"/>
                  <a:pt x="118" y="51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5" y="51"/>
                  <a:pt x="136" y="52"/>
                  <a:pt x="136" y="54"/>
                </a:cubicBezTo>
                <a:lnTo>
                  <a:pt x="136" y="153"/>
                </a:lnTo>
                <a:close/>
                <a:moveTo>
                  <a:pt x="30" y="87"/>
                </a:moveTo>
                <a:cubicBezTo>
                  <a:pt x="31" y="87"/>
                  <a:pt x="32" y="86"/>
                  <a:pt x="33" y="86"/>
                </a:cubicBezTo>
                <a:cubicBezTo>
                  <a:pt x="87" y="32"/>
                  <a:pt x="87" y="32"/>
                  <a:pt x="87" y="32"/>
                </a:cubicBezTo>
                <a:cubicBezTo>
                  <a:pt x="98" y="43"/>
                  <a:pt x="98" y="43"/>
                  <a:pt x="98" y="43"/>
                </a:cubicBezTo>
                <a:cubicBezTo>
                  <a:pt x="100" y="45"/>
                  <a:pt x="102" y="45"/>
                  <a:pt x="103" y="43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6" y="22"/>
                  <a:pt x="137" y="24"/>
                  <a:pt x="139" y="24"/>
                </a:cubicBezTo>
                <a:cubicBezTo>
                  <a:pt x="141" y="24"/>
                  <a:pt x="142" y="22"/>
                  <a:pt x="142" y="21"/>
                </a:cubicBezTo>
                <a:cubicBezTo>
                  <a:pt x="142" y="3"/>
                  <a:pt x="142" y="3"/>
                  <a:pt x="142" y="3"/>
                </a:cubicBezTo>
                <a:cubicBezTo>
                  <a:pt x="142" y="2"/>
                  <a:pt x="142" y="1"/>
                  <a:pt x="141" y="1"/>
                </a:cubicBezTo>
                <a:cubicBezTo>
                  <a:pt x="140" y="0"/>
                  <a:pt x="140" y="0"/>
                  <a:pt x="139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9" y="0"/>
                  <a:pt x="117" y="1"/>
                  <a:pt x="117" y="3"/>
                </a:cubicBezTo>
                <a:cubicBezTo>
                  <a:pt x="117" y="5"/>
                  <a:pt x="119" y="6"/>
                  <a:pt x="120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89" y="25"/>
                  <a:pt x="89" y="25"/>
                  <a:pt x="89" y="25"/>
                </a:cubicBezTo>
                <a:cubicBezTo>
                  <a:pt x="88" y="25"/>
                  <a:pt x="87" y="24"/>
                  <a:pt x="87" y="24"/>
                </a:cubicBezTo>
                <a:cubicBezTo>
                  <a:pt x="86" y="24"/>
                  <a:pt x="85" y="25"/>
                  <a:pt x="85" y="25"/>
                </a:cubicBezTo>
                <a:cubicBezTo>
                  <a:pt x="28" y="81"/>
                  <a:pt x="28" y="81"/>
                  <a:pt x="28" y="81"/>
                </a:cubicBezTo>
                <a:cubicBezTo>
                  <a:pt x="27" y="83"/>
                  <a:pt x="27" y="84"/>
                  <a:pt x="28" y="86"/>
                </a:cubicBezTo>
                <a:cubicBezTo>
                  <a:pt x="28" y="86"/>
                  <a:pt x="29" y="87"/>
                  <a:pt x="30" y="87"/>
                </a:cubicBezTo>
                <a:close/>
                <a:moveTo>
                  <a:pt x="20" y="98"/>
                </a:moveTo>
                <a:cubicBezTo>
                  <a:pt x="22" y="98"/>
                  <a:pt x="23" y="96"/>
                  <a:pt x="23" y="95"/>
                </a:cubicBezTo>
                <a:cubicBezTo>
                  <a:pt x="23" y="93"/>
                  <a:pt x="22" y="91"/>
                  <a:pt x="20" y="91"/>
                </a:cubicBezTo>
                <a:cubicBezTo>
                  <a:pt x="18" y="91"/>
                  <a:pt x="16" y="93"/>
                  <a:pt x="16" y="95"/>
                </a:cubicBezTo>
                <a:cubicBezTo>
                  <a:pt x="16" y="96"/>
                  <a:pt x="18" y="98"/>
                  <a:pt x="20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DABC7A17-1F5C-411D-980D-8EC6CC0489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5544172"/>
              </p:ext>
            </p:extLst>
          </p:nvPr>
        </p:nvGraphicFramePr>
        <p:xfrm>
          <a:off x="4466149" y="3654741"/>
          <a:ext cx="3783387" cy="252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742F1C56-2902-462A-8A05-5454CAC26254}"/>
              </a:ext>
            </a:extLst>
          </p:cNvPr>
          <p:cNvSpPr/>
          <p:nvPr/>
        </p:nvSpPr>
        <p:spPr>
          <a:xfrm>
            <a:off x="5731787" y="4759090"/>
            <a:ext cx="1265440" cy="480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3000"/>
              </a:lnSpc>
            </a:pPr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B Nazanin" panose="00000400000000000000" pitchFamily="2" charset="-78"/>
              </a:rPr>
              <a:t>3.5M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B33C2BE5-4EC0-4BD0-BC41-5859EB5F5656}"/>
              </a:ext>
            </a:extLst>
          </p:cNvPr>
          <p:cNvGrpSpPr/>
          <p:nvPr/>
        </p:nvGrpSpPr>
        <p:grpSpPr>
          <a:xfrm rot="10800000">
            <a:off x="0" y="-8048"/>
            <a:ext cx="2210337" cy="617293"/>
            <a:chOff x="-73545" y="6314334"/>
            <a:chExt cx="2304669" cy="551253"/>
          </a:xfrm>
        </p:grpSpPr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CDBFD8F0-A484-47B5-98B2-68E4E32C91A5}"/>
                </a:ext>
              </a:extLst>
            </p:cNvPr>
            <p:cNvSpPr/>
            <p:nvPr/>
          </p:nvSpPr>
          <p:spPr>
            <a:xfrm>
              <a:off x="-73545" y="6333907"/>
              <a:ext cx="1856994" cy="531679"/>
            </a:xfrm>
            <a:custGeom>
              <a:avLst/>
              <a:gdLst>
                <a:gd name="connsiteX0" fmla="*/ 0 w 1856994"/>
                <a:gd name="connsiteY0" fmla="*/ 874014 h 874014"/>
                <a:gd name="connsiteX1" fmla="*/ 1856994 w 1856994"/>
                <a:gd name="connsiteY1" fmla="*/ 0 h 874014"/>
                <a:gd name="connsiteX2" fmla="*/ 1828800 w 1856994"/>
                <a:gd name="connsiteY2" fmla="*/ 395097 h 874014"/>
                <a:gd name="connsiteX3" fmla="*/ 1473232 w 1856994"/>
                <a:gd name="connsiteY3" fmla="*/ 874014 h 874014"/>
                <a:gd name="connsiteX4" fmla="*/ 0 w 1856994"/>
                <a:gd name="connsiteY4" fmla="*/ 874014 h 87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994" h="874013">
                  <a:moveTo>
                    <a:pt x="0" y="874014"/>
                  </a:moveTo>
                  <a:lnTo>
                    <a:pt x="1856994" y="0"/>
                  </a:lnTo>
                  <a:lnTo>
                    <a:pt x="1828800" y="395097"/>
                  </a:lnTo>
                  <a:lnTo>
                    <a:pt x="1473232" y="874014"/>
                  </a:lnTo>
                  <a:lnTo>
                    <a:pt x="0" y="874014"/>
                  </a:lnTo>
                  <a:close/>
                </a:path>
              </a:pathLst>
            </a:custGeom>
            <a:solidFill>
              <a:srgbClr val="5291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58EB4D42-F904-4218-BE61-D0567BF650F1}"/>
                </a:ext>
              </a:extLst>
            </p:cNvPr>
            <p:cNvSpPr/>
            <p:nvPr/>
          </p:nvSpPr>
          <p:spPr>
            <a:xfrm>
              <a:off x="577299" y="6314334"/>
              <a:ext cx="1653825" cy="551253"/>
            </a:xfrm>
            <a:custGeom>
              <a:avLst/>
              <a:gdLst>
                <a:gd name="connsiteX0" fmla="*/ 1653826 w 1653825"/>
                <a:gd name="connsiteY0" fmla="*/ 0 h 727233"/>
                <a:gd name="connsiteX1" fmla="*/ 0 w 1653825"/>
                <a:gd name="connsiteY1" fmla="*/ 727234 h 727233"/>
                <a:gd name="connsiteX2" fmla="*/ 1247489 w 1653825"/>
                <a:gd name="connsiteY2" fmla="*/ 727234 h 727233"/>
                <a:gd name="connsiteX3" fmla="*/ 1653826 w 1653825"/>
                <a:gd name="connsiteY3" fmla="*/ 332994 h 727233"/>
                <a:gd name="connsiteX4" fmla="*/ 1653826 w 1653825"/>
                <a:gd name="connsiteY4" fmla="*/ 0 h 72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25" h="727233">
                  <a:moveTo>
                    <a:pt x="1653826" y="0"/>
                  </a:moveTo>
                  <a:lnTo>
                    <a:pt x="0" y="727234"/>
                  </a:lnTo>
                  <a:lnTo>
                    <a:pt x="1247489" y="727234"/>
                  </a:lnTo>
                  <a:lnTo>
                    <a:pt x="1653826" y="332994"/>
                  </a:lnTo>
                  <a:lnTo>
                    <a:pt x="1653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3C92F3C-85B0-4714-A08C-DEDE95DA1C9F}"/>
              </a:ext>
            </a:extLst>
          </p:cNvPr>
          <p:cNvSpPr/>
          <p:nvPr/>
        </p:nvSpPr>
        <p:spPr>
          <a:xfrm>
            <a:off x="0" y="6374674"/>
            <a:ext cx="12192000" cy="2292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34B41A2F-8733-4040-A36A-50D6D7B75B06}"/>
              </a:ext>
            </a:extLst>
          </p:cNvPr>
          <p:cNvSpPr/>
          <p:nvPr/>
        </p:nvSpPr>
        <p:spPr>
          <a:xfrm>
            <a:off x="248194" y="5577840"/>
            <a:ext cx="240955" cy="12801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A1191C54-728B-4883-814B-95BBD0927B56}"/>
              </a:ext>
            </a:extLst>
          </p:cNvPr>
          <p:cNvSpPr/>
          <p:nvPr/>
        </p:nvSpPr>
        <p:spPr>
          <a:xfrm>
            <a:off x="653216" y="6374674"/>
            <a:ext cx="168254" cy="4833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B3DD1C77-044D-4799-AC89-BBE490D0FF31}"/>
              </a:ext>
            </a:extLst>
          </p:cNvPr>
          <p:cNvSpPr/>
          <p:nvPr/>
        </p:nvSpPr>
        <p:spPr>
          <a:xfrm>
            <a:off x="985537" y="6603908"/>
            <a:ext cx="168254" cy="241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08703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mbo 30">
            <a:extLst>
              <a:ext uri="{FF2B5EF4-FFF2-40B4-BE49-F238E27FC236}">
                <a16:creationId xmlns:a16="http://schemas.microsoft.com/office/drawing/2014/main" id="{E77680DC-6A53-4B0A-8200-B22F63831209}"/>
              </a:ext>
            </a:extLst>
          </p:cNvPr>
          <p:cNvSpPr/>
          <p:nvPr/>
        </p:nvSpPr>
        <p:spPr>
          <a:xfrm>
            <a:off x="1770466" y="570247"/>
            <a:ext cx="3977883" cy="404311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A4C4B1FB-7072-4BBA-97EE-75364CDAE0A4}"/>
              </a:ext>
            </a:extLst>
          </p:cNvPr>
          <p:cNvSpPr/>
          <p:nvPr/>
        </p:nvSpPr>
        <p:spPr>
          <a:xfrm>
            <a:off x="1133558" y="261993"/>
            <a:ext cx="5251701" cy="633401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2346043" y="4787771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6000" dirty="0">
                <a:solidFill>
                  <a:srgbClr val="245284"/>
                </a:solidFill>
                <a:cs typeface="B Nazanin" panose="00000400000000000000" pitchFamily="2" charset="-78"/>
              </a:rPr>
              <a:t>متشکرم</a:t>
            </a:r>
            <a:endParaRPr lang="ko-KR" altLang="en-US" sz="6000" dirty="0">
              <a:solidFill>
                <a:srgbClr val="245284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-2336519" y="5613606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867" dirty="0">
                <a:solidFill>
                  <a:schemeClr val="bg1"/>
                </a:solidFill>
                <a:cs typeface="B Nazanin" panose="00000400000000000000" pitchFamily="2" charset="-78"/>
              </a:rPr>
              <a:t>عنوان فرعی ارائه خود را وارد کنید</a:t>
            </a:r>
            <a:endParaRPr lang="ko-KR" altLang="en-US" sz="1867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7097EFB-AB55-47E5-A580-17584A344887}"/>
              </a:ext>
            </a:extLst>
          </p:cNvPr>
          <p:cNvGrpSpPr/>
          <p:nvPr/>
        </p:nvGrpSpPr>
        <p:grpSpPr>
          <a:xfrm rot="10800000">
            <a:off x="0" y="-8048"/>
            <a:ext cx="2210337" cy="617293"/>
            <a:chOff x="-73545" y="6314334"/>
            <a:chExt cx="2304669" cy="551253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8337593F-C67A-4213-AA43-8E9BB26112A5}"/>
                </a:ext>
              </a:extLst>
            </p:cNvPr>
            <p:cNvSpPr/>
            <p:nvPr/>
          </p:nvSpPr>
          <p:spPr>
            <a:xfrm>
              <a:off x="-73545" y="6333907"/>
              <a:ext cx="1856994" cy="531679"/>
            </a:xfrm>
            <a:custGeom>
              <a:avLst/>
              <a:gdLst>
                <a:gd name="connsiteX0" fmla="*/ 0 w 1856994"/>
                <a:gd name="connsiteY0" fmla="*/ 874014 h 874014"/>
                <a:gd name="connsiteX1" fmla="*/ 1856994 w 1856994"/>
                <a:gd name="connsiteY1" fmla="*/ 0 h 874014"/>
                <a:gd name="connsiteX2" fmla="*/ 1828800 w 1856994"/>
                <a:gd name="connsiteY2" fmla="*/ 395097 h 874014"/>
                <a:gd name="connsiteX3" fmla="*/ 1473232 w 1856994"/>
                <a:gd name="connsiteY3" fmla="*/ 874014 h 874014"/>
                <a:gd name="connsiteX4" fmla="*/ 0 w 1856994"/>
                <a:gd name="connsiteY4" fmla="*/ 874014 h 87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994" h="874013">
                  <a:moveTo>
                    <a:pt x="0" y="874014"/>
                  </a:moveTo>
                  <a:lnTo>
                    <a:pt x="1856994" y="0"/>
                  </a:lnTo>
                  <a:lnTo>
                    <a:pt x="1828800" y="395097"/>
                  </a:lnTo>
                  <a:lnTo>
                    <a:pt x="1473232" y="874014"/>
                  </a:lnTo>
                  <a:lnTo>
                    <a:pt x="0" y="874014"/>
                  </a:lnTo>
                  <a:close/>
                </a:path>
              </a:pathLst>
            </a:custGeom>
            <a:solidFill>
              <a:srgbClr val="5291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19BF0FCD-37DE-44BA-B15E-40C1A8EE8136}"/>
                </a:ext>
              </a:extLst>
            </p:cNvPr>
            <p:cNvSpPr/>
            <p:nvPr/>
          </p:nvSpPr>
          <p:spPr>
            <a:xfrm>
              <a:off x="577299" y="6314334"/>
              <a:ext cx="1653825" cy="551253"/>
            </a:xfrm>
            <a:custGeom>
              <a:avLst/>
              <a:gdLst>
                <a:gd name="connsiteX0" fmla="*/ 1653826 w 1653825"/>
                <a:gd name="connsiteY0" fmla="*/ 0 h 727233"/>
                <a:gd name="connsiteX1" fmla="*/ 0 w 1653825"/>
                <a:gd name="connsiteY1" fmla="*/ 727234 h 727233"/>
                <a:gd name="connsiteX2" fmla="*/ 1247489 w 1653825"/>
                <a:gd name="connsiteY2" fmla="*/ 727234 h 727233"/>
                <a:gd name="connsiteX3" fmla="*/ 1653826 w 1653825"/>
                <a:gd name="connsiteY3" fmla="*/ 332994 h 727233"/>
                <a:gd name="connsiteX4" fmla="*/ 1653826 w 1653825"/>
                <a:gd name="connsiteY4" fmla="*/ 0 h 72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25" h="727233">
                  <a:moveTo>
                    <a:pt x="1653826" y="0"/>
                  </a:moveTo>
                  <a:lnTo>
                    <a:pt x="0" y="727234"/>
                  </a:lnTo>
                  <a:lnTo>
                    <a:pt x="1247489" y="727234"/>
                  </a:lnTo>
                  <a:lnTo>
                    <a:pt x="1653826" y="332994"/>
                  </a:lnTo>
                  <a:lnTo>
                    <a:pt x="1653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55610DCA-E3B9-4D82-863B-A9165CB19262}"/>
              </a:ext>
            </a:extLst>
          </p:cNvPr>
          <p:cNvGrpSpPr/>
          <p:nvPr/>
        </p:nvGrpSpPr>
        <p:grpSpPr>
          <a:xfrm>
            <a:off x="9981663" y="6253770"/>
            <a:ext cx="2210337" cy="617293"/>
            <a:chOff x="-73545" y="6314334"/>
            <a:chExt cx="2304669" cy="551253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C8C83753-3391-4791-9E21-6E0FEF21E0FB}"/>
                </a:ext>
              </a:extLst>
            </p:cNvPr>
            <p:cNvSpPr/>
            <p:nvPr/>
          </p:nvSpPr>
          <p:spPr>
            <a:xfrm>
              <a:off x="-73545" y="6333907"/>
              <a:ext cx="1856994" cy="531679"/>
            </a:xfrm>
            <a:custGeom>
              <a:avLst/>
              <a:gdLst>
                <a:gd name="connsiteX0" fmla="*/ 0 w 1856994"/>
                <a:gd name="connsiteY0" fmla="*/ 874014 h 874014"/>
                <a:gd name="connsiteX1" fmla="*/ 1856994 w 1856994"/>
                <a:gd name="connsiteY1" fmla="*/ 0 h 874014"/>
                <a:gd name="connsiteX2" fmla="*/ 1828800 w 1856994"/>
                <a:gd name="connsiteY2" fmla="*/ 395097 h 874014"/>
                <a:gd name="connsiteX3" fmla="*/ 1473232 w 1856994"/>
                <a:gd name="connsiteY3" fmla="*/ 874014 h 874014"/>
                <a:gd name="connsiteX4" fmla="*/ 0 w 1856994"/>
                <a:gd name="connsiteY4" fmla="*/ 874014 h 87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994" h="874013">
                  <a:moveTo>
                    <a:pt x="0" y="874014"/>
                  </a:moveTo>
                  <a:lnTo>
                    <a:pt x="1856994" y="0"/>
                  </a:lnTo>
                  <a:lnTo>
                    <a:pt x="1828800" y="395097"/>
                  </a:lnTo>
                  <a:lnTo>
                    <a:pt x="1473232" y="874014"/>
                  </a:lnTo>
                  <a:lnTo>
                    <a:pt x="0" y="874014"/>
                  </a:lnTo>
                  <a:close/>
                </a:path>
              </a:pathLst>
            </a:custGeom>
            <a:solidFill>
              <a:srgbClr val="5291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34302756-61F8-42DE-A3F6-2F5B0E45F30C}"/>
                </a:ext>
              </a:extLst>
            </p:cNvPr>
            <p:cNvSpPr/>
            <p:nvPr/>
          </p:nvSpPr>
          <p:spPr>
            <a:xfrm>
              <a:off x="577299" y="6314334"/>
              <a:ext cx="1653825" cy="551253"/>
            </a:xfrm>
            <a:custGeom>
              <a:avLst/>
              <a:gdLst>
                <a:gd name="connsiteX0" fmla="*/ 1653826 w 1653825"/>
                <a:gd name="connsiteY0" fmla="*/ 0 h 727233"/>
                <a:gd name="connsiteX1" fmla="*/ 0 w 1653825"/>
                <a:gd name="connsiteY1" fmla="*/ 727234 h 727233"/>
                <a:gd name="connsiteX2" fmla="*/ 1247489 w 1653825"/>
                <a:gd name="connsiteY2" fmla="*/ 727234 h 727233"/>
                <a:gd name="connsiteX3" fmla="*/ 1653826 w 1653825"/>
                <a:gd name="connsiteY3" fmla="*/ 332994 h 727233"/>
                <a:gd name="connsiteX4" fmla="*/ 1653826 w 1653825"/>
                <a:gd name="connsiteY4" fmla="*/ 0 h 72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25" h="727233">
                  <a:moveTo>
                    <a:pt x="1653826" y="0"/>
                  </a:moveTo>
                  <a:lnTo>
                    <a:pt x="0" y="727234"/>
                  </a:lnTo>
                  <a:lnTo>
                    <a:pt x="1247489" y="727234"/>
                  </a:lnTo>
                  <a:lnTo>
                    <a:pt x="1653826" y="332994"/>
                  </a:lnTo>
                  <a:lnTo>
                    <a:pt x="1653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BB278019-B5A5-4086-833F-316CCC47C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05" y="1170231"/>
            <a:ext cx="3048006" cy="3072390"/>
          </a:xfrm>
          <a:prstGeom prst="rect">
            <a:avLst/>
          </a:prstGeom>
        </p:spPr>
      </p:pic>
      <p:sp>
        <p:nvSpPr>
          <p:cNvPr id="14" name="Trapecio 13">
            <a:extLst>
              <a:ext uri="{FF2B5EF4-FFF2-40B4-BE49-F238E27FC236}">
                <a16:creationId xmlns:a16="http://schemas.microsoft.com/office/drawing/2014/main" id="{5E993675-D140-4B64-9A81-9E76D371583F}"/>
              </a:ext>
            </a:extLst>
          </p:cNvPr>
          <p:cNvSpPr/>
          <p:nvPr/>
        </p:nvSpPr>
        <p:spPr>
          <a:xfrm>
            <a:off x="2511904" y="4225541"/>
            <a:ext cx="2495006" cy="397503"/>
          </a:xfrm>
          <a:prstGeom prst="trapezoid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FE15949D-559B-49E4-82DD-30867CBBD78C}"/>
              </a:ext>
            </a:extLst>
          </p:cNvPr>
          <p:cNvSpPr/>
          <p:nvPr/>
        </p:nvSpPr>
        <p:spPr>
          <a:xfrm>
            <a:off x="8503358" y="2924031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متن شما اینجاست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1C54E373-BE91-44ED-8D28-02928ACA3997}"/>
              </a:ext>
            </a:extLst>
          </p:cNvPr>
          <p:cNvSpPr/>
          <p:nvPr/>
        </p:nvSpPr>
        <p:spPr>
          <a:xfrm>
            <a:off x="8503357" y="3262585"/>
            <a:ext cx="2582501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انواع مختلفی از معابر موجود است، اما باورپذیر.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5D8684F6-B780-44EE-98EF-0998184B0FF9}"/>
              </a:ext>
            </a:extLst>
          </p:cNvPr>
          <p:cNvSpPr/>
          <p:nvPr/>
        </p:nvSpPr>
        <p:spPr>
          <a:xfrm>
            <a:off x="8503358" y="4232038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متن شما اینجاست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A7A835E6-0900-4A3D-B01B-D9B642E29C68}"/>
              </a:ext>
            </a:extLst>
          </p:cNvPr>
          <p:cNvSpPr/>
          <p:nvPr/>
        </p:nvSpPr>
        <p:spPr>
          <a:xfrm>
            <a:off x="8503357" y="4570592"/>
            <a:ext cx="2582501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انواع مختلفی از معابر موجود است، اما باورپذیر.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26" name="Oval 11">
            <a:extLst>
              <a:ext uri="{FF2B5EF4-FFF2-40B4-BE49-F238E27FC236}">
                <a16:creationId xmlns:a16="http://schemas.microsoft.com/office/drawing/2014/main" id="{C6DB9390-6782-4609-90F2-F75DD3C24F37}"/>
              </a:ext>
            </a:extLst>
          </p:cNvPr>
          <p:cNvSpPr/>
          <p:nvPr/>
        </p:nvSpPr>
        <p:spPr>
          <a:xfrm>
            <a:off x="7384720" y="3012249"/>
            <a:ext cx="816528" cy="8165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7" name="Freeform 58">
            <a:extLst>
              <a:ext uri="{FF2B5EF4-FFF2-40B4-BE49-F238E27FC236}">
                <a16:creationId xmlns:a16="http://schemas.microsoft.com/office/drawing/2014/main" id="{312AA8D0-7C62-4590-8B88-6BCDDE9DCCB7}"/>
              </a:ext>
            </a:extLst>
          </p:cNvPr>
          <p:cNvSpPr>
            <a:spLocks noEditPoints="1"/>
          </p:cNvSpPr>
          <p:nvPr/>
        </p:nvSpPr>
        <p:spPr bwMode="auto">
          <a:xfrm>
            <a:off x="7585893" y="3214699"/>
            <a:ext cx="414183" cy="411628"/>
          </a:xfrm>
          <a:custGeom>
            <a:avLst/>
            <a:gdLst>
              <a:gd name="T0" fmla="*/ 135 w 162"/>
              <a:gd name="T1" fmla="*/ 81 h 161"/>
              <a:gd name="T2" fmla="*/ 109 w 162"/>
              <a:gd name="T3" fmla="*/ 86 h 161"/>
              <a:gd name="T4" fmla="*/ 79 w 162"/>
              <a:gd name="T5" fmla="*/ 83 h 161"/>
              <a:gd name="T6" fmla="*/ 27 w 162"/>
              <a:gd name="T7" fmla="*/ 91 h 161"/>
              <a:gd name="T8" fmla="*/ 3 w 162"/>
              <a:gd name="T9" fmla="*/ 96 h 161"/>
              <a:gd name="T10" fmla="*/ 30 w 162"/>
              <a:gd name="T11" fmla="*/ 158 h 161"/>
              <a:gd name="T12" fmla="*/ 47 w 162"/>
              <a:gd name="T13" fmla="*/ 155 h 161"/>
              <a:gd name="T14" fmla="*/ 109 w 162"/>
              <a:gd name="T15" fmla="*/ 141 h 161"/>
              <a:gd name="T16" fmla="*/ 157 w 162"/>
              <a:gd name="T17" fmla="*/ 100 h 161"/>
              <a:gd name="T18" fmla="*/ 42 w 162"/>
              <a:gd name="T19" fmla="*/ 146 h 161"/>
              <a:gd name="T20" fmla="*/ 12 w 162"/>
              <a:gd name="T21" fmla="*/ 103 h 161"/>
              <a:gd name="T22" fmla="*/ 25 w 162"/>
              <a:gd name="T23" fmla="*/ 101 h 161"/>
              <a:gd name="T24" fmla="*/ 42 w 162"/>
              <a:gd name="T25" fmla="*/ 146 h 161"/>
              <a:gd name="T26" fmla="*/ 127 w 162"/>
              <a:gd name="T27" fmla="*/ 123 h 161"/>
              <a:gd name="T28" fmla="*/ 50 w 162"/>
              <a:gd name="T29" fmla="*/ 133 h 161"/>
              <a:gd name="T30" fmla="*/ 42 w 162"/>
              <a:gd name="T31" fmla="*/ 90 h 161"/>
              <a:gd name="T32" fmla="*/ 85 w 162"/>
              <a:gd name="T33" fmla="*/ 96 h 161"/>
              <a:gd name="T34" fmla="*/ 114 w 162"/>
              <a:gd name="T35" fmla="*/ 100 h 161"/>
              <a:gd name="T36" fmla="*/ 85 w 162"/>
              <a:gd name="T37" fmla="*/ 105 h 161"/>
              <a:gd name="T38" fmla="*/ 85 w 162"/>
              <a:gd name="T39" fmla="*/ 115 h 161"/>
              <a:gd name="T40" fmla="*/ 122 w 162"/>
              <a:gd name="T41" fmla="*/ 110 h 161"/>
              <a:gd name="T42" fmla="*/ 149 w 162"/>
              <a:gd name="T43" fmla="*/ 88 h 161"/>
              <a:gd name="T44" fmla="*/ 62 w 162"/>
              <a:gd name="T45" fmla="*/ 68 h 161"/>
              <a:gd name="T46" fmla="*/ 113 w 162"/>
              <a:gd name="T47" fmla="*/ 63 h 161"/>
              <a:gd name="T48" fmla="*/ 98 w 162"/>
              <a:gd name="T49" fmla="*/ 32 h 161"/>
              <a:gd name="T50" fmla="*/ 85 w 162"/>
              <a:gd name="T51" fmla="*/ 0 h 161"/>
              <a:gd name="T52" fmla="*/ 72 w 162"/>
              <a:gd name="T53" fmla="*/ 32 h 161"/>
              <a:gd name="T54" fmla="*/ 57 w 162"/>
              <a:gd name="T55" fmla="*/ 63 h 161"/>
              <a:gd name="T56" fmla="*/ 85 w 162"/>
              <a:gd name="T57" fmla="*/ 11 h 161"/>
              <a:gd name="T58" fmla="*/ 85 w 162"/>
              <a:gd name="T59" fmla="*/ 29 h 161"/>
              <a:gd name="T60" fmla="*/ 85 w 162"/>
              <a:gd name="T61" fmla="*/ 11 h 161"/>
              <a:gd name="T62" fmla="*/ 103 w 162"/>
              <a:gd name="T63" fmla="*/ 58 h 161"/>
              <a:gd name="T64" fmla="*/ 85 w 162"/>
              <a:gd name="T65" fmla="*/ 3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2" h="161">
                <a:moveTo>
                  <a:pt x="155" y="79"/>
                </a:moveTo>
                <a:cubicBezTo>
                  <a:pt x="150" y="76"/>
                  <a:pt x="142" y="74"/>
                  <a:pt x="135" y="81"/>
                </a:cubicBezTo>
                <a:cubicBezTo>
                  <a:pt x="122" y="96"/>
                  <a:pt x="122" y="96"/>
                  <a:pt x="122" y="96"/>
                </a:cubicBezTo>
                <a:cubicBezTo>
                  <a:pt x="120" y="90"/>
                  <a:pt x="115" y="86"/>
                  <a:pt x="109" y="86"/>
                </a:cubicBezTo>
                <a:cubicBezTo>
                  <a:pt x="85" y="86"/>
                  <a:pt x="85" y="86"/>
                  <a:pt x="85" y="86"/>
                </a:cubicBezTo>
                <a:cubicBezTo>
                  <a:pt x="82" y="86"/>
                  <a:pt x="82" y="86"/>
                  <a:pt x="79" y="83"/>
                </a:cubicBezTo>
                <a:cubicBezTo>
                  <a:pt x="67" y="73"/>
                  <a:pt x="48" y="73"/>
                  <a:pt x="35" y="83"/>
                </a:cubicBezTo>
                <a:cubicBezTo>
                  <a:pt x="27" y="91"/>
                  <a:pt x="27" y="91"/>
                  <a:pt x="27" y="91"/>
                </a:cubicBezTo>
                <a:cubicBezTo>
                  <a:pt x="23" y="90"/>
                  <a:pt x="18" y="90"/>
                  <a:pt x="13" y="91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6"/>
                  <a:pt x="0" y="100"/>
                  <a:pt x="2" y="103"/>
                </a:cubicBezTo>
                <a:cubicBezTo>
                  <a:pt x="30" y="158"/>
                  <a:pt x="30" y="158"/>
                  <a:pt x="30" y="158"/>
                </a:cubicBezTo>
                <a:cubicBezTo>
                  <a:pt x="30" y="160"/>
                  <a:pt x="33" y="161"/>
                  <a:pt x="35" y="160"/>
                </a:cubicBezTo>
                <a:cubicBezTo>
                  <a:pt x="47" y="155"/>
                  <a:pt x="47" y="155"/>
                  <a:pt x="47" y="155"/>
                </a:cubicBezTo>
                <a:cubicBezTo>
                  <a:pt x="52" y="153"/>
                  <a:pt x="53" y="148"/>
                  <a:pt x="53" y="141"/>
                </a:cubicBezTo>
                <a:cubicBezTo>
                  <a:pt x="109" y="141"/>
                  <a:pt x="109" y="141"/>
                  <a:pt x="109" y="141"/>
                </a:cubicBezTo>
                <a:cubicBezTo>
                  <a:pt x="119" y="141"/>
                  <a:pt x="129" y="138"/>
                  <a:pt x="135" y="130"/>
                </a:cubicBezTo>
                <a:cubicBezTo>
                  <a:pt x="157" y="100"/>
                  <a:pt x="157" y="100"/>
                  <a:pt x="157" y="100"/>
                </a:cubicBezTo>
                <a:cubicBezTo>
                  <a:pt x="162" y="93"/>
                  <a:pt x="160" y="84"/>
                  <a:pt x="155" y="79"/>
                </a:cubicBezTo>
                <a:close/>
                <a:moveTo>
                  <a:pt x="42" y="146"/>
                </a:moveTo>
                <a:cubicBezTo>
                  <a:pt x="35" y="150"/>
                  <a:pt x="35" y="150"/>
                  <a:pt x="35" y="150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20" y="98"/>
                  <a:pt x="23" y="100"/>
                  <a:pt x="25" y="101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45" y="143"/>
                  <a:pt x="43" y="146"/>
                  <a:pt x="42" y="146"/>
                </a:cubicBezTo>
                <a:close/>
                <a:moveTo>
                  <a:pt x="150" y="93"/>
                </a:moveTo>
                <a:cubicBezTo>
                  <a:pt x="127" y="123"/>
                  <a:pt x="127" y="123"/>
                  <a:pt x="127" y="123"/>
                </a:cubicBezTo>
                <a:cubicBezTo>
                  <a:pt x="124" y="130"/>
                  <a:pt x="117" y="133"/>
                  <a:pt x="109" y="133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33" y="98"/>
                  <a:pt x="33" y="98"/>
                  <a:pt x="33" y="98"/>
                </a:cubicBezTo>
                <a:cubicBezTo>
                  <a:pt x="42" y="90"/>
                  <a:pt x="42" y="90"/>
                  <a:pt x="42" y="90"/>
                </a:cubicBezTo>
                <a:cubicBezTo>
                  <a:pt x="50" y="83"/>
                  <a:pt x="64" y="83"/>
                  <a:pt x="74" y="90"/>
                </a:cubicBezTo>
                <a:cubicBezTo>
                  <a:pt x="79" y="95"/>
                  <a:pt x="82" y="96"/>
                  <a:pt x="85" y="96"/>
                </a:cubicBezTo>
                <a:cubicBezTo>
                  <a:pt x="109" y="96"/>
                  <a:pt x="109" y="96"/>
                  <a:pt x="109" y="96"/>
                </a:cubicBezTo>
                <a:cubicBezTo>
                  <a:pt x="112" y="96"/>
                  <a:pt x="114" y="98"/>
                  <a:pt x="114" y="100"/>
                </a:cubicBezTo>
                <a:cubicBezTo>
                  <a:pt x="114" y="103"/>
                  <a:pt x="112" y="105"/>
                  <a:pt x="109" y="105"/>
                </a:cubicBezTo>
                <a:cubicBezTo>
                  <a:pt x="85" y="105"/>
                  <a:pt x="85" y="105"/>
                  <a:pt x="85" y="105"/>
                </a:cubicBezTo>
                <a:cubicBezTo>
                  <a:pt x="82" y="105"/>
                  <a:pt x="80" y="106"/>
                  <a:pt x="80" y="110"/>
                </a:cubicBezTo>
                <a:cubicBezTo>
                  <a:pt x="80" y="111"/>
                  <a:pt x="82" y="115"/>
                  <a:pt x="85" y="115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5" y="115"/>
                  <a:pt x="120" y="113"/>
                  <a:pt x="122" y="110"/>
                </a:cubicBezTo>
                <a:cubicBezTo>
                  <a:pt x="144" y="88"/>
                  <a:pt x="144" y="88"/>
                  <a:pt x="144" y="88"/>
                </a:cubicBezTo>
                <a:cubicBezTo>
                  <a:pt x="145" y="86"/>
                  <a:pt x="147" y="86"/>
                  <a:pt x="149" y="88"/>
                </a:cubicBezTo>
                <a:cubicBezTo>
                  <a:pt x="152" y="90"/>
                  <a:pt x="152" y="91"/>
                  <a:pt x="150" y="93"/>
                </a:cubicBezTo>
                <a:close/>
                <a:moveTo>
                  <a:pt x="62" y="68"/>
                </a:moveTo>
                <a:cubicBezTo>
                  <a:pt x="108" y="68"/>
                  <a:pt x="108" y="68"/>
                  <a:pt x="108" y="68"/>
                </a:cubicBezTo>
                <a:cubicBezTo>
                  <a:pt x="111" y="68"/>
                  <a:pt x="113" y="66"/>
                  <a:pt x="113" y="63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48"/>
                  <a:pt x="108" y="38"/>
                  <a:pt x="98" y="32"/>
                </a:cubicBezTo>
                <a:cubicBezTo>
                  <a:pt x="102" y="29"/>
                  <a:pt x="103" y="26"/>
                  <a:pt x="103" y="21"/>
                </a:cubicBezTo>
                <a:cubicBezTo>
                  <a:pt x="103" y="9"/>
                  <a:pt x="95" y="0"/>
                  <a:pt x="85" y="0"/>
                </a:cubicBezTo>
                <a:cubicBezTo>
                  <a:pt x="75" y="0"/>
                  <a:pt x="67" y="9"/>
                  <a:pt x="67" y="21"/>
                </a:cubicBezTo>
                <a:cubicBezTo>
                  <a:pt x="67" y="26"/>
                  <a:pt x="68" y="29"/>
                  <a:pt x="72" y="32"/>
                </a:cubicBezTo>
                <a:cubicBezTo>
                  <a:pt x="63" y="38"/>
                  <a:pt x="57" y="48"/>
                  <a:pt x="57" y="58"/>
                </a:cubicBezTo>
                <a:cubicBezTo>
                  <a:pt x="57" y="63"/>
                  <a:pt x="57" y="63"/>
                  <a:pt x="57" y="63"/>
                </a:cubicBezTo>
                <a:cubicBezTo>
                  <a:pt x="57" y="66"/>
                  <a:pt x="60" y="68"/>
                  <a:pt x="62" y="68"/>
                </a:cubicBezTo>
                <a:close/>
                <a:moveTo>
                  <a:pt x="85" y="11"/>
                </a:moveTo>
                <a:cubicBezTo>
                  <a:pt x="90" y="11"/>
                  <a:pt x="95" y="16"/>
                  <a:pt x="95" y="21"/>
                </a:cubicBezTo>
                <a:cubicBezTo>
                  <a:pt x="95" y="26"/>
                  <a:pt x="90" y="29"/>
                  <a:pt x="85" y="29"/>
                </a:cubicBezTo>
                <a:cubicBezTo>
                  <a:pt x="80" y="29"/>
                  <a:pt x="75" y="26"/>
                  <a:pt x="75" y="21"/>
                </a:cubicBezTo>
                <a:cubicBezTo>
                  <a:pt x="75" y="16"/>
                  <a:pt x="80" y="11"/>
                  <a:pt x="85" y="11"/>
                </a:cubicBezTo>
                <a:close/>
                <a:moveTo>
                  <a:pt x="85" y="39"/>
                </a:moveTo>
                <a:cubicBezTo>
                  <a:pt x="95" y="39"/>
                  <a:pt x="103" y="48"/>
                  <a:pt x="103" y="58"/>
                </a:cubicBezTo>
                <a:cubicBezTo>
                  <a:pt x="67" y="58"/>
                  <a:pt x="67" y="58"/>
                  <a:pt x="67" y="58"/>
                </a:cubicBezTo>
                <a:cubicBezTo>
                  <a:pt x="67" y="48"/>
                  <a:pt x="75" y="39"/>
                  <a:pt x="85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0" name="Oval 12">
            <a:extLst>
              <a:ext uri="{FF2B5EF4-FFF2-40B4-BE49-F238E27FC236}">
                <a16:creationId xmlns:a16="http://schemas.microsoft.com/office/drawing/2014/main" id="{19F61421-4413-4DC9-AC82-7C6252F9F965}"/>
              </a:ext>
            </a:extLst>
          </p:cNvPr>
          <p:cNvSpPr/>
          <p:nvPr/>
        </p:nvSpPr>
        <p:spPr>
          <a:xfrm>
            <a:off x="7384719" y="4320256"/>
            <a:ext cx="816528" cy="8165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2" name="Freeform 19">
            <a:extLst>
              <a:ext uri="{FF2B5EF4-FFF2-40B4-BE49-F238E27FC236}">
                <a16:creationId xmlns:a16="http://schemas.microsoft.com/office/drawing/2014/main" id="{C6B12245-14B4-4554-8100-F3B80E19F9EE}"/>
              </a:ext>
            </a:extLst>
          </p:cNvPr>
          <p:cNvSpPr>
            <a:spLocks noEditPoints="1"/>
          </p:cNvSpPr>
          <p:nvPr/>
        </p:nvSpPr>
        <p:spPr bwMode="auto">
          <a:xfrm>
            <a:off x="7598675" y="4523986"/>
            <a:ext cx="388616" cy="409069"/>
          </a:xfrm>
          <a:custGeom>
            <a:avLst/>
            <a:gdLst>
              <a:gd name="T0" fmla="*/ 142 w 152"/>
              <a:gd name="T1" fmla="*/ 153 h 160"/>
              <a:gd name="T2" fmla="*/ 133 w 152"/>
              <a:gd name="T3" fmla="*/ 46 h 160"/>
              <a:gd name="T4" fmla="*/ 110 w 152"/>
              <a:gd name="T5" fmla="*/ 54 h 160"/>
              <a:gd name="T6" fmla="*/ 92 w 152"/>
              <a:gd name="T7" fmla="*/ 153 h 160"/>
              <a:gd name="T8" fmla="*/ 84 w 152"/>
              <a:gd name="T9" fmla="*/ 90 h 160"/>
              <a:gd name="T10" fmla="*/ 60 w 152"/>
              <a:gd name="T11" fmla="*/ 98 h 160"/>
              <a:gd name="T12" fmla="*/ 42 w 152"/>
              <a:gd name="T13" fmla="*/ 153 h 160"/>
              <a:gd name="T14" fmla="*/ 34 w 152"/>
              <a:gd name="T15" fmla="*/ 117 h 160"/>
              <a:gd name="T16" fmla="*/ 10 w 152"/>
              <a:gd name="T17" fmla="*/ 125 h 160"/>
              <a:gd name="T18" fmla="*/ 3 w 152"/>
              <a:gd name="T19" fmla="*/ 153 h 160"/>
              <a:gd name="T20" fmla="*/ 3 w 152"/>
              <a:gd name="T21" fmla="*/ 160 h 160"/>
              <a:gd name="T22" fmla="*/ 152 w 152"/>
              <a:gd name="T23" fmla="*/ 156 h 160"/>
              <a:gd name="T24" fmla="*/ 36 w 152"/>
              <a:gd name="T25" fmla="*/ 153 h 160"/>
              <a:gd name="T26" fmla="*/ 17 w 152"/>
              <a:gd name="T27" fmla="*/ 125 h 160"/>
              <a:gd name="T28" fmla="*/ 34 w 152"/>
              <a:gd name="T29" fmla="*/ 123 h 160"/>
              <a:gd name="T30" fmla="*/ 36 w 152"/>
              <a:gd name="T31" fmla="*/ 153 h 160"/>
              <a:gd name="T32" fmla="*/ 66 w 152"/>
              <a:gd name="T33" fmla="*/ 153 h 160"/>
              <a:gd name="T34" fmla="*/ 68 w 152"/>
              <a:gd name="T35" fmla="*/ 97 h 160"/>
              <a:gd name="T36" fmla="*/ 86 w 152"/>
              <a:gd name="T37" fmla="*/ 98 h 160"/>
              <a:gd name="T38" fmla="*/ 136 w 152"/>
              <a:gd name="T39" fmla="*/ 153 h 160"/>
              <a:gd name="T40" fmla="*/ 116 w 152"/>
              <a:gd name="T41" fmla="*/ 54 h 160"/>
              <a:gd name="T42" fmla="*/ 133 w 152"/>
              <a:gd name="T43" fmla="*/ 51 h 160"/>
              <a:gd name="T44" fmla="*/ 136 w 152"/>
              <a:gd name="T45" fmla="*/ 153 h 160"/>
              <a:gd name="T46" fmla="*/ 33 w 152"/>
              <a:gd name="T47" fmla="*/ 86 h 160"/>
              <a:gd name="T48" fmla="*/ 98 w 152"/>
              <a:gd name="T49" fmla="*/ 43 h 160"/>
              <a:gd name="T50" fmla="*/ 136 w 152"/>
              <a:gd name="T51" fmla="*/ 11 h 160"/>
              <a:gd name="T52" fmla="*/ 139 w 152"/>
              <a:gd name="T53" fmla="*/ 24 h 160"/>
              <a:gd name="T54" fmla="*/ 142 w 152"/>
              <a:gd name="T55" fmla="*/ 3 h 160"/>
              <a:gd name="T56" fmla="*/ 139 w 152"/>
              <a:gd name="T57" fmla="*/ 0 h 160"/>
              <a:gd name="T58" fmla="*/ 117 w 152"/>
              <a:gd name="T59" fmla="*/ 3 h 160"/>
              <a:gd name="T60" fmla="*/ 131 w 152"/>
              <a:gd name="T61" fmla="*/ 6 h 160"/>
              <a:gd name="T62" fmla="*/ 89 w 152"/>
              <a:gd name="T63" fmla="*/ 25 h 160"/>
              <a:gd name="T64" fmla="*/ 85 w 152"/>
              <a:gd name="T65" fmla="*/ 25 h 160"/>
              <a:gd name="T66" fmla="*/ 28 w 152"/>
              <a:gd name="T67" fmla="*/ 86 h 160"/>
              <a:gd name="T68" fmla="*/ 20 w 152"/>
              <a:gd name="T69" fmla="*/ 98 h 160"/>
              <a:gd name="T70" fmla="*/ 20 w 152"/>
              <a:gd name="T71" fmla="*/ 91 h 160"/>
              <a:gd name="T72" fmla="*/ 20 w 152"/>
              <a:gd name="T73" fmla="*/ 9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2" h="160">
                <a:moveTo>
                  <a:pt x="148" y="153"/>
                </a:moveTo>
                <a:cubicBezTo>
                  <a:pt x="142" y="153"/>
                  <a:pt x="142" y="153"/>
                  <a:pt x="142" y="153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2" y="49"/>
                  <a:pt x="138" y="46"/>
                  <a:pt x="133" y="46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113" y="46"/>
                  <a:pt x="110" y="49"/>
                  <a:pt x="110" y="54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92" y="153"/>
                  <a:pt x="92" y="153"/>
                  <a:pt x="92" y="153"/>
                </a:cubicBezTo>
                <a:cubicBezTo>
                  <a:pt x="92" y="98"/>
                  <a:pt x="92" y="98"/>
                  <a:pt x="92" y="98"/>
                </a:cubicBezTo>
                <a:cubicBezTo>
                  <a:pt x="92" y="94"/>
                  <a:pt x="89" y="90"/>
                  <a:pt x="84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4" y="90"/>
                  <a:pt x="60" y="94"/>
                  <a:pt x="60" y="98"/>
                </a:cubicBezTo>
                <a:cubicBezTo>
                  <a:pt x="60" y="153"/>
                  <a:pt x="60" y="153"/>
                  <a:pt x="60" y="153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2" y="125"/>
                  <a:pt x="42" y="125"/>
                  <a:pt x="42" y="125"/>
                </a:cubicBezTo>
                <a:cubicBezTo>
                  <a:pt x="42" y="120"/>
                  <a:pt x="39" y="117"/>
                  <a:pt x="34" y="117"/>
                </a:cubicBezTo>
                <a:cubicBezTo>
                  <a:pt x="19" y="117"/>
                  <a:pt x="19" y="117"/>
                  <a:pt x="19" y="117"/>
                </a:cubicBezTo>
                <a:cubicBezTo>
                  <a:pt x="15" y="117"/>
                  <a:pt x="10" y="120"/>
                  <a:pt x="10" y="125"/>
                </a:cubicBezTo>
                <a:cubicBezTo>
                  <a:pt x="10" y="153"/>
                  <a:pt x="10" y="153"/>
                  <a:pt x="10" y="153"/>
                </a:cubicBezTo>
                <a:cubicBezTo>
                  <a:pt x="3" y="153"/>
                  <a:pt x="3" y="153"/>
                  <a:pt x="3" y="153"/>
                </a:cubicBezTo>
                <a:cubicBezTo>
                  <a:pt x="1" y="153"/>
                  <a:pt x="0" y="155"/>
                  <a:pt x="0" y="156"/>
                </a:cubicBezTo>
                <a:cubicBezTo>
                  <a:pt x="0" y="158"/>
                  <a:pt x="1" y="160"/>
                  <a:pt x="3" y="160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50" y="160"/>
                  <a:pt x="152" y="158"/>
                  <a:pt x="152" y="156"/>
                </a:cubicBezTo>
                <a:cubicBezTo>
                  <a:pt x="152" y="155"/>
                  <a:pt x="150" y="153"/>
                  <a:pt x="148" y="153"/>
                </a:cubicBezTo>
                <a:close/>
                <a:moveTo>
                  <a:pt x="36" y="153"/>
                </a:moveTo>
                <a:cubicBezTo>
                  <a:pt x="17" y="153"/>
                  <a:pt x="17" y="153"/>
                  <a:pt x="17" y="153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24"/>
                  <a:pt x="18" y="123"/>
                  <a:pt x="19" y="123"/>
                </a:cubicBezTo>
                <a:cubicBezTo>
                  <a:pt x="34" y="123"/>
                  <a:pt x="34" y="123"/>
                  <a:pt x="34" y="123"/>
                </a:cubicBezTo>
                <a:cubicBezTo>
                  <a:pt x="36" y="123"/>
                  <a:pt x="36" y="124"/>
                  <a:pt x="36" y="125"/>
                </a:cubicBezTo>
                <a:lnTo>
                  <a:pt x="36" y="153"/>
                </a:lnTo>
                <a:close/>
                <a:moveTo>
                  <a:pt x="86" y="153"/>
                </a:moveTo>
                <a:cubicBezTo>
                  <a:pt x="66" y="153"/>
                  <a:pt x="66" y="153"/>
                  <a:pt x="66" y="153"/>
                </a:cubicBezTo>
                <a:cubicBezTo>
                  <a:pt x="66" y="98"/>
                  <a:pt x="66" y="98"/>
                  <a:pt x="66" y="98"/>
                </a:cubicBezTo>
                <a:cubicBezTo>
                  <a:pt x="66" y="98"/>
                  <a:pt x="68" y="97"/>
                  <a:pt x="68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5" y="97"/>
                  <a:pt x="86" y="98"/>
                  <a:pt x="86" y="98"/>
                </a:cubicBezTo>
                <a:lnTo>
                  <a:pt x="86" y="153"/>
                </a:lnTo>
                <a:close/>
                <a:moveTo>
                  <a:pt x="136" y="153"/>
                </a:moveTo>
                <a:cubicBezTo>
                  <a:pt x="116" y="153"/>
                  <a:pt x="116" y="153"/>
                  <a:pt x="116" y="153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16" y="52"/>
                  <a:pt x="117" y="51"/>
                  <a:pt x="118" y="51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5" y="51"/>
                  <a:pt x="136" y="52"/>
                  <a:pt x="136" y="54"/>
                </a:cubicBezTo>
                <a:lnTo>
                  <a:pt x="136" y="153"/>
                </a:lnTo>
                <a:close/>
                <a:moveTo>
                  <a:pt x="30" y="87"/>
                </a:moveTo>
                <a:cubicBezTo>
                  <a:pt x="31" y="87"/>
                  <a:pt x="32" y="86"/>
                  <a:pt x="33" y="86"/>
                </a:cubicBezTo>
                <a:cubicBezTo>
                  <a:pt x="87" y="32"/>
                  <a:pt x="87" y="32"/>
                  <a:pt x="87" y="32"/>
                </a:cubicBezTo>
                <a:cubicBezTo>
                  <a:pt x="98" y="43"/>
                  <a:pt x="98" y="43"/>
                  <a:pt x="98" y="43"/>
                </a:cubicBezTo>
                <a:cubicBezTo>
                  <a:pt x="100" y="45"/>
                  <a:pt x="102" y="45"/>
                  <a:pt x="103" y="43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6" y="22"/>
                  <a:pt x="137" y="24"/>
                  <a:pt x="139" y="24"/>
                </a:cubicBezTo>
                <a:cubicBezTo>
                  <a:pt x="141" y="24"/>
                  <a:pt x="142" y="22"/>
                  <a:pt x="142" y="21"/>
                </a:cubicBezTo>
                <a:cubicBezTo>
                  <a:pt x="142" y="3"/>
                  <a:pt x="142" y="3"/>
                  <a:pt x="142" y="3"/>
                </a:cubicBezTo>
                <a:cubicBezTo>
                  <a:pt x="142" y="2"/>
                  <a:pt x="142" y="1"/>
                  <a:pt x="141" y="1"/>
                </a:cubicBezTo>
                <a:cubicBezTo>
                  <a:pt x="140" y="0"/>
                  <a:pt x="140" y="0"/>
                  <a:pt x="139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9" y="0"/>
                  <a:pt x="117" y="1"/>
                  <a:pt x="117" y="3"/>
                </a:cubicBezTo>
                <a:cubicBezTo>
                  <a:pt x="117" y="5"/>
                  <a:pt x="119" y="6"/>
                  <a:pt x="120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89" y="25"/>
                  <a:pt x="89" y="25"/>
                  <a:pt x="89" y="25"/>
                </a:cubicBezTo>
                <a:cubicBezTo>
                  <a:pt x="88" y="25"/>
                  <a:pt x="87" y="24"/>
                  <a:pt x="87" y="24"/>
                </a:cubicBezTo>
                <a:cubicBezTo>
                  <a:pt x="86" y="24"/>
                  <a:pt x="85" y="25"/>
                  <a:pt x="85" y="25"/>
                </a:cubicBezTo>
                <a:cubicBezTo>
                  <a:pt x="28" y="81"/>
                  <a:pt x="28" y="81"/>
                  <a:pt x="28" y="81"/>
                </a:cubicBezTo>
                <a:cubicBezTo>
                  <a:pt x="27" y="83"/>
                  <a:pt x="27" y="84"/>
                  <a:pt x="28" y="86"/>
                </a:cubicBezTo>
                <a:cubicBezTo>
                  <a:pt x="28" y="86"/>
                  <a:pt x="29" y="87"/>
                  <a:pt x="30" y="87"/>
                </a:cubicBezTo>
                <a:close/>
                <a:moveTo>
                  <a:pt x="20" y="98"/>
                </a:moveTo>
                <a:cubicBezTo>
                  <a:pt x="22" y="98"/>
                  <a:pt x="23" y="96"/>
                  <a:pt x="23" y="95"/>
                </a:cubicBezTo>
                <a:cubicBezTo>
                  <a:pt x="23" y="93"/>
                  <a:pt x="22" y="91"/>
                  <a:pt x="20" y="91"/>
                </a:cubicBezTo>
                <a:cubicBezTo>
                  <a:pt x="18" y="91"/>
                  <a:pt x="16" y="93"/>
                  <a:pt x="16" y="95"/>
                </a:cubicBezTo>
                <a:cubicBezTo>
                  <a:pt x="16" y="96"/>
                  <a:pt x="18" y="98"/>
                  <a:pt x="20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55688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>
            <a:extLst>
              <a:ext uri="{FF2B5EF4-FFF2-40B4-BE49-F238E27FC236}">
                <a16:creationId xmlns:a16="http://schemas.microsoft.com/office/drawing/2014/main" id="{8B58D18F-7B78-4442-AB02-B51DCB2A96EB}"/>
              </a:ext>
            </a:extLst>
          </p:cNvPr>
          <p:cNvSpPr/>
          <p:nvPr/>
        </p:nvSpPr>
        <p:spPr bwMode="auto">
          <a:xfrm flipH="1">
            <a:off x="4184139" y="0"/>
            <a:ext cx="7355665" cy="6858000"/>
          </a:xfrm>
          <a:custGeom>
            <a:avLst/>
            <a:gdLst>
              <a:gd name="T0" fmla="*/ 1600 w 3073"/>
              <a:gd name="T1" fmla="*/ 0 h 2300"/>
              <a:gd name="T2" fmla="*/ 0 w 3073"/>
              <a:gd name="T3" fmla="*/ 0 h 2300"/>
              <a:gd name="T4" fmla="*/ 1473 w 3073"/>
              <a:gd name="T5" fmla="*/ 2300 h 2300"/>
              <a:gd name="T6" fmla="*/ 3073 w 3073"/>
              <a:gd name="T7" fmla="*/ 2300 h 2300"/>
              <a:gd name="T8" fmla="*/ 1600 w 3073"/>
              <a:gd name="T9" fmla="*/ 0 h 2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3" h="2300">
                <a:moveTo>
                  <a:pt x="1600" y="0"/>
                </a:moveTo>
                <a:lnTo>
                  <a:pt x="0" y="0"/>
                </a:lnTo>
                <a:lnTo>
                  <a:pt x="1473" y="2300"/>
                </a:lnTo>
                <a:lnTo>
                  <a:pt x="3073" y="2300"/>
                </a:lnTo>
                <a:lnTo>
                  <a:pt x="1600" y="0"/>
                </a:lnTo>
                <a:close/>
              </a:path>
            </a:pathLst>
          </a:custGeom>
          <a:solidFill>
            <a:srgbClr val="3C91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Google Shape;263;p42">
            <a:extLst>
              <a:ext uri="{FF2B5EF4-FFF2-40B4-BE49-F238E27FC236}">
                <a16:creationId xmlns:a16="http://schemas.microsoft.com/office/drawing/2014/main" id="{89E37F13-D138-438E-9D9C-9AD44935CA1E}"/>
              </a:ext>
            </a:extLst>
          </p:cNvPr>
          <p:cNvSpPr txBox="1"/>
          <p:nvPr/>
        </p:nvSpPr>
        <p:spPr>
          <a:xfrm>
            <a:off x="652196" y="1052685"/>
            <a:ext cx="4243629" cy="1031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1" compatLnSpc="1">
            <a:noAutofit/>
          </a:bodyPr>
          <a:lstStyle/>
          <a:p>
            <a:pPr lvl="0" algn="r" defTabSz="1219142" rt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6000" b="1" kern="0" dirty="0">
                <a:solidFill>
                  <a:srgbClr val="5291B0"/>
                </a:solidFill>
                <a:latin typeface="Arial (Títulos)"/>
                <a:ea typeface="DM Sans"/>
                <a:cs typeface="B Nazanin" panose="00000400000000000000" pitchFamily="2" charset="-78"/>
              </a:rPr>
              <a:t>آبنما</a:t>
            </a:r>
            <a:endParaRPr lang="es-PE" sz="6000" b="1" i="0" u="none" strike="noStrike" kern="0" cap="none" spc="0" baseline="0" dirty="0">
              <a:solidFill>
                <a:srgbClr val="5291B0"/>
              </a:solidFill>
              <a:uFillTx/>
              <a:latin typeface="Arial (Títulos)"/>
              <a:ea typeface="DM Sans"/>
              <a:cs typeface="B Nazanin" panose="00000400000000000000" pitchFamily="2" charset="-78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68B02AC-092A-4EEC-B734-9254ED540742}"/>
              </a:ext>
            </a:extLst>
          </p:cNvPr>
          <p:cNvGrpSpPr/>
          <p:nvPr/>
        </p:nvGrpSpPr>
        <p:grpSpPr>
          <a:xfrm>
            <a:off x="781222" y="2996863"/>
            <a:ext cx="3985576" cy="2160618"/>
            <a:chOff x="781222" y="2996863"/>
            <a:chExt cx="3985576" cy="2160618"/>
          </a:xfrm>
        </p:grpSpPr>
        <p:sp>
          <p:nvSpPr>
            <p:cNvPr id="5" name="Google Shape;272;p42">
              <a:extLst>
                <a:ext uri="{FF2B5EF4-FFF2-40B4-BE49-F238E27FC236}">
                  <a16:creationId xmlns:a16="http://schemas.microsoft.com/office/drawing/2014/main" id="{C14943A2-4AFD-4D7C-8CEC-6EB3C6345DCE}"/>
                </a:ext>
              </a:extLst>
            </p:cNvPr>
            <p:cNvSpPr txBox="1"/>
            <p:nvPr/>
          </p:nvSpPr>
          <p:spPr>
            <a:xfrm>
              <a:off x="1169892" y="2996863"/>
              <a:ext cx="2822798" cy="4115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8" tIns="121898" rIns="121898" bIns="121898" anchor="t" anchorCtr="0" compatLnSpc="1">
              <a:noAutofit/>
            </a:bodyPr>
            <a:lstStyle/>
            <a:p>
              <a:pPr lvl="0" algn="r" defTabSz="121914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133" kern="0" dirty="0">
                  <a:solidFill>
                    <a:srgbClr val="0070C0"/>
                  </a:solidFill>
                  <a:latin typeface="Source Sans Pro" pitchFamily="34"/>
                  <a:ea typeface="Rubik"/>
                  <a:cs typeface="B Nazanin" panose="00000400000000000000" pitchFamily="2" charset="-78"/>
                </a:rPr>
                <a:t>تصاویر :</a:t>
              </a:r>
              <a:endParaRPr lang="es-PE" sz="2133" b="0" i="0" u="none" strike="noStrike" kern="0" cap="none" spc="0" baseline="0" dirty="0">
                <a:solidFill>
                  <a:srgbClr val="0070C0"/>
                </a:solidFill>
                <a:uFillTx/>
                <a:latin typeface="Source Sans Pro" pitchFamily="34"/>
                <a:ea typeface="Rubik"/>
                <a:cs typeface="B Nazanin" panose="00000400000000000000" pitchFamily="2" charset="-78"/>
              </a:endParaRPr>
            </a:p>
          </p:txBody>
        </p:sp>
        <p:sp>
          <p:nvSpPr>
            <p:cNvPr id="6" name="Google Shape;273;p42">
              <a:extLst>
                <a:ext uri="{FF2B5EF4-FFF2-40B4-BE49-F238E27FC236}">
                  <a16:creationId xmlns:a16="http://schemas.microsoft.com/office/drawing/2014/main" id="{7F574180-1F22-434F-9B4E-B456FA9F4AB1}"/>
                </a:ext>
              </a:extLst>
            </p:cNvPr>
            <p:cNvSpPr txBox="1"/>
            <p:nvPr/>
          </p:nvSpPr>
          <p:spPr>
            <a:xfrm>
              <a:off x="781222" y="3442908"/>
              <a:ext cx="3985576" cy="171457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8" tIns="121898" rIns="121898" bIns="121898" anchor="t" anchorCtr="0" compatLnSpc="1">
              <a:noAutofit/>
            </a:bodyPr>
            <a:lstStyle/>
            <a:p>
              <a:pPr marL="342900" lvl="0" indent="-342900" algn="r" defTabSz="1219142" rtl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 dirty="0">
                  <a:solidFill>
                    <a:srgbClr val="000000"/>
                  </a:solidFill>
                  <a:latin typeface="Source Sans Pro" pitchFamily="34"/>
                  <a:ea typeface="Montserrat"/>
                  <a:cs typeface="B Nazanin" panose="00000400000000000000" pitchFamily="2" charset="-78"/>
                </a:rPr>
                <a:t>gettyimages.es</a:t>
              </a:r>
            </a:p>
            <a:p>
              <a:pPr marL="342900" lvl="0" indent="-342900" algn="r" defTabSz="1219142" rtl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 dirty="0">
                  <a:solidFill>
                    <a:srgbClr val="000000"/>
                  </a:solidFill>
                  <a:latin typeface="Source Sans Pro" pitchFamily="34"/>
                  <a:ea typeface="Montserrat"/>
                  <a:cs typeface="B Nazanin" panose="00000400000000000000" pitchFamily="2" charset="-78"/>
                </a:rPr>
                <a:t>unsplash.com</a:t>
              </a:r>
            </a:p>
            <a:p>
              <a:pPr marL="342900" lvl="0" indent="-342900" algn="r" defTabSz="1219142" rtl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 dirty="0">
                  <a:solidFill>
                    <a:srgbClr val="000000"/>
                  </a:solidFill>
                  <a:latin typeface="Source Sans Pro" pitchFamily="34"/>
                  <a:ea typeface="Montserrat"/>
                  <a:cs typeface="B Nazanin" panose="00000400000000000000" pitchFamily="2" charset="-78"/>
                </a:rPr>
                <a:t>pixabay.com</a:t>
              </a:r>
            </a:p>
            <a:p>
              <a:pPr marL="342900" lvl="0" indent="-342900" algn="r" defTabSz="1219142" rtl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 dirty="0">
                  <a:solidFill>
                    <a:srgbClr val="000000"/>
                  </a:solidFill>
                  <a:latin typeface="Source Sans Pro" pitchFamily="34"/>
                  <a:ea typeface="Montserrat"/>
                  <a:cs typeface="B Nazanin" panose="00000400000000000000" pitchFamily="2" charset="-78"/>
                </a:rPr>
                <a:t>pngwing.com</a:t>
              </a:r>
              <a:endParaRPr lang="es-PE" sz="20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B Nazanin" panose="00000400000000000000" pitchFamily="2" charset="-78"/>
              </a:endParaRPr>
            </a:p>
          </p:txBody>
        </p:sp>
      </p:grpSp>
      <p:sp>
        <p:nvSpPr>
          <p:cNvPr id="7" name="Google Shape;274;p42">
            <a:extLst>
              <a:ext uri="{FF2B5EF4-FFF2-40B4-BE49-F238E27FC236}">
                <a16:creationId xmlns:a16="http://schemas.microsoft.com/office/drawing/2014/main" id="{A905A9D9-5E73-479E-AB0F-EC8FCDCAEB60}"/>
              </a:ext>
            </a:extLst>
          </p:cNvPr>
          <p:cNvSpPr txBox="1"/>
          <p:nvPr/>
        </p:nvSpPr>
        <p:spPr>
          <a:xfrm>
            <a:off x="1169892" y="4897974"/>
            <a:ext cx="2822798" cy="411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/>
          <a:p>
            <a:pPr lvl="0" algn="r" defTabSz="1219142" rtl="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133" kern="0" dirty="0">
                <a:solidFill>
                  <a:srgbClr val="0070C0"/>
                </a:solidFill>
                <a:latin typeface="Source Sans Pro" pitchFamily="34"/>
                <a:ea typeface="Rubik"/>
                <a:cs typeface="B Nazanin" panose="00000400000000000000" pitchFamily="2" charset="-78"/>
              </a:rPr>
              <a:t>فونت ها:</a:t>
            </a:r>
            <a:endParaRPr lang="en-US" sz="2133" b="0" i="0" u="none" strike="noStrike" kern="0" cap="none" spc="0" baseline="0" dirty="0">
              <a:solidFill>
                <a:srgbClr val="0070C0"/>
              </a:solidFill>
              <a:uFillTx/>
              <a:latin typeface="Source Sans Pro" pitchFamily="34"/>
              <a:ea typeface="Rubik"/>
              <a:cs typeface="B Nazanin" panose="00000400000000000000" pitchFamily="2" charset="-78"/>
            </a:endParaRPr>
          </a:p>
        </p:txBody>
      </p:sp>
      <p:sp>
        <p:nvSpPr>
          <p:cNvPr id="8" name="Google Shape;275;p42">
            <a:extLst>
              <a:ext uri="{FF2B5EF4-FFF2-40B4-BE49-F238E27FC236}">
                <a16:creationId xmlns:a16="http://schemas.microsoft.com/office/drawing/2014/main" id="{EC011486-B8D5-4D4A-A340-F5748A8C7277}"/>
              </a:ext>
            </a:extLst>
          </p:cNvPr>
          <p:cNvSpPr txBox="1"/>
          <p:nvPr/>
        </p:nvSpPr>
        <p:spPr>
          <a:xfrm>
            <a:off x="0" y="5234058"/>
            <a:ext cx="4308652" cy="912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/>
          <a:p>
            <a:pPr marL="380948" lvl="0" indent="-380948" algn="r" defTabSz="1219142" rtl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 dirty="0" err="1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Raleway</a:t>
            </a:r>
            <a:r>
              <a:rPr lang="es-PE" sz="20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 </a:t>
            </a:r>
            <a:r>
              <a:rPr lang="es-PE" sz="2000" kern="0" dirty="0" err="1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SemiBold</a:t>
            </a:r>
            <a:endParaRPr lang="es-PE" sz="2000" kern="0" dirty="0">
              <a:solidFill>
                <a:srgbClr val="000000"/>
              </a:solidFill>
              <a:latin typeface="Source Sans Pro" pitchFamily="34"/>
              <a:ea typeface="Montserrat"/>
              <a:cs typeface="B Nazanin" panose="00000400000000000000" pitchFamily="2" charset="-78"/>
            </a:endParaRPr>
          </a:p>
          <a:p>
            <a:pPr marL="380948" lvl="0" indent="-380948" algn="r" defTabSz="1219142" rtl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Arial (Cuerpo)</a:t>
            </a:r>
          </a:p>
          <a:p>
            <a:pPr marL="380948" lvl="0" indent="-380948" algn="r" defTabSz="1219142" rtl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نور روبیک</a:t>
            </a:r>
            <a:endParaRPr lang="es-PE" sz="2000" b="0" i="0" u="none" strike="noStrike" kern="0" cap="none" spc="0" baseline="0" dirty="0">
              <a:solidFill>
                <a:srgbClr val="000000"/>
              </a:solidFill>
              <a:uFillTx/>
              <a:latin typeface="Source Sans Pro" pitchFamily="34"/>
              <a:ea typeface="Montserrat"/>
              <a:cs typeface="B Nazanin" panose="00000400000000000000" pitchFamily="2" charset="-78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F57A431-39B0-4FF1-8DD5-FFF60CFF0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895" y="872081"/>
            <a:ext cx="7183103" cy="5985919"/>
          </a:xfrm>
          <a:prstGeom prst="rect">
            <a:avLst/>
          </a:prstGeom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5D36D515-7F93-4E6E-BBD7-774B9235C52D}"/>
              </a:ext>
            </a:extLst>
          </p:cNvPr>
          <p:cNvSpPr/>
          <p:nvPr/>
        </p:nvSpPr>
        <p:spPr>
          <a:xfrm>
            <a:off x="5071998" y="419892"/>
            <a:ext cx="5251701" cy="633401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11648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FA995B-155E-4CC8-B075-4819D4B9B9FA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141527" y="111255"/>
            <a:ext cx="2050473" cy="5431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lvl="0" indent="0" algn="ctr">
              <a:buNone/>
            </a:pPr>
            <a:r>
              <a:rPr lang="fa-IR" sz="3200" b="1" dirty="0">
                <a:solidFill>
                  <a:srgbClr val="0070C0"/>
                </a:solidFill>
                <a:latin typeface="Arial"/>
                <a:cs typeface="B Nazanin" panose="00000400000000000000" pitchFamily="2" charset="-78"/>
              </a:rPr>
              <a:t>منابع</a:t>
            </a:r>
            <a:endParaRPr lang="en-US" sz="3200" b="1" dirty="0">
              <a:solidFill>
                <a:srgbClr val="0070C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B2875808-8DDC-42B8-B8C6-40EA8D1D5E8C}"/>
              </a:ext>
            </a:extLst>
          </p:cNvPr>
          <p:cNvSpPr/>
          <p:nvPr/>
        </p:nvSpPr>
        <p:spPr>
          <a:xfrm>
            <a:off x="10390954" y="3096212"/>
            <a:ext cx="1293945" cy="1119259"/>
          </a:xfrm>
          <a:custGeom>
            <a:avLst/>
            <a:gdLst>
              <a:gd name="connsiteX0" fmla="*/ 647029 w 1293945"/>
              <a:gd name="connsiteY0" fmla="*/ 1119047 h 1119259"/>
              <a:gd name="connsiteX1" fmla="*/ 197498 w 1293945"/>
              <a:gd name="connsiteY1" fmla="*/ 1119047 h 1119259"/>
              <a:gd name="connsiteX2" fmla="*/ 118131 w 1293945"/>
              <a:gd name="connsiteY2" fmla="*/ 1037776 h 1119259"/>
              <a:gd name="connsiteX3" fmla="*/ 118819 w 1293945"/>
              <a:gd name="connsiteY3" fmla="*/ 485122 h 1119259"/>
              <a:gd name="connsiteX4" fmla="*/ 89559 w 1293945"/>
              <a:gd name="connsiteY4" fmla="*/ 457079 h 1119259"/>
              <a:gd name="connsiteX5" fmla="*/ 49929 w 1293945"/>
              <a:gd name="connsiteY5" fmla="*/ 457079 h 1119259"/>
              <a:gd name="connsiteX6" fmla="*/ 1727 w 1293945"/>
              <a:gd name="connsiteY6" fmla="*/ 419671 h 1119259"/>
              <a:gd name="connsiteX7" fmla="*/ 26860 w 1293945"/>
              <a:gd name="connsiteY7" fmla="*/ 363850 h 1119259"/>
              <a:gd name="connsiteX8" fmla="*/ 198873 w 1293945"/>
              <a:gd name="connsiteY8" fmla="*/ 260039 h 1119259"/>
              <a:gd name="connsiteX9" fmla="*/ 610838 w 1293945"/>
              <a:gd name="connsiteY9" fmla="*/ 11622 h 1119259"/>
              <a:gd name="connsiteX10" fmla="*/ 687029 w 1293945"/>
              <a:gd name="connsiteY10" fmla="*/ 12575 h 1119259"/>
              <a:gd name="connsiteX11" fmla="*/ 1236826 w 1293945"/>
              <a:gd name="connsiteY11" fmla="*/ 344644 h 1119259"/>
              <a:gd name="connsiteX12" fmla="*/ 1272276 w 1293945"/>
              <a:gd name="connsiteY12" fmla="*/ 367660 h 1119259"/>
              <a:gd name="connsiteX13" fmla="*/ 1291907 w 1293945"/>
              <a:gd name="connsiteY13" fmla="*/ 420730 h 1119259"/>
              <a:gd name="connsiteX14" fmla="*/ 1248149 w 1293945"/>
              <a:gd name="connsiteY14" fmla="*/ 456709 h 1119259"/>
              <a:gd name="connsiteX15" fmla="*/ 1203228 w 1293945"/>
              <a:gd name="connsiteY15" fmla="*/ 457132 h 1119259"/>
              <a:gd name="connsiteX16" fmla="*/ 1177672 w 1293945"/>
              <a:gd name="connsiteY16" fmla="*/ 482371 h 1119259"/>
              <a:gd name="connsiteX17" fmla="*/ 1178307 w 1293945"/>
              <a:gd name="connsiteY17" fmla="*/ 1027088 h 1119259"/>
              <a:gd name="connsiteX18" fmla="*/ 1170423 w 1293945"/>
              <a:gd name="connsiteY18" fmla="*/ 1078835 h 1119259"/>
              <a:gd name="connsiteX19" fmla="*/ 1101798 w 1293945"/>
              <a:gd name="connsiteY19" fmla="*/ 1119259 h 1119259"/>
              <a:gd name="connsiteX20" fmla="*/ 646976 w 1293945"/>
              <a:gd name="connsiteY20" fmla="*/ 1119100 h 1119259"/>
              <a:gd name="connsiteX21" fmla="*/ 629145 w 1293945"/>
              <a:gd name="connsiteY21" fmla="*/ 761052 h 1119259"/>
              <a:gd name="connsiteX22" fmla="*/ 629145 w 1293945"/>
              <a:gd name="connsiteY22" fmla="*/ 816556 h 1119259"/>
              <a:gd name="connsiteX23" fmla="*/ 603906 w 1293945"/>
              <a:gd name="connsiteY23" fmla="*/ 832482 h 1119259"/>
              <a:gd name="connsiteX24" fmla="*/ 554382 w 1293945"/>
              <a:gd name="connsiteY24" fmla="*/ 781317 h 1119259"/>
              <a:gd name="connsiteX25" fmla="*/ 505122 w 1293945"/>
              <a:gd name="connsiteY25" fmla="*/ 746396 h 1119259"/>
              <a:gd name="connsiteX26" fmla="*/ 476074 w 1293945"/>
              <a:gd name="connsiteY26" fmla="*/ 746449 h 1119259"/>
              <a:gd name="connsiteX27" fmla="*/ 455121 w 1293945"/>
              <a:gd name="connsiteY27" fmla="*/ 771740 h 1119259"/>
              <a:gd name="connsiteX28" fmla="*/ 595441 w 1293945"/>
              <a:gd name="connsiteY28" fmla="*/ 912801 h 1119259"/>
              <a:gd name="connsiteX29" fmla="*/ 629462 w 1293945"/>
              <a:gd name="connsiteY29" fmla="*/ 953595 h 1119259"/>
              <a:gd name="connsiteX30" fmla="*/ 648140 w 1293945"/>
              <a:gd name="connsiteY30" fmla="*/ 978040 h 1119259"/>
              <a:gd name="connsiteX31" fmla="*/ 664489 w 1293945"/>
              <a:gd name="connsiteY31" fmla="*/ 953859 h 1119259"/>
              <a:gd name="connsiteX32" fmla="*/ 701103 w 1293945"/>
              <a:gd name="connsiteY32" fmla="*/ 913012 h 1119259"/>
              <a:gd name="connsiteX33" fmla="*/ 842270 w 1293945"/>
              <a:gd name="connsiteY33" fmla="*/ 776449 h 1119259"/>
              <a:gd name="connsiteX34" fmla="*/ 741475 w 1293945"/>
              <a:gd name="connsiteY34" fmla="*/ 620256 h 1119259"/>
              <a:gd name="connsiteX35" fmla="*/ 668616 w 1293945"/>
              <a:gd name="connsiteY35" fmla="*/ 590097 h 1119259"/>
              <a:gd name="connsiteX36" fmla="*/ 665124 w 1293945"/>
              <a:gd name="connsiteY36" fmla="*/ 506604 h 1119259"/>
              <a:gd name="connsiteX37" fmla="*/ 675124 w 1293945"/>
              <a:gd name="connsiteY37" fmla="*/ 472053 h 1119259"/>
              <a:gd name="connsiteX38" fmla="*/ 712744 w 1293945"/>
              <a:gd name="connsiteY38" fmla="*/ 491683 h 1119259"/>
              <a:gd name="connsiteX39" fmla="*/ 722162 w 1293945"/>
              <a:gd name="connsiteY39" fmla="*/ 507345 h 1119259"/>
              <a:gd name="connsiteX40" fmla="*/ 767242 w 1293945"/>
              <a:gd name="connsiteY40" fmla="*/ 535546 h 1119259"/>
              <a:gd name="connsiteX41" fmla="*/ 798936 w 1293945"/>
              <a:gd name="connsiteY41" fmla="*/ 535387 h 1119259"/>
              <a:gd name="connsiteX42" fmla="*/ 820259 w 1293945"/>
              <a:gd name="connsiteY42" fmla="*/ 507450 h 1119259"/>
              <a:gd name="connsiteX43" fmla="*/ 699993 w 1293945"/>
              <a:gd name="connsiteY43" fmla="*/ 395332 h 1119259"/>
              <a:gd name="connsiteX44" fmla="*/ 664383 w 1293945"/>
              <a:gd name="connsiteY44" fmla="*/ 355014 h 1119259"/>
              <a:gd name="connsiteX45" fmla="*/ 646182 w 1293945"/>
              <a:gd name="connsiteY45" fmla="*/ 335384 h 1119259"/>
              <a:gd name="connsiteX46" fmla="*/ 629621 w 1293945"/>
              <a:gd name="connsiteY46" fmla="*/ 354009 h 1119259"/>
              <a:gd name="connsiteX47" fmla="*/ 591948 w 1293945"/>
              <a:gd name="connsiteY47" fmla="*/ 394539 h 1119259"/>
              <a:gd name="connsiteX48" fmla="*/ 571472 w 1293945"/>
              <a:gd name="connsiteY48" fmla="*/ 399565 h 1119259"/>
              <a:gd name="connsiteX49" fmla="*/ 461841 w 1293945"/>
              <a:gd name="connsiteY49" fmla="*/ 536393 h 1119259"/>
              <a:gd name="connsiteX50" fmla="*/ 564593 w 1293945"/>
              <a:gd name="connsiteY50" fmla="*/ 667135 h 1119259"/>
              <a:gd name="connsiteX51" fmla="*/ 629092 w 1293945"/>
              <a:gd name="connsiteY51" fmla="*/ 760999 h 111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93945" h="1119259">
                <a:moveTo>
                  <a:pt x="647029" y="1119047"/>
                </a:moveTo>
                <a:cubicBezTo>
                  <a:pt x="497185" y="1119047"/>
                  <a:pt x="347341" y="1119100"/>
                  <a:pt x="197498" y="1119047"/>
                </a:cubicBezTo>
                <a:cubicBezTo>
                  <a:pt x="142365" y="1119047"/>
                  <a:pt x="117973" y="1093015"/>
                  <a:pt x="118131" y="1037776"/>
                </a:cubicBezTo>
                <a:cubicBezTo>
                  <a:pt x="118555" y="853541"/>
                  <a:pt x="118025" y="669358"/>
                  <a:pt x="118819" y="485122"/>
                </a:cubicBezTo>
                <a:cubicBezTo>
                  <a:pt x="118925" y="462529"/>
                  <a:pt x="110830" y="455174"/>
                  <a:pt x="89559" y="457079"/>
                </a:cubicBezTo>
                <a:cubicBezTo>
                  <a:pt x="76438" y="458243"/>
                  <a:pt x="63104" y="457661"/>
                  <a:pt x="49929" y="457079"/>
                </a:cubicBezTo>
                <a:cubicBezTo>
                  <a:pt x="25326" y="455915"/>
                  <a:pt x="7812" y="444381"/>
                  <a:pt x="1727" y="419671"/>
                </a:cubicBezTo>
                <a:cubicBezTo>
                  <a:pt x="-4358" y="394962"/>
                  <a:pt x="6013" y="376549"/>
                  <a:pt x="26860" y="363850"/>
                </a:cubicBezTo>
                <a:cubicBezTo>
                  <a:pt x="84057" y="329035"/>
                  <a:pt x="141518" y="294590"/>
                  <a:pt x="198873" y="260039"/>
                </a:cubicBezTo>
                <a:cubicBezTo>
                  <a:pt x="336230" y="177339"/>
                  <a:pt x="473851" y="94957"/>
                  <a:pt x="610838" y="11622"/>
                </a:cubicBezTo>
                <a:cubicBezTo>
                  <a:pt x="637610" y="-4674"/>
                  <a:pt x="660785" y="-3351"/>
                  <a:pt x="687029" y="12575"/>
                </a:cubicBezTo>
                <a:cubicBezTo>
                  <a:pt x="870048" y="123688"/>
                  <a:pt x="1053543" y="234007"/>
                  <a:pt x="1236826" y="344644"/>
                </a:cubicBezTo>
                <a:cubicBezTo>
                  <a:pt x="1248890" y="351945"/>
                  <a:pt x="1260848" y="359459"/>
                  <a:pt x="1272276" y="367660"/>
                </a:cubicBezTo>
                <a:cubicBezTo>
                  <a:pt x="1290531" y="380782"/>
                  <a:pt x="1297886" y="398401"/>
                  <a:pt x="1291907" y="420730"/>
                </a:cubicBezTo>
                <a:cubicBezTo>
                  <a:pt x="1285928" y="443111"/>
                  <a:pt x="1270372" y="454698"/>
                  <a:pt x="1248149" y="456709"/>
                </a:cubicBezTo>
                <a:cubicBezTo>
                  <a:pt x="1233281" y="458032"/>
                  <a:pt x="1218149" y="458190"/>
                  <a:pt x="1203228" y="457132"/>
                </a:cubicBezTo>
                <a:cubicBezTo>
                  <a:pt x="1184074" y="455757"/>
                  <a:pt x="1177566" y="461841"/>
                  <a:pt x="1177672" y="482371"/>
                </a:cubicBezTo>
                <a:cubicBezTo>
                  <a:pt x="1178571" y="663961"/>
                  <a:pt x="1178254" y="845498"/>
                  <a:pt x="1178307" y="1027088"/>
                </a:cubicBezTo>
                <a:cubicBezTo>
                  <a:pt x="1178307" y="1044761"/>
                  <a:pt x="1178677" y="1062697"/>
                  <a:pt x="1170423" y="1078835"/>
                </a:cubicBezTo>
                <a:cubicBezTo>
                  <a:pt x="1156190" y="1106508"/>
                  <a:pt x="1133227" y="1119312"/>
                  <a:pt x="1101798" y="1119259"/>
                </a:cubicBezTo>
                <a:cubicBezTo>
                  <a:pt x="950208" y="1118889"/>
                  <a:pt x="798565" y="1119100"/>
                  <a:pt x="646976" y="1119100"/>
                </a:cubicBezTo>
                <a:close/>
                <a:moveTo>
                  <a:pt x="629145" y="761052"/>
                </a:moveTo>
                <a:cubicBezTo>
                  <a:pt x="629145" y="779571"/>
                  <a:pt x="628986" y="798037"/>
                  <a:pt x="629145" y="816556"/>
                </a:cubicBezTo>
                <a:cubicBezTo>
                  <a:pt x="629356" y="835815"/>
                  <a:pt x="620150" y="839466"/>
                  <a:pt x="603906" y="832482"/>
                </a:cubicBezTo>
                <a:cubicBezTo>
                  <a:pt x="580202" y="822270"/>
                  <a:pt x="558720" y="806820"/>
                  <a:pt x="554382" y="781317"/>
                </a:cubicBezTo>
                <a:cubicBezTo>
                  <a:pt x="548985" y="749994"/>
                  <a:pt x="532582" y="742904"/>
                  <a:pt x="505122" y="746396"/>
                </a:cubicBezTo>
                <a:cubicBezTo>
                  <a:pt x="495598" y="747613"/>
                  <a:pt x="485703" y="747401"/>
                  <a:pt x="476074" y="746449"/>
                </a:cubicBezTo>
                <a:cubicBezTo>
                  <a:pt x="456020" y="744544"/>
                  <a:pt x="452687" y="753803"/>
                  <a:pt x="455121" y="771740"/>
                </a:cubicBezTo>
                <a:cubicBezTo>
                  <a:pt x="465280" y="846292"/>
                  <a:pt x="516021" y="900049"/>
                  <a:pt x="595441" y="912801"/>
                </a:cubicBezTo>
                <a:cubicBezTo>
                  <a:pt x="622690" y="917192"/>
                  <a:pt x="632266" y="927563"/>
                  <a:pt x="629462" y="953595"/>
                </a:cubicBezTo>
                <a:cubicBezTo>
                  <a:pt x="628034" y="966558"/>
                  <a:pt x="629568" y="978781"/>
                  <a:pt x="648140" y="978040"/>
                </a:cubicBezTo>
                <a:cubicBezTo>
                  <a:pt x="665336" y="977405"/>
                  <a:pt x="665759" y="965341"/>
                  <a:pt x="664489" y="953859"/>
                </a:cubicBezTo>
                <a:cubicBezTo>
                  <a:pt x="661367" y="925764"/>
                  <a:pt x="673219" y="916716"/>
                  <a:pt x="701103" y="913012"/>
                </a:cubicBezTo>
                <a:cubicBezTo>
                  <a:pt x="775973" y="903012"/>
                  <a:pt x="837455" y="843752"/>
                  <a:pt x="842270" y="776449"/>
                </a:cubicBezTo>
                <a:cubicBezTo>
                  <a:pt x="847190" y="707665"/>
                  <a:pt x="822058" y="655866"/>
                  <a:pt x="741475" y="620256"/>
                </a:cubicBezTo>
                <a:cubicBezTo>
                  <a:pt x="716977" y="609410"/>
                  <a:pt x="681474" y="614965"/>
                  <a:pt x="668616" y="590097"/>
                </a:cubicBezTo>
                <a:cubicBezTo>
                  <a:pt x="656182" y="566076"/>
                  <a:pt x="665124" y="534699"/>
                  <a:pt x="665124" y="506604"/>
                </a:cubicBezTo>
                <a:cubicBezTo>
                  <a:pt x="665124" y="494487"/>
                  <a:pt x="658669" y="477079"/>
                  <a:pt x="675124" y="472053"/>
                </a:cubicBezTo>
                <a:cubicBezTo>
                  <a:pt x="691262" y="467079"/>
                  <a:pt x="702744" y="480360"/>
                  <a:pt x="712744" y="491683"/>
                </a:cubicBezTo>
                <a:cubicBezTo>
                  <a:pt x="716765" y="496180"/>
                  <a:pt x="721104" y="501683"/>
                  <a:pt x="722162" y="507345"/>
                </a:cubicBezTo>
                <a:cubicBezTo>
                  <a:pt x="727241" y="533377"/>
                  <a:pt x="744755" y="537662"/>
                  <a:pt x="767242" y="535546"/>
                </a:cubicBezTo>
                <a:cubicBezTo>
                  <a:pt x="777718" y="534541"/>
                  <a:pt x="788406" y="534964"/>
                  <a:pt x="798936" y="535387"/>
                </a:cubicBezTo>
                <a:cubicBezTo>
                  <a:pt x="819730" y="536287"/>
                  <a:pt x="825286" y="526869"/>
                  <a:pt x="820259" y="507450"/>
                </a:cubicBezTo>
                <a:cubicBezTo>
                  <a:pt x="803856" y="444434"/>
                  <a:pt x="762110" y="407607"/>
                  <a:pt x="699993" y="395332"/>
                </a:cubicBezTo>
                <a:cubicBezTo>
                  <a:pt x="674807" y="390358"/>
                  <a:pt x="661156" y="382369"/>
                  <a:pt x="664383" y="355014"/>
                </a:cubicBezTo>
                <a:cubicBezTo>
                  <a:pt x="665865" y="342474"/>
                  <a:pt x="660256" y="335067"/>
                  <a:pt x="646182" y="335384"/>
                </a:cubicBezTo>
                <a:cubicBezTo>
                  <a:pt x="633378" y="335702"/>
                  <a:pt x="628087" y="342897"/>
                  <a:pt x="629621" y="354009"/>
                </a:cubicBezTo>
                <a:cubicBezTo>
                  <a:pt x="633854" y="383745"/>
                  <a:pt x="617293" y="392634"/>
                  <a:pt x="591948" y="394539"/>
                </a:cubicBezTo>
                <a:cubicBezTo>
                  <a:pt x="585017" y="395068"/>
                  <a:pt x="578192" y="397502"/>
                  <a:pt x="571472" y="399565"/>
                </a:cubicBezTo>
                <a:cubicBezTo>
                  <a:pt x="506497" y="419301"/>
                  <a:pt x="463851" y="472635"/>
                  <a:pt x="461841" y="536393"/>
                </a:cubicBezTo>
                <a:cubicBezTo>
                  <a:pt x="459883" y="598351"/>
                  <a:pt x="494910" y="642902"/>
                  <a:pt x="564593" y="667135"/>
                </a:cubicBezTo>
                <a:cubicBezTo>
                  <a:pt x="607875" y="682199"/>
                  <a:pt x="629372" y="713485"/>
                  <a:pt x="629092" y="760999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CA944783-788A-4B7D-9DF1-B55D0C856198}"/>
              </a:ext>
            </a:extLst>
          </p:cNvPr>
          <p:cNvSpPr/>
          <p:nvPr/>
        </p:nvSpPr>
        <p:spPr>
          <a:xfrm>
            <a:off x="6356218" y="3275091"/>
            <a:ext cx="1230283" cy="940237"/>
          </a:xfrm>
          <a:custGeom>
            <a:avLst/>
            <a:gdLst>
              <a:gd name="connsiteX0" fmla="*/ 612811 w 1230283"/>
              <a:gd name="connsiteY0" fmla="*/ 940168 h 940237"/>
              <a:gd name="connsiteX1" fmla="*/ 57247 w 1230283"/>
              <a:gd name="connsiteY1" fmla="*/ 940115 h 940237"/>
              <a:gd name="connsiteX2" fmla="*/ 23648 w 1230283"/>
              <a:gd name="connsiteY2" fmla="*/ 935406 h 940237"/>
              <a:gd name="connsiteX3" fmla="*/ 526 w 1230283"/>
              <a:gd name="connsiteY3" fmla="*/ 888844 h 940237"/>
              <a:gd name="connsiteX4" fmla="*/ 38146 w 1230283"/>
              <a:gd name="connsiteY4" fmla="*/ 849796 h 940237"/>
              <a:gd name="connsiteX5" fmla="*/ 90792 w 1230283"/>
              <a:gd name="connsiteY5" fmla="*/ 847785 h 940237"/>
              <a:gd name="connsiteX6" fmla="*/ 122962 w 1230283"/>
              <a:gd name="connsiteY6" fmla="*/ 816515 h 940237"/>
              <a:gd name="connsiteX7" fmla="*/ 122433 w 1230283"/>
              <a:gd name="connsiteY7" fmla="*/ 628681 h 940237"/>
              <a:gd name="connsiteX8" fmla="*/ 173810 w 1230283"/>
              <a:gd name="connsiteY8" fmla="*/ 576881 h 940237"/>
              <a:gd name="connsiteX9" fmla="*/ 358998 w 1230283"/>
              <a:gd name="connsiteY9" fmla="*/ 576881 h 940237"/>
              <a:gd name="connsiteX10" fmla="*/ 408840 w 1230283"/>
              <a:gd name="connsiteY10" fmla="*/ 627465 h 940237"/>
              <a:gd name="connsiteX11" fmla="*/ 408840 w 1230283"/>
              <a:gd name="connsiteY11" fmla="*/ 820536 h 940237"/>
              <a:gd name="connsiteX12" fmla="*/ 442597 w 1230283"/>
              <a:gd name="connsiteY12" fmla="*/ 847785 h 940237"/>
              <a:gd name="connsiteX13" fmla="*/ 471275 w 1230283"/>
              <a:gd name="connsiteY13" fmla="*/ 818790 h 940237"/>
              <a:gd name="connsiteX14" fmla="*/ 470904 w 1230283"/>
              <a:gd name="connsiteY14" fmla="*/ 339947 h 940237"/>
              <a:gd name="connsiteX15" fmla="*/ 523974 w 1230283"/>
              <a:gd name="connsiteY15" fmla="*/ 287089 h 940237"/>
              <a:gd name="connsiteX16" fmla="*/ 706516 w 1230283"/>
              <a:gd name="connsiteY16" fmla="*/ 287142 h 940237"/>
              <a:gd name="connsiteX17" fmla="*/ 758369 w 1230283"/>
              <a:gd name="connsiteY17" fmla="*/ 340000 h 940237"/>
              <a:gd name="connsiteX18" fmla="*/ 758581 w 1230283"/>
              <a:gd name="connsiteY18" fmla="*/ 810907 h 940237"/>
              <a:gd name="connsiteX19" fmla="*/ 808740 w 1230283"/>
              <a:gd name="connsiteY19" fmla="*/ 846568 h 940237"/>
              <a:gd name="connsiteX20" fmla="*/ 819957 w 1230283"/>
              <a:gd name="connsiteY20" fmla="*/ 822970 h 940237"/>
              <a:gd name="connsiteX21" fmla="*/ 820169 w 1230283"/>
              <a:gd name="connsiteY21" fmla="*/ 643073 h 940237"/>
              <a:gd name="connsiteX22" fmla="*/ 820116 w 1230283"/>
              <a:gd name="connsiteY22" fmla="*/ 53117 h 940237"/>
              <a:gd name="connsiteX23" fmla="*/ 872075 w 1230283"/>
              <a:gd name="connsiteY23" fmla="*/ 47 h 940237"/>
              <a:gd name="connsiteX24" fmla="*/ 1054617 w 1230283"/>
              <a:gd name="connsiteY24" fmla="*/ 47 h 940237"/>
              <a:gd name="connsiteX25" fmla="*/ 1107793 w 1230283"/>
              <a:gd name="connsiteY25" fmla="*/ 53275 h 940237"/>
              <a:gd name="connsiteX26" fmla="*/ 1107898 w 1230283"/>
              <a:gd name="connsiteY26" fmla="*/ 791382 h 940237"/>
              <a:gd name="connsiteX27" fmla="*/ 1162344 w 1230283"/>
              <a:gd name="connsiteY27" fmla="*/ 847309 h 940237"/>
              <a:gd name="connsiteX28" fmla="*/ 1180862 w 1230283"/>
              <a:gd name="connsiteY28" fmla="*/ 847574 h 940237"/>
              <a:gd name="connsiteX29" fmla="*/ 1230281 w 1230283"/>
              <a:gd name="connsiteY29" fmla="*/ 895670 h 940237"/>
              <a:gd name="connsiteX30" fmla="*/ 1179011 w 1230283"/>
              <a:gd name="connsiteY30" fmla="*/ 940009 h 940237"/>
              <a:gd name="connsiteX31" fmla="*/ 612864 w 1230283"/>
              <a:gd name="connsiteY31" fmla="*/ 940062 h 94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30283" h="940236">
                <a:moveTo>
                  <a:pt x="612811" y="940168"/>
                </a:moveTo>
                <a:cubicBezTo>
                  <a:pt x="427623" y="940168"/>
                  <a:pt x="242435" y="940168"/>
                  <a:pt x="57247" y="940115"/>
                </a:cubicBezTo>
                <a:cubicBezTo>
                  <a:pt x="45871" y="940115"/>
                  <a:pt x="34231" y="941438"/>
                  <a:pt x="23648" y="935406"/>
                </a:cubicBezTo>
                <a:cubicBezTo>
                  <a:pt x="5500" y="925035"/>
                  <a:pt x="-2172" y="909003"/>
                  <a:pt x="526" y="888844"/>
                </a:cubicBezTo>
                <a:cubicBezTo>
                  <a:pt x="3436" y="867151"/>
                  <a:pt x="17352" y="853447"/>
                  <a:pt x="38146" y="849796"/>
                </a:cubicBezTo>
                <a:cubicBezTo>
                  <a:pt x="55342" y="846833"/>
                  <a:pt x="73332" y="846515"/>
                  <a:pt x="90792" y="847785"/>
                </a:cubicBezTo>
                <a:cubicBezTo>
                  <a:pt x="114655" y="849531"/>
                  <a:pt x="123544" y="841383"/>
                  <a:pt x="122962" y="816515"/>
                </a:cubicBezTo>
                <a:cubicBezTo>
                  <a:pt x="121428" y="753921"/>
                  <a:pt x="122327" y="691328"/>
                  <a:pt x="122433" y="628681"/>
                </a:cubicBezTo>
                <a:cubicBezTo>
                  <a:pt x="122486" y="587041"/>
                  <a:pt x="132486" y="576987"/>
                  <a:pt x="173810" y="576881"/>
                </a:cubicBezTo>
                <a:cubicBezTo>
                  <a:pt x="235557" y="576723"/>
                  <a:pt x="297251" y="576723"/>
                  <a:pt x="358998" y="576881"/>
                </a:cubicBezTo>
                <a:cubicBezTo>
                  <a:pt x="398575" y="577040"/>
                  <a:pt x="409051" y="588628"/>
                  <a:pt x="408840" y="627465"/>
                </a:cubicBezTo>
                <a:cubicBezTo>
                  <a:pt x="408469" y="691804"/>
                  <a:pt x="409951" y="756197"/>
                  <a:pt x="408840" y="820536"/>
                </a:cubicBezTo>
                <a:cubicBezTo>
                  <a:pt x="408364" y="847203"/>
                  <a:pt x="423231" y="847045"/>
                  <a:pt x="442597" y="847785"/>
                </a:cubicBezTo>
                <a:cubicBezTo>
                  <a:pt x="464608" y="848685"/>
                  <a:pt x="471327" y="840642"/>
                  <a:pt x="471275" y="818790"/>
                </a:cubicBezTo>
                <a:cubicBezTo>
                  <a:pt x="470534" y="659211"/>
                  <a:pt x="470851" y="499579"/>
                  <a:pt x="470904" y="339947"/>
                </a:cubicBezTo>
                <a:cubicBezTo>
                  <a:pt x="470904" y="297142"/>
                  <a:pt x="480640" y="287247"/>
                  <a:pt x="523974" y="287089"/>
                </a:cubicBezTo>
                <a:cubicBezTo>
                  <a:pt x="584821" y="286824"/>
                  <a:pt x="645669" y="286771"/>
                  <a:pt x="706516" y="287142"/>
                </a:cubicBezTo>
                <a:cubicBezTo>
                  <a:pt x="746358" y="287406"/>
                  <a:pt x="758316" y="299681"/>
                  <a:pt x="758369" y="340000"/>
                </a:cubicBezTo>
                <a:cubicBezTo>
                  <a:pt x="758581" y="496986"/>
                  <a:pt x="758528" y="653920"/>
                  <a:pt x="758581" y="810907"/>
                </a:cubicBezTo>
                <a:cubicBezTo>
                  <a:pt x="758581" y="845087"/>
                  <a:pt x="775830" y="856939"/>
                  <a:pt x="808740" y="846568"/>
                </a:cubicBezTo>
                <a:cubicBezTo>
                  <a:pt x="821862" y="842441"/>
                  <a:pt x="819904" y="832282"/>
                  <a:pt x="819957" y="822970"/>
                </a:cubicBezTo>
                <a:cubicBezTo>
                  <a:pt x="820169" y="763022"/>
                  <a:pt x="820169" y="703021"/>
                  <a:pt x="820169" y="643073"/>
                </a:cubicBezTo>
                <a:cubicBezTo>
                  <a:pt x="820169" y="446403"/>
                  <a:pt x="820063" y="249787"/>
                  <a:pt x="820116" y="53117"/>
                </a:cubicBezTo>
                <a:cubicBezTo>
                  <a:pt x="820116" y="8566"/>
                  <a:pt x="828476" y="100"/>
                  <a:pt x="872075" y="47"/>
                </a:cubicBezTo>
                <a:cubicBezTo>
                  <a:pt x="932922" y="-59"/>
                  <a:pt x="993770" y="47"/>
                  <a:pt x="1054617" y="47"/>
                </a:cubicBezTo>
                <a:cubicBezTo>
                  <a:pt x="1096946" y="47"/>
                  <a:pt x="1107740" y="10523"/>
                  <a:pt x="1107793" y="53275"/>
                </a:cubicBezTo>
                <a:cubicBezTo>
                  <a:pt x="1107898" y="299311"/>
                  <a:pt x="1107793" y="545347"/>
                  <a:pt x="1107898" y="791382"/>
                </a:cubicBezTo>
                <a:cubicBezTo>
                  <a:pt x="1107898" y="854452"/>
                  <a:pt x="1101814" y="846621"/>
                  <a:pt x="1162344" y="847309"/>
                </a:cubicBezTo>
                <a:cubicBezTo>
                  <a:pt x="1168534" y="847362"/>
                  <a:pt x="1174725" y="847097"/>
                  <a:pt x="1180862" y="847574"/>
                </a:cubicBezTo>
                <a:cubicBezTo>
                  <a:pt x="1211075" y="849849"/>
                  <a:pt x="1230493" y="868844"/>
                  <a:pt x="1230281" y="895670"/>
                </a:cubicBezTo>
                <a:cubicBezTo>
                  <a:pt x="1230070" y="922654"/>
                  <a:pt x="1210599" y="940009"/>
                  <a:pt x="1179011" y="940009"/>
                </a:cubicBezTo>
                <a:cubicBezTo>
                  <a:pt x="990277" y="940168"/>
                  <a:pt x="801597" y="940062"/>
                  <a:pt x="612864" y="940062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1C4944EC-D557-4210-8E08-1FC0D92D785E}"/>
              </a:ext>
            </a:extLst>
          </p:cNvPr>
          <p:cNvSpPr/>
          <p:nvPr/>
        </p:nvSpPr>
        <p:spPr>
          <a:xfrm>
            <a:off x="10419493" y="5706412"/>
            <a:ext cx="1237018" cy="730887"/>
          </a:xfrm>
          <a:custGeom>
            <a:avLst/>
            <a:gdLst>
              <a:gd name="connsiteX0" fmla="*/ 617484 w 1237018"/>
              <a:gd name="connsiteY0" fmla="*/ 730735 h 730887"/>
              <a:gd name="connsiteX1" fmla="*/ 56893 w 1237018"/>
              <a:gd name="connsiteY1" fmla="*/ 730735 h 730887"/>
              <a:gd name="connsiteX2" fmla="*/ 120 w 1237018"/>
              <a:gd name="connsiteY2" fmla="*/ 674966 h 730887"/>
              <a:gd name="connsiteX3" fmla="*/ 14 w 1237018"/>
              <a:gd name="connsiteY3" fmla="*/ 569198 h 730887"/>
              <a:gd name="connsiteX4" fmla="*/ 22289 w 1237018"/>
              <a:gd name="connsiteY4" fmla="*/ 546710 h 730887"/>
              <a:gd name="connsiteX5" fmla="*/ 138270 w 1237018"/>
              <a:gd name="connsiteY5" fmla="*/ 500519 h 730887"/>
              <a:gd name="connsiteX6" fmla="*/ 350813 w 1237018"/>
              <a:gd name="connsiteY6" fmla="*/ 286759 h 730887"/>
              <a:gd name="connsiteX7" fmla="*/ 385311 w 1237018"/>
              <a:gd name="connsiteY7" fmla="*/ 286759 h 730887"/>
              <a:gd name="connsiteX8" fmla="*/ 471344 w 1237018"/>
              <a:gd name="connsiteY8" fmla="*/ 372528 h 730887"/>
              <a:gd name="connsiteX9" fmla="*/ 689019 w 1237018"/>
              <a:gd name="connsiteY9" fmla="*/ 376443 h 730887"/>
              <a:gd name="connsiteX10" fmla="*/ 1050401 w 1237018"/>
              <a:gd name="connsiteY10" fmla="*/ 12945 h 730887"/>
              <a:gd name="connsiteX11" fmla="*/ 1088814 w 1237018"/>
              <a:gd name="connsiteY11" fmla="*/ 16067 h 730887"/>
              <a:gd name="connsiteX12" fmla="*/ 1210139 w 1237018"/>
              <a:gd name="connsiteY12" fmla="*/ 76491 h 730887"/>
              <a:gd name="connsiteX13" fmla="*/ 1237018 w 1237018"/>
              <a:gd name="connsiteY13" fmla="*/ 102629 h 730887"/>
              <a:gd name="connsiteX14" fmla="*/ 1236594 w 1237018"/>
              <a:gd name="connsiteY14" fmla="*/ 679094 h 730887"/>
              <a:gd name="connsiteX15" fmla="*/ 1183419 w 1237018"/>
              <a:gd name="connsiteY15" fmla="*/ 730840 h 730887"/>
              <a:gd name="connsiteX16" fmla="*/ 617537 w 1237018"/>
              <a:gd name="connsiteY16" fmla="*/ 730840 h 7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37018" h="730887">
                <a:moveTo>
                  <a:pt x="617484" y="730735"/>
                </a:moveTo>
                <a:cubicBezTo>
                  <a:pt x="430603" y="730735"/>
                  <a:pt x="243774" y="730735"/>
                  <a:pt x="56893" y="730735"/>
                </a:cubicBezTo>
                <a:cubicBezTo>
                  <a:pt x="11813" y="730735"/>
                  <a:pt x="172" y="719147"/>
                  <a:pt x="120" y="674966"/>
                </a:cubicBezTo>
                <a:cubicBezTo>
                  <a:pt x="120" y="639728"/>
                  <a:pt x="543" y="604436"/>
                  <a:pt x="14" y="569198"/>
                </a:cubicBezTo>
                <a:cubicBezTo>
                  <a:pt x="-251" y="553165"/>
                  <a:pt x="3135" y="545176"/>
                  <a:pt x="22289" y="546710"/>
                </a:cubicBezTo>
                <a:cubicBezTo>
                  <a:pt x="68057" y="550414"/>
                  <a:pt x="105942" y="533536"/>
                  <a:pt x="138270" y="500519"/>
                </a:cubicBezTo>
                <a:cubicBezTo>
                  <a:pt x="208536" y="428719"/>
                  <a:pt x="280389" y="358453"/>
                  <a:pt x="350813" y="286759"/>
                </a:cubicBezTo>
                <a:cubicBezTo>
                  <a:pt x="364094" y="273214"/>
                  <a:pt x="372771" y="273796"/>
                  <a:pt x="385311" y="286759"/>
                </a:cubicBezTo>
                <a:cubicBezTo>
                  <a:pt x="413513" y="315807"/>
                  <a:pt x="443301" y="343321"/>
                  <a:pt x="471344" y="372528"/>
                </a:cubicBezTo>
                <a:cubicBezTo>
                  <a:pt x="539282" y="443164"/>
                  <a:pt x="619442" y="445703"/>
                  <a:pt x="689019" y="376443"/>
                </a:cubicBezTo>
                <a:cubicBezTo>
                  <a:pt x="810132" y="255912"/>
                  <a:pt x="930452" y="134640"/>
                  <a:pt x="1050401" y="12945"/>
                </a:cubicBezTo>
                <a:cubicBezTo>
                  <a:pt x="1066856" y="-3722"/>
                  <a:pt x="1074793" y="-5944"/>
                  <a:pt x="1088814" y="16067"/>
                </a:cubicBezTo>
                <a:cubicBezTo>
                  <a:pt x="1116487" y="59507"/>
                  <a:pt x="1158603" y="80036"/>
                  <a:pt x="1210139" y="76491"/>
                </a:cubicBezTo>
                <a:cubicBezTo>
                  <a:pt x="1231780" y="75010"/>
                  <a:pt x="1237071" y="82100"/>
                  <a:pt x="1237018" y="102629"/>
                </a:cubicBezTo>
                <a:cubicBezTo>
                  <a:pt x="1236383" y="294801"/>
                  <a:pt x="1236700" y="486921"/>
                  <a:pt x="1236594" y="679094"/>
                </a:cubicBezTo>
                <a:cubicBezTo>
                  <a:pt x="1236594" y="717559"/>
                  <a:pt x="1222890" y="730840"/>
                  <a:pt x="1183419" y="730840"/>
                </a:cubicBezTo>
                <a:cubicBezTo>
                  <a:pt x="994792" y="730946"/>
                  <a:pt x="806164" y="730840"/>
                  <a:pt x="617537" y="730840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DE12919D-528D-452C-94AC-4BE9B9387CC6}"/>
              </a:ext>
            </a:extLst>
          </p:cNvPr>
          <p:cNvSpPr/>
          <p:nvPr/>
        </p:nvSpPr>
        <p:spPr>
          <a:xfrm>
            <a:off x="6235856" y="5179984"/>
            <a:ext cx="1259795" cy="1257109"/>
          </a:xfrm>
          <a:custGeom>
            <a:avLst/>
            <a:gdLst>
              <a:gd name="connsiteX0" fmla="*/ 630103 w 1259795"/>
              <a:gd name="connsiteY0" fmla="*/ 0 h 1257109"/>
              <a:gd name="connsiteX1" fmla="*/ 1222387 w 1259795"/>
              <a:gd name="connsiteY1" fmla="*/ 0 h 1257109"/>
              <a:gd name="connsiteX2" fmla="*/ 1259795 w 1259795"/>
              <a:gd name="connsiteY2" fmla="*/ 36297 h 1257109"/>
              <a:gd name="connsiteX3" fmla="*/ 1259795 w 1259795"/>
              <a:gd name="connsiteY3" fmla="*/ 1218273 h 1257109"/>
              <a:gd name="connsiteX4" fmla="*/ 1221964 w 1259795"/>
              <a:gd name="connsiteY4" fmla="*/ 1257110 h 1257109"/>
              <a:gd name="connsiteX5" fmla="*/ 37342 w 1259795"/>
              <a:gd name="connsiteY5" fmla="*/ 1257110 h 1257109"/>
              <a:gd name="connsiteX6" fmla="*/ 40 w 1259795"/>
              <a:gd name="connsiteY6" fmla="*/ 1220654 h 1257109"/>
              <a:gd name="connsiteX7" fmla="*/ 40 w 1259795"/>
              <a:gd name="connsiteY7" fmla="*/ 38678 h 1257109"/>
              <a:gd name="connsiteX8" fmla="*/ 37765 w 1259795"/>
              <a:gd name="connsiteY8" fmla="*/ 0 h 1257109"/>
              <a:gd name="connsiteX9" fmla="*/ 630050 w 1259795"/>
              <a:gd name="connsiteY9" fmla="*/ 0 h 1257109"/>
              <a:gd name="connsiteX10" fmla="*/ 118560 w 1259795"/>
              <a:gd name="connsiteY10" fmla="*/ 628687 h 1257109"/>
              <a:gd name="connsiteX11" fmla="*/ 118560 w 1259795"/>
              <a:gd name="connsiteY11" fmla="*/ 1102240 h 1257109"/>
              <a:gd name="connsiteX12" fmla="*/ 155227 w 1259795"/>
              <a:gd name="connsiteY12" fmla="*/ 1138219 h 1257109"/>
              <a:gd name="connsiteX13" fmla="*/ 1104925 w 1259795"/>
              <a:gd name="connsiteY13" fmla="*/ 1138219 h 1257109"/>
              <a:gd name="connsiteX14" fmla="*/ 1141381 w 1259795"/>
              <a:gd name="connsiteY14" fmla="*/ 1101869 h 1257109"/>
              <a:gd name="connsiteX15" fmla="*/ 1141381 w 1259795"/>
              <a:gd name="connsiteY15" fmla="*/ 154817 h 1257109"/>
              <a:gd name="connsiteX16" fmla="*/ 1104660 w 1259795"/>
              <a:gd name="connsiteY16" fmla="*/ 118626 h 1257109"/>
              <a:gd name="connsiteX17" fmla="*/ 152317 w 1259795"/>
              <a:gd name="connsiteY17" fmla="*/ 118044 h 1257109"/>
              <a:gd name="connsiteX18" fmla="*/ 117925 w 1259795"/>
              <a:gd name="connsiteY18" fmla="*/ 152542 h 1257109"/>
              <a:gd name="connsiteX19" fmla="*/ 118507 w 1259795"/>
              <a:gd name="connsiteY19" fmla="*/ 628740 h 125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59795" h="1257109">
                <a:moveTo>
                  <a:pt x="630103" y="0"/>
                </a:moveTo>
                <a:cubicBezTo>
                  <a:pt x="827513" y="0"/>
                  <a:pt x="1024977" y="0"/>
                  <a:pt x="1222387" y="0"/>
                </a:cubicBezTo>
                <a:cubicBezTo>
                  <a:pt x="1259478" y="0"/>
                  <a:pt x="1259795" y="212"/>
                  <a:pt x="1259795" y="36297"/>
                </a:cubicBezTo>
                <a:cubicBezTo>
                  <a:pt x="1259795" y="430271"/>
                  <a:pt x="1259795" y="824246"/>
                  <a:pt x="1259795" y="1218273"/>
                </a:cubicBezTo>
                <a:cubicBezTo>
                  <a:pt x="1259795" y="1256792"/>
                  <a:pt x="1259425" y="1257110"/>
                  <a:pt x="1221964" y="1257110"/>
                </a:cubicBezTo>
                <a:cubicBezTo>
                  <a:pt x="827090" y="1257110"/>
                  <a:pt x="432216" y="1257110"/>
                  <a:pt x="37342" y="1257110"/>
                </a:cubicBezTo>
                <a:cubicBezTo>
                  <a:pt x="410" y="1257110"/>
                  <a:pt x="40" y="1256898"/>
                  <a:pt x="40" y="1220654"/>
                </a:cubicBezTo>
                <a:cubicBezTo>
                  <a:pt x="-13" y="826680"/>
                  <a:pt x="-13" y="432705"/>
                  <a:pt x="40" y="38678"/>
                </a:cubicBezTo>
                <a:cubicBezTo>
                  <a:pt x="40" y="106"/>
                  <a:pt x="251" y="0"/>
                  <a:pt x="37765" y="0"/>
                </a:cubicBezTo>
                <a:cubicBezTo>
                  <a:pt x="235176" y="0"/>
                  <a:pt x="432639" y="0"/>
                  <a:pt x="630050" y="0"/>
                </a:cubicBezTo>
                <a:close/>
                <a:moveTo>
                  <a:pt x="118560" y="628687"/>
                </a:moveTo>
                <a:cubicBezTo>
                  <a:pt x="118560" y="786520"/>
                  <a:pt x="118560" y="944353"/>
                  <a:pt x="118560" y="1102240"/>
                </a:cubicBezTo>
                <a:cubicBezTo>
                  <a:pt x="118560" y="1138114"/>
                  <a:pt x="118666" y="1138219"/>
                  <a:pt x="155227" y="1138219"/>
                </a:cubicBezTo>
                <a:cubicBezTo>
                  <a:pt x="471793" y="1138219"/>
                  <a:pt x="788359" y="1138272"/>
                  <a:pt x="1104925" y="1138219"/>
                </a:cubicBezTo>
                <a:cubicBezTo>
                  <a:pt x="1141328" y="1138219"/>
                  <a:pt x="1141381" y="1138114"/>
                  <a:pt x="1141381" y="1101869"/>
                </a:cubicBezTo>
                <a:cubicBezTo>
                  <a:pt x="1141381" y="786203"/>
                  <a:pt x="1141381" y="470484"/>
                  <a:pt x="1141381" y="154817"/>
                </a:cubicBezTo>
                <a:cubicBezTo>
                  <a:pt x="1141381" y="118732"/>
                  <a:pt x="1141275" y="118626"/>
                  <a:pt x="1104660" y="118626"/>
                </a:cubicBezTo>
                <a:cubicBezTo>
                  <a:pt x="787195" y="118626"/>
                  <a:pt x="469783" y="118891"/>
                  <a:pt x="152317" y="118044"/>
                </a:cubicBezTo>
                <a:cubicBezTo>
                  <a:pt x="125491" y="117991"/>
                  <a:pt x="117766" y="125769"/>
                  <a:pt x="117925" y="152542"/>
                </a:cubicBezTo>
                <a:cubicBezTo>
                  <a:pt x="119036" y="311275"/>
                  <a:pt x="118507" y="470007"/>
                  <a:pt x="118507" y="628740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DF26F6AC-3540-4FDE-B2F6-BA90BA5F7A84}"/>
              </a:ext>
            </a:extLst>
          </p:cNvPr>
          <p:cNvSpPr/>
          <p:nvPr/>
        </p:nvSpPr>
        <p:spPr>
          <a:xfrm>
            <a:off x="8246135" y="1735212"/>
            <a:ext cx="1411038" cy="546789"/>
          </a:xfrm>
          <a:custGeom>
            <a:avLst/>
            <a:gdLst>
              <a:gd name="connsiteX0" fmla="*/ 704142 w 1411038"/>
              <a:gd name="connsiteY0" fmla="*/ 546789 h 546789"/>
              <a:gd name="connsiteX1" fmla="*/ 74556 w 1411038"/>
              <a:gd name="connsiteY1" fmla="*/ 546631 h 546789"/>
              <a:gd name="connsiteX2" fmla="*/ 35190 w 1411038"/>
              <a:gd name="connsiteY2" fmla="*/ 543509 h 546789"/>
              <a:gd name="connsiteX3" fmla="*/ 4 w 1411038"/>
              <a:gd name="connsiteY3" fmla="*/ 499804 h 546789"/>
              <a:gd name="connsiteX4" fmla="*/ 34079 w 1411038"/>
              <a:gd name="connsiteY4" fmla="*/ 454989 h 546789"/>
              <a:gd name="connsiteX5" fmla="*/ 44344 w 1411038"/>
              <a:gd name="connsiteY5" fmla="*/ 452502 h 546789"/>
              <a:gd name="connsiteX6" fmla="*/ 88577 w 1411038"/>
              <a:gd name="connsiteY6" fmla="*/ 398798 h 546789"/>
              <a:gd name="connsiteX7" fmla="*/ 88630 w 1411038"/>
              <a:gd name="connsiteY7" fmla="*/ 163344 h 546789"/>
              <a:gd name="connsiteX8" fmla="*/ 127784 w 1411038"/>
              <a:gd name="connsiteY8" fmla="*/ 124084 h 546789"/>
              <a:gd name="connsiteX9" fmla="*/ 408212 w 1411038"/>
              <a:gd name="connsiteY9" fmla="*/ 124137 h 546789"/>
              <a:gd name="connsiteX10" fmla="*/ 450805 w 1411038"/>
              <a:gd name="connsiteY10" fmla="*/ 168953 h 546789"/>
              <a:gd name="connsiteX11" fmla="*/ 450435 w 1411038"/>
              <a:gd name="connsiteY11" fmla="*/ 417634 h 546789"/>
              <a:gd name="connsiteX12" fmla="*/ 482922 w 1411038"/>
              <a:gd name="connsiteY12" fmla="*/ 451603 h 546789"/>
              <a:gd name="connsiteX13" fmla="*/ 533928 w 1411038"/>
              <a:gd name="connsiteY13" fmla="*/ 399962 h 546789"/>
              <a:gd name="connsiteX14" fmla="*/ 534034 w 1411038"/>
              <a:gd name="connsiteY14" fmla="*/ 45459 h 546789"/>
              <a:gd name="connsiteX15" fmla="*/ 579378 w 1411038"/>
              <a:gd name="connsiteY15" fmla="*/ 61 h 546789"/>
              <a:gd name="connsiteX16" fmla="*/ 857161 w 1411038"/>
              <a:gd name="connsiteY16" fmla="*/ 61 h 546789"/>
              <a:gd name="connsiteX17" fmla="*/ 895944 w 1411038"/>
              <a:gd name="connsiteY17" fmla="*/ 38898 h 546789"/>
              <a:gd name="connsiteX18" fmla="*/ 895415 w 1411038"/>
              <a:gd name="connsiteY18" fmla="*/ 417158 h 546789"/>
              <a:gd name="connsiteX19" fmla="*/ 930125 w 1411038"/>
              <a:gd name="connsiteY19" fmla="*/ 451074 h 546789"/>
              <a:gd name="connsiteX20" fmla="*/ 943352 w 1411038"/>
              <a:gd name="connsiteY20" fmla="*/ 450968 h 546789"/>
              <a:gd name="connsiteX21" fmla="*/ 979067 w 1411038"/>
              <a:gd name="connsiteY21" fmla="*/ 415888 h 546789"/>
              <a:gd name="connsiteX22" fmla="*/ 979226 w 1411038"/>
              <a:gd name="connsiteY22" fmla="*/ 270383 h 546789"/>
              <a:gd name="connsiteX23" fmla="*/ 1020708 w 1411038"/>
              <a:gd name="connsiteY23" fmla="*/ 227895 h 546789"/>
              <a:gd name="connsiteX24" fmla="*/ 1301136 w 1411038"/>
              <a:gd name="connsiteY24" fmla="*/ 227895 h 546789"/>
              <a:gd name="connsiteX25" fmla="*/ 1341348 w 1411038"/>
              <a:gd name="connsiteY25" fmla="*/ 268108 h 546789"/>
              <a:gd name="connsiteX26" fmla="*/ 1341401 w 1411038"/>
              <a:gd name="connsiteY26" fmla="*/ 429486 h 546789"/>
              <a:gd name="connsiteX27" fmla="*/ 1361772 w 1411038"/>
              <a:gd name="connsiteY27" fmla="*/ 452661 h 546789"/>
              <a:gd name="connsiteX28" fmla="*/ 1411032 w 1411038"/>
              <a:gd name="connsiteY28" fmla="*/ 499646 h 546789"/>
              <a:gd name="connsiteX29" fmla="*/ 1357592 w 1411038"/>
              <a:gd name="connsiteY29" fmla="*/ 546102 h 546789"/>
              <a:gd name="connsiteX30" fmla="*/ 1095683 w 1411038"/>
              <a:gd name="connsiteY30" fmla="*/ 546525 h 546789"/>
              <a:gd name="connsiteX31" fmla="*/ 704142 w 1411038"/>
              <a:gd name="connsiteY31" fmla="*/ 546525 h 546789"/>
              <a:gd name="connsiteX32" fmla="*/ 766366 w 1411038"/>
              <a:gd name="connsiteY32" fmla="*/ 256732 h 546789"/>
              <a:gd name="connsiteX33" fmla="*/ 766630 w 1411038"/>
              <a:gd name="connsiteY33" fmla="*/ 143344 h 546789"/>
              <a:gd name="connsiteX34" fmla="*/ 741550 w 1411038"/>
              <a:gd name="connsiteY34" fmla="*/ 119322 h 546789"/>
              <a:gd name="connsiteX35" fmla="*/ 644088 w 1411038"/>
              <a:gd name="connsiteY35" fmla="*/ 185725 h 546789"/>
              <a:gd name="connsiteX36" fmla="*/ 653454 w 1411038"/>
              <a:gd name="connsiteY36" fmla="*/ 208953 h 546789"/>
              <a:gd name="connsiteX37" fmla="*/ 671867 w 1411038"/>
              <a:gd name="connsiteY37" fmla="*/ 208054 h 546789"/>
              <a:gd name="connsiteX38" fmla="*/ 692872 w 1411038"/>
              <a:gd name="connsiteY38" fmla="*/ 192181 h 546789"/>
              <a:gd name="connsiteX39" fmla="*/ 710227 w 1411038"/>
              <a:gd name="connsiteY39" fmla="*/ 182392 h 546789"/>
              <a:gd name="connsiteX40" fmla="*/ 715571 w 1411038"/>
              <a:gd name="connsiteY40" fmla="*/ 203503 h 546789"/>
              <a:gd name="connsiteX41" fmla="*/ 715201 w 1411038"/>
              <a:gd name="connsiteY41" fmla="*/ 366945 h 546789"/>
              <a:gd name="connsiteX42" fmla="*/ 742132 w 1411038"/>
              <a:gd name="connsiteY42" fmla="*/ 392289 h 546789"/>
              <a:gd name="connsiteX43" fmla="*/ 766577 w 1411038"/>
              <a:gd name="connsiteY43" fmla="*/ 367474 h 546789"/>
              <a:gd name="connsiteX44" fmla="*/ 766313 w 1411038"/>
              <a:gd name="connsiteY44" fmla="*/ 256732 h 546789"/>
              <a:gd name="connsiteX45" fmla="*/ 270167 w 1411038"/>
              <a:gd name="connsiteY45" fmla="*/ 434089 h 546789"/>
              <a:gd name="connsiteX46" fmla="*/ 270167 w 1411038"/>
              <a:gd name="connsiteY46" fmla="*/ 433983 h 546789"/>
              <a:gd name="connsiteX47" fmla="*/ 325724 w 1411038"/>
              <a:gd name="connsiteY47" fmla="*/ 433983 h 546789"/>
              <a:gd name="connsiteX48" fmla="*/ 342655 w 1411038"/>
              <a:gd name="connsiteY48" fmla="*/ 418639 h 546789"/>
              <a:gd name="connsiteX49" fmla="*/ 325882 w 1411038"/>
              <a:gd name="connsiteY49" fmla="*/ 400385 h 546789"/>
              <a:gd name="connsiteX50" fmla="*/ 270326 w 1411038"/>
              <a:gd name="connsiteY50" fmla="*/ 400173 h 546789"/>
              <a:gd name="connsiteX51" fmla="*/ 255775 w 1411038"/>
              <a:gd name="connsiteY51" fmla="*/ 396311 h 546789"/>
              <a:gd name="connsiteX52" fmla="*/ 262389 w 1411038"/>
              <a:gd name="connsiteY52" fmla="*/ 380914 h 546789"/>
              <a:gd name="connsiteX53" fmla="*/ 314030 w 1411038"/>
              <a:gd name="connsiteY53" fmla="*/ 324246 h 546789"/>
              <a:gd name="connsiteX54" fmla="*/ 334189 w 1411038"/>
              <a:gd name="connsiteY54" fmla="*/ 258266 h 546789"/>
              <a:gd name="connsiteX55" fmla="*/ 285511 w 1411038"/>
              <a:gd name="connsiteY55" fmla="*/ 212657 h 546789"/>
              <a:gd name="connsiteX56" fmla="*/ 206251 w 1411038"/>
              <a:gd name="connsiteY56" fmla="*/ 232975 h 546789"/>
              <a:gd name="connsiteX57" fmla="*/ 207627 w 1411038"/>
              <a:gd name="connsiteY57" fmla="*/ 251123 h 546789"/>
              <a:gd name="connsiteX58" fmla="*/ 226992 w 1411038"/>
              <a:gd name="connsiteY58" fmla="*/ 258266 h 546789"/>
              <a:gd name="connsiteX59" fmla="*/ 245193 w 1411038"/>
              <a:gd name="connsiteY59" fmla="*/ 247737 h 546789"/>
              <a:gd name="connsiteX60" fmla="*/ 285035 w 1411038"/>
              <a:gd name="connsiteY60" fmla="*/ 251018 h 546789"/>
              <a:gd name="connsiteX61" fmla="*/ 290432 w 1411038"/>
              <a:gd name="connsiteY61" fmla="*/ 292817 h 546789"/>
              <a:gd name="connsiteX62" fmla="*/ 269109 w 1411038"/>
              <a:gd name="connsiteY62" fmla="*/ 325992 h 546789"/>
              <a:gd name="connsiteX63" fmla="*/ 205087 w 1411038"/>
              <a:gd name="connsiteY63" fmla="*/ 396469 h 546789"/>
              <a:gd name="connsiteX64" fmla="*/ 199425 w 1411038"/>
              <a:gd name="connsiteY64" fmla="*/ 426047 h 546789"/>
              <a:gd name="connsiteX65" fmla="*/ 222600 w 1411038"/>
              <a:gd name="connsiteY65" fmla="*/ 433930 h 546789"/>
              <a:gd name="connsiteX66" fmla="*/ 270220 w 1411038"/>
              <a:gd name="connsiteY66" fmla="*/ 434036 h 546789"/>
              <a:gd name="connsiteX67" fmla="*/ 1176478 w 1411038"/>
              <a:gd name="connsiteY67" fmla="*/ 373083 h 546789"/>
              <a:gd name="connsiteX68" fmla="*/ 1198436 w 1411038"/>
              <a:gd name="connsiteY68" fmla="*/ 355993 h 546789"/>
              <a:gd name="connsiteX69" fmla="*/ 1199018 w 1411038"/>
              <a:gd name="connsiteY69" fmla="*/ 302129 h 546789"/>
              <a:gd name="connsiteX70" fmla="*/ 1118646 w 1411038"/>
              <a:gd name="connsiteY70" fmla="*/ 298426 h 546789"/>
              <a:gd name="connsiteX71" fmla="*/ 1112403 w 1411038"/>
              <a:gd name="connsiteY71" fmla="*/ 308743 h 546789"/>
              <a:gd name="connsiteX72" fmla="*/ 1122985 w 1411038"/>
              <a:gd name="connsiteY72" fmla="*/ 319008 h 546789"/>
              <a:gd name="connsiteX73" fmla="*/ 1140869 w 1411038"/>
              <a:gd name="connsiteY73" fmla="*/ 314987 h 546789"/>
              <a:gd name="connsiteX74" fmla="*/ 1180552 w 1411038"/>
              <a:gd name="connsiteY74" fmla="*/ 333188 h 546789"/>
              <a:gd name="connsiteX75" fmla="*/ 1152086 w 1411038"/>
              <a:gd name="connsiteY75" fmla="*/ 363347 h 546789"/>
              <a:gd name="connsiteX76" fmla="*/ 1136213 w 1411038"/>
              <a:gd name="connsiteY76" fmla="*/ 372818 h 546789"/>
              <a:gd name="connsiteX77" fmla="*/ 1152033 w 1411038"/>
              <a:gd name="connsiteY77" fmla="*/ 383189 h 546789"/>
              <a:gd name="connsiteX78" fmla="*/ 1164732 w 1411038"/>
              <a:gd name="connsiteY78" fmla="*/ 386734 h 546789"/>
              <a:gd name="connsiteX79" fmla="*/ 1185949 w 1411038"/>
              <a:gd name="connsiteY79" fmla="*/ 413031 h 546789"/>
              <a:gd name="connsiteX80" fmla="*/ 1160181 w 1411038"/>
              <a:gd name="connsiteY80" fmla="*/ 438639 h 546789"/>
              <a:gd name="connsiteX81" fmla="*/ 1123461 w 1411038"/>
              <a:gd name="connsiteY81" fmla="*/ 437105 h 546789"/>
              <a:gd name="connsiteX82" fmla="*/ 1106741 w 1411038"/>
              <a:gd name="connsiteY82" fmla="*/ 441126 h 546789"/>
              <a:gd name="connsiteX83" fmla="*/ 1117641 w 1411038"/>
              <a:gd name="connsiteY83" fmla="*/ 457264 h 546789"/>
              <a:gd name="connsiteX84" fmla="*/ 1159388 w 1411038"/>
              <a:gd name="connsiteY84" fmla="*/ 461021 h 546789"/>
              <a:gd name="connsiteX85" fmla="*/ 1214733 w 1411038"/>
              <a:gd name="connsiteY85" fmla="*/ 425253 h 546789"/>
              <a:gd name="connsiteX86" fmla="*/ 1176584 w 1411038"/>
              <a:gd name="connsiteY86" fmla="*/ 373136 h 54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411038" h="546789">
                <a:moveTo>
                  <a:pt x="704142" y="546789"/>
                </a:moveTo>
                <a:cubicBezTo>
                  <a:pt x="494298" y="546789"/>
                  <a:pt x="284400" y="546789"/>
                  <a:pt x="74556" y="546631"/>
                </a:cubicBezTo>
                <a:cubicBezTo>
                  <a:pt x="61381" y="546631"/>
                  <a:pt x="47889" y="546366"/>
                  <a:pt x="35190" y="543509"/>
                </a:cubicBezTo>
                <a:cubicBezTo>
                  <a:pt x="12650" y="538430"/>
                  <a:pt x="322" y="522345"/>
                  <a:pt x="4" y="499804"/>
                </a:cubicBezTo>
                <a:cubicBezTo>
                  <a:pt x="-260" y="477212"/>
                  <a:pt x="11909" y="461709"/>
                  <a:pt x="34079" y="454989"/>
                </a:cubicBezTo>
                <a:cubicBezTo>
                  <a:pt x="37465" y="453984"/>
                  <a:pt x="40904" y="453084"/>
                  <a:pt x="44344" y="452502"/>
                </a:cubicBezTo>
                <a:cubicBezTo>
                  <a:pt x="73831" y="447423"/>
                  <a:pt x="88577" y="429523"/>
                  <a:pt x="88577" y="398798"/>
                </a:cubicBezTo>
                <a:cubicBezTo>
                  <a:pt x="88577" y="320331"/>
                  <a:pt x="88418" y="241811"/>
                  <a:pt x="88630" y="163344"/>
                </a:cubicBezTo>
                <a:cubicBezTo>
                  <a:pt x="88736" y="131862"/>
                  <a:pt x="95773" y="124243"/>
                  <a:pt x="127784" y="124084"/>
                </a:cubicBezTo>
                <a:cubicBezTo>
                  <a:pt x="221278" y="123661"/>
                  <a:pt x="314718" y="123608"/>
                  <a:pt x="408212" y="124137"/>
                </a:cubicBezTo>
                <a:cubicBezTo>
                  <a:pt x="443556" y="124349"/>
                  <a:pt x="450699" y="132550"/>
                  <a:pt x="450805" y="168953"/>
                </a:cubicBezTo>
                <a:cubicBezTo>
                  <a:pt x="450964" y="251864"/>
                  <a:pt x="451599" y="334723"/>
                  <a:pt x="450435" y="417634"/>
                </a:cubicBezTo>
                <a:cubicBezTo>
                  <a:pt x="450064" y="442132"/>
                  <a:pt x="456572" y="452396"/>
                  <a:pt x="482922" y="451603"/>
                </a:cubicBezTo>
                <a:cubicBezTo>
                  <a:pt x="540330" y="449910"/>
                  <a:pt x="533822" y="455465"/>
                  <a:pt x="533928" y="399962"/>
                </a:cubicBezTo>
                <a:cubicBezTo>
                  <a:pt x="534140" y="281812"/>
                  <a:pt x="533928" y="163662"/>
                  <a:pt x="534034" y="45459"/>
                </a:cubicBezTo>
                <a:cubicBezTo>
                  <a:pt x="534034" y="4029"/>
                  <a:pt x="538108" y="61"/>
                  <a:pt x="579378" y="61"/>
                </a:cubicBezTo>
                <a:cubicBezTo>
                  <a:pt x="671973" y="8"/>
                  <a:pt x="764567" y="-45"/>
                  <a:pt x="857161" y="61"/>
                </a:cubicBezTo>
                <a:cubicBezTo>
                  <a:pt x="889436" y="114"/>
                  <a:pt x="895891" y="6358"/>
                  <a:pt x="895944" y="38898"/>
                </a:cubicBezTo>
                <a:cubicBezTo>
                  <a:pt x="896156" y="164984"/>
                  <a:pt x="896738" y="291071"/>
                  <a:pt x="895415" y="417158"/>
                </a:cubicBezTo>
                <a:cubicBezTo>
                  <a:pt x="895151" y="444142"/>
                  <a:pt x="903617" y="454883"/>
                  <a:pt x="930125" y="451074"/>
                </a:cubicBezTo>
                <a:cubicBezTo>
                  <a:pt x="934463" y="450439"/>
                  <a:pt x="938908" y="451021"/>
                  <a:pt x="943352" y="450968"/>
                </a:cubicBezTo>
                <a:cubicBezTo>
                  <a:pt x="978856" y="450809"/>
                  <a:pt x="979015" y="450756"/>
                  <a:pt x="979067" y="415888"/>
                </a:cubicBezTo>
                <a:cubicBezTo>
                  <a:pt x="979173" y="367369"/>
                  <a:pt x="978962" y="318902"/>
                  <a:pt x="979226" y="270383"/>
                </a:cubicBezTo>
                <a:cubicBezTo>
                  <a:pt x="979438" y="235197"/>
                  <a:pt x="986528" y="227948"/>
                  <a:pt x="1020708" y="227895"/>
                </a:cubicBezTo>
                <a:cubicBezTo>
                  <a:pt x="1114202" y="227737"/>
                  <a:pt x="1207642" y="227737"/>
                  <a:pt x="1301136" y="227895"/>
                </a:cubicBezTo>
                <a:cubicBezTo>
                  <a:pt x="1335263" y="227948"/>
                  <a:pt x="1341137" y="233874"/>
                  <a:pt x="1341348" y="268108"/>
                </a:cubicBezTo>
                <a:cubicBezTo>
                  <a:pt x="1341666" y="321918"/>
                  <a:pt x="1341560" y="375676"/>
                  <a:pt x="1341401" y="429486"/>
                </a:cubicBezTo>
                <a:cubicBezTo>
                  <a:pt x="1341401" y="443613"/>
                  <a:pt x="1340396" y="453349"/>
                  <a:pt x="1361772" y="452661"/>
                </a:cubicBezTo>
                <a:cubicBezTo>
                  <a:pt x="1392883" y="451708"/>
                  <a:pt x="1411455" y="472555"/>
                  <a:pt x="1411032" y="499646"/>
                </a:cubicBezTo>
                <a:cubicBezTo>
                  <a:pt x="1410608" y="526948"/>
                  <a:pt x="1390185" y="545890"/>
                  <a:pt x="1357592" y="546102"/>
                </a:cubicBezTo>
                <a:cubicBezTo>
                  <a:pt x="1270289" y="546789"/>
                  <a:pt x="1182986" y="546472"/>
                  <a:pt x="1095683" y="546525"/>
                </a:cubicBezTo>
                <a:cubicBezTo>
                  <a:pt x="965152" y="546525"/>
                  <a:pt x="834674" y="546525"/>
                  <a:pt x="704142" y="546525"/>
                </a:cubicBezTo>
                <a:close/>
                <a:moveTo>
                  <a:pt x="766366" y="256732"/>
                </a:moveTo>
                <a:cubicBezTo>
                  <a:pt x="766366" y="218953"/>
                  <a:pt x="765731" y="181122"/>
                  <a:pt x="766630" y="143344"/>
                </a:cubicBezTo>
                <a:cubicBezTo>
                  <a:pt x="767054" y="124666"/>
                  <a:pt x="759434" y="118211"/>
                  <a:pt x="741550" y="119322"/>
                </a:cubicBezTo>
                <a:cubicBezTo>
                  <a:pt x="725783" y="120275"/>
                  <a:pt x="648163" y="171969"/>
                  <a:pt x="644088" y="185725"/>
                </a:cubicBezTo>
                <a:cubicBezTo>
                  <a:pt x="641073" y="195831"/>
                  <a:pt x="648057" y="202287"/>
                  <a:pt x="653454" y="208953"/>
                </a:cubicBezTo>
                <a:cubicBezTo>
                  <a:pt x="659644" y="216678"/>
                  <a:pt x="666047" y="212234"/>
                  <a:pt x="671867" y="208054"/>
                </a:cubicBezTo>
                <a:cubicBezTo>
                  <a:pt x="679010" y="202921"/>
                  <a:pt x="685729" y="197260"/>
                  <a:pt x="692872" y="192181"/>
                </a:cubicBezTo>
                <a:cubicBezTo>
                  <a:pt x="698375" y="188265"/>
                  <a:pt x="702925" y="179535"/>
                  <a:pt x="710227" y="182392"/>
                </a:cubicBezTo>
                <a:cubicBezTo>
                  <a:pt x="719592" y="186043"/>
                  <a:pt x="715571" y="196096"/>
                  <a:pt x="715571" y="203503"/>
                </a:cubicBezTo>
                <a:cubicBezTo>
                  <a:pt x="715783" y="258002"/>
                  <a:pt x="716153" y="312500"/>
                  <a:pt x="715201" y="366945"/>
                </a:cubicBezTo>
                <a:cubicBezTo>
                  <a:pt x="714883" y="387051"/>
                  <a:pt x="723455" y="392289"/>
                  <a:pt x="742132" y="392289"/>
                </a:cubicBezTo>
                <a:cubicBezTo>
                  <a:pt x="760598" y="392289"/>
                  <a:pt x="767001" y="385517"/>
                  <a:pt x="766577" y="367474"/>
                </a:cubicBezTo>
                <a:cubicBezTo>
                  <a:pt x="765731" y="330596"/>
                  <a:pt x="766313" y="293664"/>
                  <a:pt x="766313" y="256732"/>
                </a:cubicBezTo>
                <a:close/>
                <a:moveTo>
                  <a:pt x="270167" y="434089"/>
                </a:moveTo>
                <a:lnTo>
                  <a:pt x="270167" y="433983"/>
                </a:lnTo>
                <a:cubicBezTo>
                  <a:pt x="288686" y="433983"/>
                  <a:pt x="307205" y="433983"/>
                  <a:pt x="325724" y="433983"/>
                </a:cubicBezTo>
                <a:cubicBezTo>
                  <a:pt x="336094" y="433983"/>
                  <a:pt x="342338" y="430121"/>
                  <a:pt x="342655" y="418639"/>
                </a:cubicBezTo>
                <a:cubicBezTo>
                  <a:pt x="342920" y="406734"/>
                  <a:pt x="338422" y="400332"/>
                  <a:pt x="325882" y="400385"/>
                </a:cubicBezTo>
                <a:cubicBezTo>
                  <a:pt x="307364" y="400491"/>
                  <a:pt x="288845" y="400385"/>
                  <a:pt x="270326" y="400173"/>
                </a:cubicBezTo>
                <a:cubicBezTo>
                  <a:pt x="265194" y="400120"/>
                  <a:pt x="258738" y="401284"/>
                  <a:pt x="255775" y="396311"/>
                </a:cubicBezTo>
                <a:cubicBezTo>
                  <a:pt x="251543" y="389221"/>
                  <a:pt x="258474" y="385199"/>
                  <a:pt x="262389" y="380914"/>
                </a:cubicBezTo>
                <a:cubicBezTo>
                  <a:pt x="279585" y="361972"/>
                  <a:pt x="297681" y="343876"/>
                  <a:pt x="314030" y="324246"/>
                </a:cubicBezTo>
                <a:cubicBezTo>
                  <a:pt x="329692" y="305410"/>
                  <a:pt x="339110" y="283558"/>
                  <a:pt x="334189" y="258266"/>
                </a:cubicBezTo>
                <a:cubicBezTo>
                  <a:pt x="329004" y="231758"/>
                  <a:pt x="311544" y="217789"/>
                  <a:pt x="285511" y="212657"/>
                </a:cubicBezTo>
                <a:cubicBezTo>
                  <a:pt x="255670" y="206837"/>
                  <a:pt x="229690" y="215303"/>
                  <a:pt x="206251" y="232975"/>
                </a:cubicBezTo>
                <a:cubicBezTo>
                  <a:pt x="198579" y="238742"/>
                  <a:pt x="202547" y="245409"/>
                  <a:pt x="207627" y="251123"/>
                </a:cubicBezTo>
                <a:cubicBezTo>
                  <a:pt x="212812" y="256943"/>
                  <a:pt x="217098" y="264774"/>
                  <a:pt x="226992" y="258266"/>
                </a:cubicBezTo>
                <a:cubicBezTo>
                  <a:pt x="232865" y="254404"/>
                  <a:pt x="238738" y="250277"/>
                  <a:pt x="245193" y="247737"/>
                </a:cubicBezTo>
                <a:cubicBezTo>
                  <a:pt x="258791" y="242393"/>
                  <a:pt x="273183" y="240118"/>
                  <a:pt x="285035" y="251018"/>
                </a:cubicBezTo>
                <a:cubicBezTo>
                  <a:pt x="297945" y="262869"/>
                  <a:pt x="295670" y="278214"/>
                  <a:pt x="290432" y="292817"/>
                </a:cubicBezTo>
                <a:cubicBezTo>
                  <a:pt x="285882" y="305357"/>
                  <a:pt x="278104" y="316151"/>
                  <a:pt x="269109" y="325992"/>
                </a:cubicBezTo>
                <a:cubicBezTo>
                  <a:pt x="247733" y="349432"/>
                  <a:pt x="226410" y="372977"/>
                  <a:pt x="205087" y="396469"/>
                </a:cubicBezTo>
                <a:cubicBezTo>
                  <a:pt x="197150" y="405200"/>
                  <a:pt x="195510" y="415729"/>
                  <a:pt x="199425" y="426047"/>
                </a:cubicBezTo>
                <a:cubicBezTo>
                  <a:pt x="203447" y="436682"/>
                  <a:pt x="214188" y="433719"/>
                  <a:pt x="222600" y="433930"/>
                </a:cubicBezTo>
                <a:cubicBezTo>
                  <a:pt x="238474" y="434354"/>
                  <a:pt x="254347" y="434036"/>
                  <a:pt x="270220" y="434036"/>
                </a:cubicBezTo>
                <a:close/>
                <a:moveTo>
                  <a:pt x="1176478" y="373083"/>
                </a:moveTo>
                <a:cubicBezTo>
                  <a:pt x="1186372" y="365464"/>
                  <a:pt x="1193039" y="361337"/>
                  <a:pt x="1198436" y="355993"/>
                </a:cubicBezTo>
                <a:cubicBezTo>
                  <a:pt x="1214838" y="339802"/>
                  <a:pt x="1214838" y="315780"/>
                  <a:pt x="1199018" y="302129"/>
                </a:cubicBezTo>
                <a:cubicBezTo>
                  <a:pt x="1181610" y="287156"/>
                  <a:pt x="1137059" y="285198"/>
                  <a:pt x="1118646" y="298426"/>
                </a:cubicBezTo>
                <a:cubicBezTo>
                  <a:pt x="1114943" y="301071"/>
                  <a:pt x="1111027" y="303558"/>
                  <a:pt x="1112403" y="308743"/>
                </a:cubicBezTo>
                <a:cubicBezTo>
                  <a:pt x="1113779" y="314087"/>
                  <a:pt x="1117218" y="319114"/>
                  <a:pt x="1122985" y="319008"/>
                </a:cubicBezTo>
                <a:cubicBezTo>
                  <a:pt x="1128964" y="318902"/>
                  <a:pt x="1134890" y="316310"/>
                  <a:pt x="1140869" y="314987"/>
                </a:cubicBezTo>
                <a:cubicBezTo>
                  <a:pt x="1158753" y="311018"/>
                  <a:pt x="1176478" y="311442"/>
                  <a:pt x="1180552" y="333188"/>
                </a:cubicBezTo>
                <a:cubicBezTo>
                  <a:pt x="1184309" y="353135"/>
                  <a:pt x="1169811" y="360913"/>
                  <a:pt x="1152086" y="363347"/>
                </a:cubicBezTo>
                <a:cubicBezTo>
                  <a:pt x="1145419" y="364247"/>
                  <a:pt x="1136266" y="362660"/>
                  <a:pt x="1136213" y="372818"/>
                </a:cubicBezTo>
                <a:cubicBezTo>
                  <a:pt x="1136213" y="382660"/>
                  <a:pt x="1145684" y="381284"/>
                  <a:pt x="1152033" y="383189"/>
                </a:cubicBezTo>
                <a:cubicBezTo>
                  <a:pt x="1156266" y="384459"/>
                  <a:pt x="1160552" y="385464"/>
                  <a:pt x="1164732" y="386734"/>
                </a:cubicBezTo>
                <a:cubicBezTo>
                  <a:pt x="1177801" y="390649"/>
                  <a:pt x="1187007" y="398427"/>
                  <a:pt x="1185949" y="413031"/>
                </a:cubicBezTo>
                <a:cubicBezTo>
                  <a:pt x="1184891" y="428375"/>
                  <a:pt x="1174732" y="435782"/>
                  <a:pt x="1160181" y="438639"/>
                </a:cubicBezTo>
                <a:cubicBezTo>
                  <a:pt x="1147695" y="441126"/>
                  <a:pt x="1135684" y="437899"/>
                  <a:pt x="1123461" y="437105"/>
                </a:cubicBezTo>
                <a:cubicBezTo>
                  <a:pt x="1117588" y="436735"/>
                  <a:pt x="1108911" y="428851"/>
                  <a:pt x="1106741" y="441126"/>
                </a:cubicBezTo>
                <a:cubicBezTo>
                  <a:pt x="1105366" y="448957"/>
                  <a:pt x="1110392" y="454354"/>
                  <a:pt x="1117641" y="457264"/>
                </a:cubicBezTo>
                <a:cubicBezTo>
                  <a:pt x="1131133" y="462767"/>
                  <a:pt x="1145366" y="461550"/>
                  <a:pt x="1159388" y="461021"/>
                </a:cubicBezTo>
                <a:cubicBezTo>
                  <a:pt x="1184732" y="460068"/>
                  <a:pt x="1207272" y="452820"/>
                  <a:pt x="1214733" y="425253"/>
                </a:cubicBezTo>
                <a:cubicBezTo>
                  <a:pt x="1222352" y="397104"/>
                  <a:pt x="1205209" y="382924"/>
                  <a:pt x="1176584" y="373136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CA7A94FB-B81B-46C5-AEB4-F7C5EBA494B4}"/>
              </a:ext>
            </a:extLst>
          </p:cNvPr>
          <p:cNvSpPr/>
          <p:nvPr/>
        </p:nvSpPr>
        <p:spPr>
          <a:xfrm>
            <a:off x="8340268" y="2883266"/>
            <a:ext cx="1339839" cy="1333705"/>
          </a:xfrm>
          <a:custGeom>
            <a:avLst/>
            <a:gdLst>
              <a:gd name="connsiteX0" fmla="*/ 53 w 1339839"/>
              <a:gd name="connsiteY0" fmla="*/ 1307178 h 1333705"/>
              <a:gd name="connsiteX1" fmla="*/ 116827 w 1339839"/>
              <a:gd name="connsiteY1" fmla="*/ 1292627 h 1333705"/>
              <a:gd name="connsiteX2" fmla="*/ 883771 w 1339839"/>
              <a:gd name="connsiteY2" fmla="*/ 571663 h 1333705"/>
              <a:gd name="connsiteX3" fmla="*/ 896258 w 1339839"/>
              <a:gd name="connsiteY3" fmla="*/ 403724 h 1333705"/>
              <a:gd name="connsiteX4" fmla="*/ 869591 w 1339839"/>
              <a:gd name="connsiteY4" fmla="*/ 389068 h 1333705"/>
              <a:gd name="connsiteX5" fmla="*/ 701969 w 1339839"/>
              <a:gd name="connsiteY5" fmla="*/ 454042 h 1333705"/>
              <a:gd name="connsiteX6" fmla="*/ 665990 w 1339839"/>
              <a:gd name="connsiteY6" fmla="*/ 452773 h 1333705"/>
              <a:gd name="connsiteX7" fmla="*/ 675460 w 1339839"/>
              <a:gd name="connsiteY7" fmla="*/ 420126 h 1333705"/>
              <a:gd name="connsiteX8" fmla="*/ 976259 w 1339839"/>
              <a:gd name="connsiteY8" fmla="*/ 20967 h 1333705"/>
              <a:gd name="connsiteX9" fmla="*/ 1025889 w 1339839"/>
              <a:gd name="connsiteY9" fmla="*/ 20543 h 1333705"/>
              <a:gd name="connsiteX10" fmla="*/ 1328275 w 1339839"/>
              <a:gd name="connsiteY10" fmla="*/ 421767 h 1333705"/>
              <a:gd name="connsiteX11" fmla="*/ 1335577 w 1339839"/>
              <a:gd name="connsiteY11" fmla="*/ 454624 h 1333705"/>
              <a:gd name="connsiteX12" fmla="*/ 1302349 w 1339839"/>
              <a:gd name="connsiteY12" fmla="*/ 454466 h 1333705"/>
              <a:gd name="connsiteX13" fmla="*/ 1124304 w 1339839"/>
              <a:gd name="connsiteY13" fmla="*/ 387269 h 1333705"/>
              <a:gd name="connsiteX14" fmla="*/ 1105943 w 1339839"/>
              <a:gd name="connsiteY14" fmla="*/ 382031 h 1333705"/>
              <a:gd name="connsiteX15" fmla="*/ 696307 w 1339839"/>
              <a:gd name="connsiteY15" fmla="*/ 1205853 h 1333705"/>
              <a:gd name="connsiteX16" fmla="*/ 0 w 1339839"/>
              <a:gd name="connsiteY16" fmla="*/ 1307178 h 13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9839" h="1333705">
                <a:moveTo>
                  <a:pt x="53" y="1307178"/>
                </a:moveTo>
                <a:cubicBezTo>
                  <a:pt x="37990" y="1294161"/>
                  <a:pt x="77885" y="1296913"/>
                  <a:pt x="116827" y="1292627"/>
                </a:cubicBezTo>
                <a:cubicBezTo>
                  <a:pt x="538527" y="1246118"/>
                  <a:pt x="810859" y="947965"/>
                  <a:pt x="883771" y="571663"/>
                </a:cubicBezTo>
                <a:cubicBezTo>
                  <a:pt x="894511" y="516371"/>
                  <a:pt x="901866" y="460603"/>
                  <a:pt x="896258" y="403724"/>
                </a:cubicBezTo>
                <a:cubicBezTo>
                  <a:pt x="894088" y="381554"/>
                  <a:pt x="886310" y="382348"/>
                  <a:pt x="869591" y="389068"/>
                </a:cubicBezTo>
                <a:cubicBezTo>
                  <a:pt x="813981" y="411396"/>
                  <a:pt x="757948" y="432666"/>
                  <a:pt x="701969" y="454042"/>
                </a:cubicBezTo>
                <a:cubicBezTo>
                  <a:pt x="690011" y="458593"/>
                  <a:pt x="676254" y="467111"/>
                  <a:pt x="665990" y="452773"/>
                </a:cubicBezTo>
                <a:cubicBezTo>
                  <a:pt x="656571" y="439651"/>
                  <a:pt x="668370" y="429545"/>
                  <a:pt x="675460" y="420126"/>
                </a:cubicBezTo>
                <a:cubicBezTo>
                  <a:pt x="775568" y="286950"/>
                  <a:pt x="875781" y="153879"/>
                  <a:pt x="976259" y="20967"/>
                </a:cubicBezTo>
                <a:cubicBezTo>
                  <a:pt x="997265" y="-6812"/>
                  <a:pt x="1005042" y="-7023"/>
                  <a:pt x="1025889" y="20543"/>
                </a:cubicBezTo>
                <a:cubicBezTo>
                  <a:pt x="1126949" y="154090"/>
                  <a:pt x="1227638" y="287902"/>
                  <a:pt x="1328275" y="421767"/>
                </a:cubicBezTo>
                <a:cubicBezTo>
                  <a:pt x="1335471" y="431344"/>
                  <a:pt x="1345736" y="441344"/>
                  <a:pt x="1335577" y="454624"/>
                </a:cubicBezTo>
                <a:cubicBezTo>
                  <a:pt x="1324889" y="468593"/>
                  <a:pt x="1313301" y="458540"/>
                  <a:pt x="1302349" y="454466"/>
                </a:cubicBezTo>
                <a:cubicBezTo>
                  <a:pt x="1242983" y="432137"/>
                  <a:pt x="1183670" y="409544"/>
                  <a:pt x="1124304" y="387269"/>
                </a:cubicBezTo>
                <a:cubicBezTo>
                  <a:pt x="1117901" y="384888"/>
                  <a:pt x="1111129" y="383459"/>
                  <a:pt x="1105943" y="382031"/>
                </a:cubicBezTo>
                <a:cubicBezTo>
                  <a:pt x="1100811" y="723200"/>
                  <a:pt x="986841" y="1011194"/>
                  <a:pt x="696307" y="1205853"/>
                </a:cubicBezTo>
                <a:cubicBezTo>
                  <a:pt x="482971" y="1348765"/>
                  <a:pt x="243813" y="1354374"/>
                  <a:pt x="0" y="1307178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A6EAB861-850E-40E3-A06C-4EDE0E9CA7B1}"/>
              </a:ext>
            </a:extLst>
          </p:cNvPr>
          <p:cNvSpPr/>
          <p:nvPr/>
        </p:nvSpPr>
        <p:spPr>
          <a:xfrm>
            <a:off x="6605690" y="1079359"/>
            <a:ext cx="1028798" cy="1202252"/>
          </a:xfrm>
          <a:custGeom>
            <a:avLst/>
            <a:gdLst>
              <a:gd name="connsiteX0" fmla="*/ 0 w 1028798"/>
              <a:gd name="connsiteY0" fmla="*/ 1191425 h 1202252"/>
              <a:gd name="connsiteX1" fmla="*/ 46509 w 1028798"/>
              <a:gd name="connsiteY1" fmla="*/ 1177456 h 1202252"/>
              <a:gd name="connsiteX2" fmla="*/ 565088 w 1028798"/>
              <a:gd name="connsiteY2" fmla="*/ 641099 h 1202252"/>
              <a:gd name="connsiteX3" fmla="*/ 575459 w 1028798"/>
              <a:gd name="connsiteY3" fmla="*/ 427762 h 1202252"/>
              <a:gd name="connsiteX4" fmla="*/ 536993 w 1028798"/>
              <a:gd name="connsiteY4" fmla="*/ 403846 h 1202252"/>
              <a:gd name="connsiteX5" fmla="*/ 386884 w 1028798"/>
              <a:gd name="connsiteY5" fmla="*/ 462577 h 1202252"/>
              <a:gd name="connsiteX6" fmla="*/ 372069 w 1028798"/>
              <a:gd name="connsiteY6" fmla="*/ 468239 h 1202252"/>
              <a:gd name="connsiteX7" fmla="*/ 336143 w 1028798"/>
              <a:gd name="connsiteY7" fmla="*/ 466070 h 1202252"/>
              <a:gd name="connsiteX8" fmla="*/ 346566 w 1028798"/>
              <a:gd name="connsiteY8" fmla="*/ 430990 h 1202252"/>
              <a:gd name="connsiteX9" fmla="*/ 406991 w 1028798"/>
              <a:gd name="connsiteY9" fmla="*/ 350777 h 1202252"/>
              <a:gd name="connsiteX10" fmla="*/ 654984 w 1028798"/>
              <a:gd name="connsiteY10" fmla="*/ 21301 h 1202252"/>
              <a:gd name="connsiteX11" fmla="*/ 705038 w 1028798"/>
              <a:gd name="connsiteY11" fmla="*/ 19872 h 1202252"/>
              <a:gd name="connsiteX12" fmla="*/ 1020175 w 1028798"/>
              <a:gd name="connsiteY12" fmla="*/ 437656 h 1202252"/>
              <a:gd name="connsiteX13" fmla="*/ 1025307 w 1028798"/>
              <a:gd name="connsiteY13" fmla="*/ 466546 h 1202252"/>
              <a:gd name="connsiteX14" fmla="*/ 994354 w 1028798"/>
              <a:gd name="connsiteY14" fmla="*/ 470144 h 1202252"/>
              <a:gd name="connsiteX15" fmla="*/ 811653 w 1028798"/>
              <a:gd name="connsiteY15" fmla="*/ 400407 h 1202252"/>
              <a:gd name="connsiteX16" fmla="*/ 785515 w 1028798"/>
              <a:gd name="connsiteY16" fmla="*/ 420355 h 1202252"/>
              <a:gd name="connsiteX17" fmla="*/ 717313 w 1028798"/>
              <a:gd name="connsiteY17" fmla="*/ 815281 h 1202252"/>
              <a:gd name="connsiteX18" fmla="*/ 209368 w 1028798"/>
              <a:gd name="connsiteY18" fmla="*/ 1197563 h 1202252"/>
              <a:gd name="connsiteX19" fmla="*/ 53 w 1028798"/>
              <a:gd name="connsiteY19" fmla="*/ 1191319 h 120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28798" h="1202252">
                <a:moveTo>
                  <a:pt x="0" y="1191425"/>
                </a:moveTo>
                <a:cubicBezTo>
                  <a:pt x="16455" y="1178303"/>
                  <a:pt x="32276" y="1180419"/>
                  <a:pt x="46509" y="1177456"/>
                </a:cubicBezTo>
                <a:cubicBezTo>
                  <a:pt x="333444" y="1117773"/>
                  <a:pt x="513394" y="931368"/>
                  <a:pt x="565088" y="641099"/>
                </a:cubicBezTo>
                <a:cubicBezTo>
                  <a:pt x="577734" y="570251"/>
                  <a:pt x="578422" y="499139"/>
                  <a:pt x="575459" y="427762"/>
                </a:cubicBezTo>
                <a:cubicBezTo>
                  <a:pt x="574030" y="393952"/>
                  <a:pt x="569268" y="391412"/>
                  <a:pt x="536993" y="403846"/>
                </a:cubicBezTo>
                <a:cubicBezTo>
                  <a:pt x="486833" y="423106"/>
                  <a:pt x="436938" y="442947"/>
                  <a:pt x="386884" y="462577"/>
                </a:cubicBezTo>
                <a:cubicBezTo>
                  <a:pt x="381964" y="464482"/>
                  <a:pt x="377149" y="466757"/>
                  <a:pt x="372069" y="468239"/>
                </a:cubicBezTo>
                <a:cubicBezTo>
                  <a:pt x="359794" y="471837"/>
                  <a:pt x="345931" y="480885"/>
                  <a:pt x="336143" y="466070"/>
                </a:cubicBezTo>
                <a:cubicBezTo>
                  <a:pt x="326778" y="451942"/>
                  <a:pt x="338894" y="441360"/>
                  <a:pt x="346566" y="430990"/>
                </a:cubicBezTo>
                <a:cubicBezTo>
                  <a:pt x="366514" y="404111"/>
                  <a:pt x="386884" y="377497"/>
                  <a:pt x="406991" y="350777"/>
                </a:cubicBezTo>
                <a:cubicBezTo>
                  <a:pt x="489637" y="240987"/>
                  <a:pt x="572284" y="131091"/>
                  <a:pt x="654984" y="21301"/>
                </a:cubicBezTo>
                <a:cubicBezTo>
                  <a:pt x="675778" y="-6319"/>
                  <a:pt x="684349" y="-7377"/>
                  <a:pt x="705038" y="19872"/>
                </a:cubicBezTo>
                <a:cubicBezTo>
                  <a:pt x="810489" y="158816"/>
                  <a:pt x="915253" y="298342"/>
                  <a:pt x="1020175" y="437656"/>
                </a:cubicBezTo>
                <a:cubicBezTo>
                  <a:pt x="1026736" y="446334"/>
                  <a:pt x="1032874" y="456175"/>
                  <a:pt x="1025307" y="466546"/>
                </a:cubicBezTo>
                <a:cubicBezTo>
                  <a:pt x="1017000" y="477974"/>
                  <a:pt x="1005836" y="474641"/>
                  <a:pt x="994354" y="470144"/>
                </a:cubicBezTo>
                <a:cubicBezTo>
                  <a:pt x="933560" y="446598"/>
                  <a:pt x="872606" y="423529"/>
                  <a:pt x="811653" y="400407"/>
                </a:cubicBezTo>
                <a:cubicBezTo>
                  <a:pt x="785039" y="390301"/>
                  <a:pt x="784192" y="390619"/>
                  <a:pt x="785515" y="420355"/>
                </a:cubicBezTo>
                <a:cubicBezTo>
                  <a:pt x="791547" y="557023"/>
                  <a:pt x="772975" y="689724"/>
                  <a:pt x="717313" y="815281"/>
                </a:cubicBezTo>
                <a:cubicBezTo>
                  <a:pt x="619216" y="1036502"/>
                  <a:pt x="453076" y="1169520"/>
                  <a:pt x="209368" y="1197563"/>
                </a:cubicBezTo>
                <a:cubicBezTo>
                  <a:pt x="141113" y="1205393"/>
                  <a:pt x="72594" y="1203489"/>
                  <a:pt x="53" y="1191319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39E0A584-FA90-49FE-ABE5-FC46D428C5B0}"/>
              </a:ext>
            </a:extLst>
          </p:cNvPr>
          <p:cNvSpPr/>
          <p:nvPr/>
        </p:nvSpPr>
        <p:spPr>
          <a:xfrm>
            <a:off x="10390449" y="5308854"/>
            <a:ext cx="1295970" cy="869588"/>
          </a:xfrm>
          <a:custGeom>
            <a:avLst/>
            <a:gdLst>
              <a:gd name="connsiteX0" fmla="*/ 1070344 w 1295970"/>
              <a:gd name="connsiteY0" fmla="*/ 127853 h 869588"/>
              <a:gd name="connsiteX1" fmla="*/ 977115 w 1295970"/>
              <a:gd name="connsiteY1" fmla="*/ 127853 h 869588"/>
              <a:gd name="connsiteX2" fmla="*/ 893199 w 1295970"/>
              <a:gd name="connsiteY2" fmla="*/ 64095 h 869588"/>
              <a:gd name="connsiteX3" fmla="*/ 976904 w 1295970"/>
              <a:gd name="connsiteY3" fmla="*/ 232 h 869588"/>
              <a:gd name="connsiteX4" fmla="*/ 1209606 w 1295970"/>
              <a:gd name="connsiteY4" fmla="*/ 285 h 869588"/>
              <a:gd name="connsiteX5" fmla="*/ 1295904 w 1295970"/>
              <a:gd name="connsiteY5" fmla="*/ 86582 h 869588"/>
              <a:gd name="connsiteX6" fmla="*/ 1295798 w 1295970"/>
              <a:gd name="connsiteY6" fmla="*/ 316639 h 869588"/>
              <a:gd name="connsiteX7" fmla="*/ 1294475 w 1295970"/>
              <a:gd name="connsiteY7" fmla="*/ 342989 h 869588"/>
              <a:gd name="connsiteX8" fmla="*/ 1229606 w 1295970"/>
              <a:gd name="connsiteY8" fmla="*/ 400503 h 869588"/>
              <a:gd name="connsiteX9" fmla="*/ 1167489 w 1295970"/>
              <a:gd name="connsiteY9" fmla="*/ 337539 h 869588"/>
              <a:gd name="connsiteX10" fmla="*/ 1166854 w 1295970"/>
              <a:gd name="connsiteY10" fmla="*/ 252934 h 869588"/>
              <a:gd name="connsiteX11" fmla="*/ 1160452 w 1295970"/>
              <a:gd name="connsiteY11" fmla="*/ 225209 h 869588"/>
              <a:gd name="connsiteX12" fmla="*/ 1097011 w 1295970"/>
              <a:gd name="connsiteY12" fmla="*/ 287485 h 869588"/>
              <a:gd name="connsiteX13" fmla="*/ 668698 w 1295970"/>
              <a:gd name="connsiteY13" fmla="*/ 718709 h 869588"/>
              <a:gd name="connsiteX14" fmla="*/ 551342 w 1295970"/>
              <a:gd name="connsiteY14" fmla="*/ 716487 h 869588"/>
              <a:gd name="connsiteX15" fmla="*/ 417636 w 1295970"/>
              <a:gd name="connsiteY15" fmla="*/ 581088 h 869588"/>
              <a:gd name="connsiteX16" fmla="*/ 378059 w 1295970"/>
              <a:gd name="connsiteY16" fmla="*/ 581617 h 869588"/>
              <a:gd name="connsiteX17" fmla="*/ 117261 w 1295970"/>
              <a:gd name="connsiteY17" fmla="*/ 844161 h 869588"/>
              <a:gd name="connsiteX18" fmla="*/ 58900 w 1295970"/>
              <a:gd name="connsiteY18" fmla="*/ 869346 h 869588"/>
              <a:gd name="connsiteX19" fmla="*/ 4666 w 1295970"/>
              <a:gd name="connsiteY19" fmla="*/ 829240 h 869588"/>
              <a:gd name="connsiteX20" fmla="*/ 21280 w 1295970"/>
              <a:gd name="connsiteY20" fmla="*/ 759133 h 869588"/>
              <a:gd name="connsiteX21" fmla="*/ 282396 w 1295970"/>
              <a:gd name="connsiteY21" fmla="*/ 496853 h 869588"/>
              <a:gd name="connsiteX22" fmla="*/ 347846 w 1295970"/>
              <a:gd name="connsiteY22" fmla="*/ 431456 h 869588"/>
              <a:gd name="connsiteX23" fmla="*/ 447795 w 1295970"/>
              <a:gd name="connsiteY23" fmla="*/ 432355 h 869588"/>
              <a:gd name="connsiteX24" fmla="*/ 593247 w 1295970"/>
              <a:gd name="connsiteY24" fmla="*/ 578495 h 869588"/>
              <a:gd name="connsiteX25" fmla="*/ 628591 w 1295970"/>
              <a:gd name="connsiteY25" fmla="*/ 578495 h 869588"/>
              <a:gd name="connsiteX26" fmla="*/ 1022884 w 1295970"/>
              <a:gd name="connsiteY26" fmla="*/ 180129 h 869588"/>
              <a:gd name="connsiteX27" fmla="*/ 1070292 w 1295970"/>
              <a:gd name="connsiteY27" fmla="*/ 127853 h 86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970" h="869588">
                <a:moveTo>
                  <a:pt x="1070344" y="127853"/>
                </a:moveTo>
                <a:cubicBezTo>
                  <a:pt x="1036217" y="127853"/>
                  <a:pt x="1006693" y="127959"/>
                  <a:pt x="977115" y="127853"/>
                </a:cubicBezTo>
                <a:cubicBezTo>
                  <a:pt x="924734" y="127641"/>
                  <a:pt x="893252" y="103620"/>
                  <a:pt x="893199" y="64095"/>
                </a:cubicBezTo>
                <a:cubicBezTo>
                  <a:pt x="893199" y="24254"/>
                  <a:pt x="924046" y="391"/>
                  <a:pt x="976904" y="232"/>
                </a:cubicBezTo>
                <a:cubicBezTo>
                  <a:pt x="1054471" y="-33"/>
                  <a:pt x="1132038" y="-139"/>
                  <a:pt x="1209606" y="285"/>
                </a:cubicBezTo>
                <a:cubicBezTo>
                  <a:pt x="1273311" y="602"/>
                  <a:pt x="1295798" y="23354"/>
                  <a:pt x="1295904" y="86582"/>
                </a:cubicBezTo>
                <a:cubicBezTo>
                  <a:pt x="1296062" y="163250"/>
                  <a:pt x="1295904" y="239918"/>
                  <a:pt x="1295798" y="316639"/>
                </a:cubicBezTo>
                <a:cubicBezTo>
                  <a:pt x="1295798" y="325422"/>
                  <a:pt x="1295798" y="334364"/>
                  <a:pt x="1294475" y="342989"/>
                </a:cubicBezTo>
                <a:cubicBezTo>
                  <a:pt x="1288866" y="378174"/>
                  <a:pt x="1262252" y="401508"/>
                  <a:pt x="1229606" y="400503"/>
                </a:cubicBezTo>
                <a:cubicBezTo>
                  <a:pt x="1194738" y="399392"/>
                  <a:pt x="1169394" y="374682"/>
                  <a:pt x="1167489" y="337539"/>
                </a:cubicBezTo>
                <a:cubicBezTo>
                  <a:pt x="1166060" y="309390"/>
                  <a:pt x="1167330" y="281136"/>
                  <a:pt x="1166854" y="252934"/>
                </a:cubicBezTo>
                <a:cubicBezTo>
                  <a:pt x="1166695" y="244574"/>
                  <a:pt x="1169764" y="235315"/>
                  <a:pt x="1160452" y="225209"/>
                </a:cubicBezTo>
                <a:cubicBezTo>
                  <a:pt x="1139129" y="246109"/>
                  <a:pt x="1117806" y="266532"/>
                  <a:pt x="1097011" y="287485"/>
                </a:cubicBezTo>
                <a:cubicBezTo>
                  <a:pt x="954205" y="431191"/>
                  <a:pt x="811610" y="575109"/>
                  <a:pt x="668698" y="718709"/>
                </a:cubicBezTo>
                <a:cubicBezTo>
                  <a:pt x="626792" y="760826"/>
                  <a:pt x="592242" y="759133"/>
                  <a:pt x="551342" y="716487"/>
                </a:cubicBezTo>
                <a:cubicBezTo>
                  <a:pt x="507425" y="670719"/>
                  <a:pt x="461181" y="627173"/>
                  <a:pt x="417636" y="581088"/>
                </a:cubicBezTo>
                <a:cubicBezTo>
                  <a:pt x="401868" y="564421"/>
                  <a:pt x="392979" y="566378"/>
                  <a:pt x="378059" y="581617"/>
                </a:cubicBezTo>
                <a:cubicBezTo>
                  <a:pt x="291602" y="669608"/>
                  <a:pt x="204088" y="756540"/>
                  <a:pt x="117261" y="844161"/>
                </a:cubicBezTo>
                <a:cubicBezTo>
                  <a:pt x="100911" y="860669"/>
                  <a:pt x="82974" y="871357"/>
                  <a:pt x="58900" y="869346"/>
                </a:cubicBezTo>
                <a:cubicBezTo>
                  <a:pt x="32445" y="867124"/>
                  <a:pt x="13926" y="853103"/>
                  <a:pt x="4666" y="829240"/>
                </a:cubicBezTo>
                <a:cubicBezTo>
                  <a:pt x="-5493" y="802996"/>
                  <a:pt x="1333" y="779186"/>
                  <a:pt x="21280" y="759133"/>
                </a:cubicBezTo>
                <a:cubicBezTo>
                  <a:pt x="108372" y="671724"/>
                  <a:pt x="195357" y="584262"/>
                  <a:pt x="282396" y="496853"/>
                </a:cubicBezTo>
                <a:cubicBezTo>
                  <a:pt x="304142" y="475002"/>
                  <a:pt x="325835" y="453043"/>
                  <a:pt x="347846" y="431456"/>
                </a:cubicBezTo>
                <a:cubicBezTo>
                  <a:pt x="379487" y="400450"/>
                  <a:pt x="416207" y="400873"/>
                  <a:pt x="447795" y="432355"/>
                </a:cubicBezTo>
                <a:cubicBezTo>
                  <a:pt x="496473" y="480875"/>
                  <a:pt x="545574" y="528970"/>
                  <a:pt x="593247" y="578495"/>
                </a:cubicBezTo>
                <a:cubicBezTo>
                  <a:pt x="607163" y="592940"/>
                  <a:pt x="614623" y="592728"/>
                  <a:pt x="628591" y="578495"/>
                </a:cubicBezTo>
                <a:cubicBezTo>
                  <a:pt x="759599" y="445318"/>
                  <a:pt x="891400" y="312935"/>
                  <a:pt x="1022884" y="180129"/>
                </a:cubicBezTo>
                <a:cubicBezTo>
                  <a:pt x="1038069" y="164838"/>
                  <a:pt x="1056006" y="151875"/>
                  <a:pt x="1070292" y="127853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42059E49-4DAB-424B-9A7A-84CC3BE9FCF3}"/>
              </a:ext>
            </a:extLst>
          </p:cNvPr>
          <p:cNvSpPr/>
          <p:nvPr/>
        </p:nvSpPr>
        <p:spPr>
          <a:xfrm>
            <a:off x="8620692" y="5396552"/>
            <a:ext cx="803011" cy="1041372"/>
          </a:xfrm>
          <a:custGeom>
            <a:avLst/>
            <a:gdLst>
              <a:gd name="connsiteX0" fmla="*/ 551969 w 803011"/>
              <a:gd name="connsiteY0" fmla="*/ 311376 h 1041372"/>
              <a:gd name="connsiteX1" fmla="*/ 551282 w 803011"/>
              <a:gd name="connsiteY1" fmla="*/ 466300 h 1041372"/>
              <a:gd name="connsiteX2" fmla="*/ 609695 w 803011"/>
              <a:gd name="connsiteY2" fmla="*/ 726780 h 1041372"/>
              <a:gd name="connsiteX3" fmla="*/ 719380 w 803011"/>
              <a:gd name="connsiteY3" fmla="*/ 958371 h 1041372"/>
              <a:gd name="connsiteX4" fmla="*/ 702924 w 803011"/>
              <a:gd name="connsiteY4" fmla="*/ 1029960 h 1041372"/>
              <a:gd name="connsiteX5" fmla="*/ 625039 w 803011"/>
              <a:gd name="connsiteY5" fmla="*/ 1014827 h 1041372"/>
              <a:gd name="connsiteX6" fmla="*/ 587049 w 803011"/>
              <a:gd name="connsiteY6" fmla="*/ 942551 h 1041372"/>
              <a:gd name="connsiteX7" fmla="*/ 450222 w 803011"/>
              <a:gd name="connsiteY7" fmla="*/ 653551 h 1041372"/>
              <a:gd name="connsiteX8" fmla="*/ 429163 w 803011"/>
              <a:gd name="connsiteY8" fmla="*/ 629794 h 1041372"/>
              <a:gd name="connsiteX9" fmla="*/ 410645 w 803011"/>
              <a:gd name="connsiteY9" fmla="*/ 653446 h 1041372"/>
              <a:gd name="connsiteX10" fmla="*/ 265933 w 803011"/>
              <a:gd name="connsiteY10" fmla="*/ 967895 h 1041372"/>
              <a:gd name="connsiteX11" fmla="*/ 236409 w 803011"/>
              <a:gd name="connsiteY11" fmla="*/ 1020805 h 1041372"/>
              <a:gd name="connsiteX12" fmla="*/ 170059 w 803011"/>
              <a:gd name="connsiteY12" fmla="*/ 1034774 h 1041372"/>
              <a:gd name="connsiteX13" fmla="*/ 139900 w 803011"/>
              <a:gd name="connsiteY13" fmla="*/ 974085 h 1041372"/>
              <a:gd name="connsiteX14" fmla="*/ 193869 w 803011"/>
              <a:gd name="connsiteY14" fmla="*/ 845195 h 1041372"/>
              <a:gd name="connsiteX15" fmla="*/ 295563 w 803011"/>
              <a:gd name="connsiteY15" fmla="*/ 624397 h 1041372"/>
              <a:gd name="connsiteX16" fmla="*/ 307098 w 803011"/>
              <a:gd name="connsiteY16" fmla="*/ 573391 h 1041372"/>
              <a:gd name="connsiteX17" fmla="*/ 307415 w 803011"/>
              <a:gd name="connsiteY17" fmla="*/ 303704 h 1041372"/>
              <a:gd name="connsiteX18" fmla="*/ 279108 w 803011"/>
              <a:gd name="connsiteY18" fmla="*/ 263598 h 1041372"/>
              <a:gd name="connsiteX19" fmla="*/ 187414 w 803011"/>
              <a:gd name="connsiteY19" fmla="*/ 229788 h 1041372"/>
              <a:gd name="connsiteX20" fmla="*/ 94819 w 803011"/>
              <a:gd name="connsiteY20" fmla="*/ 166930 h 1041372"/>
              <a:gd name="connsiteX21" fmla="*/ 15506 w 803011"/>
              <a:gd name="connsiteY21" fmla="*/ 78357 h 1041372"/>
              <a:gd name="connsiteX22" fmla="*/ 15453 w 803011"/>
              <a:gd name="connsiteY22" fmla="*/ 12959 h 1041372"/>
              <a:gd name="connsiteX23" fmla="*/ 87306 w 803011"/>
              <a:gd name="connsiteY23" fmla="*/ 14758 h 1041372"/>
              <a:gd name="connsiteX24" fmla="*/ 153445 w 803011"/>
              <a:gd name="connsiteY24" fmla="*/ 83119 h 1041372"/>
              <a:gd name="connsiteX25" fmla="*/ 348527 w 803011"/>
              <a:gd name="connsiteY25" fmla="*/ 169046 h 1041372"/>
              <a:gd name="connsiteX26" fmla="*/ 522921 w 803011"/>
              <a:gd name="connsiteY26" fmla="*/ 169734 h 1041372"/>
              <a:gd name="connsiteX27" fmla="*/ 603663 w 803011"/>
              <a:gd name="connsiteY27" fmla="*/ 206401 h 1041372"/>
              <a:gd name="connsiteX28" fmla="*/ 776206 w 803011"/>
              <a:gd name="connsiteY28" fmla="*/ 410161 h 1041372"/>
              <a:gd name="connsiteX29" fmla="*/ 793719 w 803011"/>
              <a:gd name="connsiteY29" fmla="*/ 436511 h 1041372"/>
              <a:gd name="connsiteX30" fmla="*/ 787105 w 803011"/>
              <a:gd name="connsiteY30" fmla="*/ 498311 h 1041372"/>
              <a:gd name="connsiteX31" fmla="*/ 717104 w 803011"/>
              <a:gd name="connsiteY31" fmla="*/ 490586 h 1041372"/>
              <a:gd name="connsiteX32" fmla="*/ 651389 w 803011"/>
              <a:gd name="connsiteY32" fmla="*/ 414659 h 1041372"/>
              <a:gd name="connsiteX33" fmla="*/ 560806 w 803011"/>
              <a:gd name="connsiteY33" fmla="*/ 308678 h 1041372"/>
              <a:gd name="connsiteX34" fmla="*/ 551969 w 803011"/>
              <a:gd name="connsiteY34" fmla="*/ 311376 h 104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03011" h="1041372">
                <a:moveTo>
                  <a:pt x="551969" y="311376"/>
                </a:moveTo>
                <a:cubicBezTo>
                  <a:pt x="551969" y="363018"/>
                  <a:pt x="555038" y="414923"/>
                  <a:pt x="551282" y="466300"/>
                </a:cubicBezTo>
                <a:cubicBezTo>
                  <a:pt x="544456" y="559582"/>
                  <a:pt x="564298" y="644503"/>
                  <a:pt x="609695" y="726780"/>
                </a:cubicBezTo>
                <a:cubicBezTo>
                  <a:pt x="650860" y="801437"/>
                  <a:pt x="683771" y="880698"/>
                  <a:pt x="719380" y="958371"/>
                </a:cubicBezTo>
                <a:cubicBezTo>
                  <a:pt x="734142" y="990647"/>
                  <a:pt x="727528" y="1014827"/>
                  <a:pt x="702924" y="1029960"/>
                </a:cubicBezTo>
                <a:cubicBezTo>
                  <a:pt x="676680" y="1046044"/>
                  <a:pt x="646733" y="1040753"/>
                  <a:pt x="625039" y="1014827"/>
                </a:cubicBezTo>
                <a:cubicBezTo>
                  <a:pt x="607314" y="993610"/>
                  <a:pt x="598796" y="967101"/>
                  <a:pt x="587049" y="942551"/>
                </a:cubicBezTo>
                <a:cubicBezTo>
                  <a:pt x="541123" y="846358"/>
                  <a:pt x="496043" y="749796"/>
                  <a:pt x="450222" y="653551"/>
                </a:cubicBezTo>
                <a:cubicBezTo>
                  <a:pt x="445619" y="643921"/>
                  <a:pt x="443978" y="628736"/>
                  <a:pt x="429163" y="629794"/>
                </a:cubicBezTo>
                <a:cubicBezTo>
                  <a:pt x="416835" y="630694"/>
                  <a:pt x="414877" y="644292"/>
                  <a:pt x="410645" y="653446"/>
                </a:cubicBezTo>
                <a:cubicBezTo>
                  <a:pt x="362178" y="758156"/>
                  <a:pt x="314135" y="863078"/>
                  <a:pt x="265933" y="967895"/>
                </a:cubicBezTo>
                <a:cubicBezTo>
                  <a:pt x="257468" y="986308"/>
                  <a:pt x="249637" y="1005091"/>
                  <a:pt x="236409" y="1020805"/>
                </a:cubicBezTo>
                <a:cubicBezTo>
                  <a:pt x="218419" y="1042182"/>
                  <a:pt x="195138" y="1046997"/>
                  <a:pt x="170059" y="1034774"/>
                </a:cubicBezTo>
                <a:cubicBezTo>
                  <a:pt x="144609" y="1022340"/>
                  <a:pt x="134185" y="1001652"/>
                  <a:pt x="139900" y="974085"/>
                </a:cubicBezTo>
                <a:cubicBezTo>
                  <a:pt x="149529" y="927682"/>
                  <a:pt x="174874" y="887682"/>
                  <a:pt x="193869" y="845195"/>
                </a:cubicBezTo>
                <a:cubicBezTo>
                  <a:pt x="226938" y="771225"/>
                  <a:pt x="261542" y="697944"/>
                  <a:pt x="295563" y="624397"/>
                </a:cubicBezTo>
                <a:cubicBezTo>
                  <a:pt x="303077" y="608154"/>
                  <a:pt x="307204" y="591540"/>
                  <a:pt x="307098" y="573391"/>
                </a:cubicBezTo>
                <a:cubicBezTo>
                  <a:pt x="306675" y="483496"/>
                  <a:pt x="306093" y="393600"/>
                  <a:pt x="307415" y="303704"/>
                </a:cubicBezTo>
                <a:cubicBezTo>
                  <a:pt x="307733" y="281059"/>
                  <a:pt x="299690" y="270318"/>
                  <a:pt x="279108" y="263598"/>
                </a:cubicBezTo>
                <a:cubicBezTo>
                  <a:pt x="248155" y="253439"/>
                  <a:pt x="218366" y="239841"/>
                  <a:pt x="187414" y="229788"/>
                </a:cubicBezTo>
                <a:cubicBezTo>
                  <a:pt x="150164" y="217724"/>
                  <a:pt x="120058" y="196719"/>
                  <a:pt x="94819" y="166930"/>
                </a:cubicBezTo>
                <a:cubicBezTo>
                  <a:pt x="69210" y="136665"/>
                  <a:pt x="40850" y="108781"/>
                  <a:pt x="15506" y="78357"/>
                </a:cubicBezTo>
                <a:cubicBezTo>
                  <a:pt x="-5764" y="52801"/>
                  <a:pt x="-4547" y="31002"/>
                  <a:pt x="15453" y="12959"/>
                </a:cubicBezTo>
                <a:cubicBezTo>
                  <a:pt x="34977" y="-4660"/>
                  <a:pt x="67412" y="-4554"/>
                  <a:pt x="87306" y="14758"/>
                </a:cubicBezTo>
                <a:cubicBezTo>
                  <a:pt x="110058" y="36822"/>
                  <a:pt x="132598" y="59256"/>
                  <a:pt x="153445" y="83119"/>
                </a:cubicBezTo>
                <a:cubicBezTo>
                  <a:pt x="205192" y="142379"/>
                  <a:pt x="275034" y="162538"/>
                  <a:pt x="348527" y="169046"/>
                </a:cubicBezTo>
                <a:cubicBezTo>
                  <a:pt x="406253" y="174126"/>
                  <a:pt x="464772" y="170792"/>
                  <a:pt x="522921" y="169734"/>
                </a:cubicBezTo>
                <a:cubicBezTo>
                  <a:pt x="556308" y="169152"/>
                  <a:pt x="582182" y="180686"/>
                  <a:pt x="603663" y="206401"/>
                </a:cubicBezTo>
                <a:cubicBezTo>
                  <a:pt x="660702" y="274709"/>
                  <a:pt x="718798" y="342118"/>
                  <a:pt x="776206" y="410161"/>
                </a:cubicBezTo>
                <a:cubicBezTo>
                  <a:pt x="782979" y="418204"/>
                  <a:pt x="788693" y="427251"/>
                  <a:pt x="793719" y="436511"/>
                </a:cubicBezTo>
                <a:cubicBezTo>
                  <a:pt x="808164" y="463337"/>
                  <a:pt x="805624" y="484448"/>
                  <a:pt x="787105" y="498311"/>
                </a:cubicBezTo>
                <a:cubicBezTo>
                  <a:pt x="767581" y="512914"/>
                  <a:pt x="735147" y="510216"/>
                  <a:pt x="717104" y="490586"/>
                </a:cubicBezTo>
                <a:cubicBezTo>
                  <a:pt x="694458" y="465982"/>
                  <a:pt x="673188" y="440056"/>
                  <a:pt x="651389" y="414659"/>
                </a:cubicBezTo>
                <a:cubicBezTo>
                  <a:pt x="621177" y="379367"/>
                  <a:pt x="591018" y="344022"/>
                  <a:pt x="560806" y="308678"/>
                </a:cubicBezTo>
                <a:cubicBezTo>
                  <a:pt x="557843" y="309578"/>
                  <a:pt x="554932" y="310477"/>
                  <a:pt x="551969" y="311376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FD3D15E2-98E4-4E26-B886-06AFC7B9CB8E}"/>
              </a:ext>
            </a:extLst>
          </p:cNvPr>
          <p:cNvSpPr/>
          <p:nvPr/>
        </p:nvSpPr>
        <p:spPr>
          <a:xfrm>
            <a:off x="10790346" y="1241401"/>
            <a:ext cx="802612" cy="1040719"/>
          </a:xfrm>
          <a:custGeom>
            <a:avLst/>
            <a:gdLst>
              <a:gd name="connsiteX0" fmla="*/ 558170 w 802612"/>
              <a:gd name="connsiteY0" fmla="*/ 306249 h 1040719"/>
              <a:gd name="connsiteX1" fmla="*/ 548805 w 802612"/>
              <a:gd name="connsiteY1" fmla="*/ 532285 h 1040719"/>
              <a:gd name="connsiteX2" fmla="*/ 603885 w 802612"/>
              <a:gd name="connsiteY2" fmla="*/ 714139 h 1040719"/>
              <a:gd name="connsiteX3" fmla="*/ 717273 w 802612"/>
              <a:gd name="connsiteY3" fmla="*/ 953032 h 1040719"/>
              <a:gd name="connsiteX4" fmla="*/ 699283 w 802612"/>
              <a:gd name="connsiteY4" fmla="*/ 1030494 h 1040719"/>
              <a:gd name="connsiteX5" fmla="*/ 617642 w 802612"/>
              <a:gd name="connsiteY5" fmla="*/ 1004567 h 1040719"/>
              <a:gd name="connsiteX6" fmla="*/ 576477 w 802612"/>
              <a:gd name="connsiteY6" fmla="*/ 921709 h 1040719"/>
              <a:gd name="connsiteX7" fmla="*/ 449703 w 802612"/>
              <a:gd name="connsiteY7" fmla="*/ 654033 h 1040719"/>
              <a:gd name="connsiteX8" fmla="*/ 430496 w 802612"/>
              <a:gd name="connsiteY8" fmla="*/ 631122 h 1040719"/>
              <a:gd name="connsiteX9" fmla="*/ 410760 w 802612"/>
              <a:gd name="connsiteY9" fmla="*/ 652921 h 1040719"/>
              <a:gd name="connsiteX10" fmla="*/ 261763 w 802612"/>
              <a:gd name="connsiteY10" fmla="*/ 974408 h 1040719"/>
              <a:gd name="connsiteX11" fmla="*/ 238747 w 802612"/>
              <a:gd name="connsiteY11" fmla="*/ 1015890 h 1040719"/>
              <a:gd name="connsiteX12" fmla="*/ 169063 w 802612"/>
              <a:gd name="connsiteY12" fmla="*/ 1034409 h 1040719"/>
              <a:gd name="connsiteX13" fmla="*/ 139169 w 802612"/>
              <a:gd name="connsiteY13" fmla="*/ 970757 h 1040719"/>
              <a:gd name="connsiteX14" fmla="*/ 162238 w 802612"/>
              <a:gd name="connsiteY14" fmla="*/ 908957 h 1040719"/>
              <a:gd name="connsiteX15" fmla="*/ 296579 w 802612"/>
              <a:gd name="connsiteY15" fmla="*/ 624402 h 1040719"/>
              <a:gd name="connsiteX16" fmla="*/ 307266 w 802612"/>
              <a:gd name="connsiteY16" fmla="*/ 578635 h 1040719"/>
              <a:gd name="connsiteX17" fmla="*/ 307531 w 802612"/>
              <a:gd name="connsiteY17" fmla="*/ 300852 h 1040719"/>
              <a:gd name="connsiteX18" fmla="*/ 281181 w 802612"/>
              <a:gd name="connsiteY18" fmla="*/ 264608 h 1040719"/>
              <a:gd name="connsiteX19" fmla="*/ 191656 w 802612"/>
              <a:gd name="connsiteY19" fmla="*/ 232544 h 1040719"/>
              <a:gd name="connsiteX20" fmla="*/ 73030 w 802612"/>
              <a:gd name="connsiteY20" fmla="*/ 144025 h 1040719"/>
              <a:gd name="connsiteX21" fmla="*/ 11442 w 802612"/>
              <a:gd name="connsiteY21" fmla="*/ 75082 h 1040719"/>
              <a:gd name="connsiteX22" fmla="*/ 15251 w 802612"/>
              <a:gd name="connsiteY22" fmla="*/ 13705 h 1040719"/>
              <a:gd name="connsiteX23" fmla="*/ 84829 w 802612"/>
              <a:gd name="connsiteY23" fmla="*/ 13917 h 1040719"/>
              <a:gd name="connsiteX24" fmla="*/ 175307 w 802612"/>
              <a:gd name="connsiteY24" fmla="*/ 106669 h 1040719"/>
              <a:gd name="connsiteX25" fmla="*/ 202133 w 802612"/>
              <a:gd name="connsiteY25" fmla="*/ 127675 h 1040719"/>
              <a:gd name="connsiteX26" fmla="*/ 390601 w 802612"/>
              <a:gd name="connsiteY26" fmla="*/ 172120 h 1040719"/>
              <a:gd name="connsiteX27" fmla="*/ 530762 w 802612"/>
              <a:gd name="connsiteY27" fmla="*/ 171221 h 1040719"/>
              <a:gd name="connsiteX28" fmla="*/ 596054 w 802612"/>
              <a:gd name="connsiteY28" fmla="*/ 199951 h 1040719"/>
              <a:gd name="connsiteX29" fmla="*/ 784788 w 802612"/>
              <a:gd name="connsiteY29" fmla="*/ 424770 h 1040719"/>
              <a:gd name="connsiteX30" fmla="*/ 787327 w 802612"/>
              <a:gd name="connsiteY30" fmla="*/ 497892 h 1040719"/>
              <a:gd name="connsiteX31" fmla="*/ 710130 w 802612"/>
              <a:gd name="connsiteY31" fmla="*/ 484929 h 1040719"/>
              <a:gd name="connsiteX32" fmla="*/ 567324 w 802612"/>
              <a:gd name="connsiteY32" fmla="*/ 318207 h 1040719"/>
              <a:gd name="connsiteX33" fmla="*/ 558223 w 802612"/>
              <a:gd name="connsiteY33" fmla="*/ 306196 h 104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2612" h="1040719">
                <a:moveTo>
                  <a:pt x="558170" y="306249"/>
                </a:moveTo>
                <a:cubicBezTo>
                  <a:pt x="555207" y="383446"/>
                  <a:pt x="548911" y="457680"/>
                  <a:pt x="548805" y="532285"/>
                </a:cubicBezTo>
                <a:cubicBezTo>
                  <a:pt x="548699" y="599958"/>
                  <a:pt x="575578" y="656361"/>
                  <a:pt x="603885" y="714139"/>
                </a:cubicBezTo>
                <a:cubicBezTo>
                  <a:pt x="642616" y="793294"/>
                  <a:pt x="679759" y="873242"/>
                  <a:pt x="717273" y="953032"/>
                </a:cubicBezTo>
                <a:cubicBezTo>
                  <a:pt x="733728" y="988059"/>
                  <a:pt x="726850" y="1016102"/>
                  <a:pt x="699283" y="1030494"/>
                </a:cubicBezTo>
                <a:cubicBezTo>
                  <a:pt x="669653" y="1045944"/>
                  <a:pt x="635579" y="1036155"/>
                  <a:pt x="617642" y="1004567"/>
                </a:cubicBezTo>
                <a:cubicBezTo>
                  <a:pt x="602457" y="977794"/>
                  <a:pt x="589705" y="949593"/>
                  <a:pt x="576477" y="921709"/>
                </a:cubicBezTo>
                <a:cubicBezTo>
                  <a:pt x="534148" y="832554"/>
                  <a:pt x="492190" y="743187"/>
                  <a:pt x="449703" y="654033"/>
                </a:cubicBezTo>
                <a:cubicBezTo>
                  <a:pt x="445364" y="644985"/>
                  <a:pt x="443406" y="631757"/>
                  <a:pt x="430496" y="631122"/>
                </a:cubicBezTo>
                <a:cubicBezTo>
                  <a:pt x="416898" y="630434"/>
                  <a:pt x="414940" y="643874"/>
                  <a:pt x="410760" y="652921"/>
                </a:cubicBezTo>
                <a:cubicBezTo>
                  <a:pt x="360918" y="760013"/>
                  <a:pt x="311552" y="867316"/>
                  <a:pt x="261763" y="974408"/>
                </a:cubicBezTo>
                <a:cubicBezTo>
                  <a:pt x="255096" y="988747"/>
                  <a:pt x="247901" y="1003086"/>
                  <a:pt x="238747" y="1015890"/>
                </a:cubicBezTo>
                <a:cubicBezTo>
                  <a:pt x="220757" y="1041023"/>
                  <a:pt x="196313" y="1046843"/>
                  <a:pt x="169063" y="1034409"/>
                </a:cubicBezTo>
                <a:cubicBezTo>
                  <a:pt x="144354" y="1023139"/>
                  <a:pt x="133031" y="999964"/>
                  <a:pt x="139169" y="970757"/>
                </a:cubicBezTo>
                <a:cubicBezTo>
                  <a:pt x="143666" y="949064"/>
                  <a:pt x="152873" y="928905"/>
                  <a:pt x="162238" y="908957"/>
                </a:cubicBezTo>
                <a:cubicBezTo>
                  <a:pt x="206948" y="814088"/>
                  <a:pt x="251551" y="719113"/>
                  <a:pt x="296579" y="624402"/>
                </a:cubicBezTo>
                <a:cubicBezTo>
                  <a:pt x="303563" y="609746"/>
                  <a:pt x="307319" y="594931"/>
                  <a:pt x="307266" y="578635"/>
                </a:cubicBezTo>
                <a:cubicBezTo>
                  <a:pt x="306949" y="486041"/>
                  <a:pt x="306579" y="393446"/>
                  <a:pt x="307531" y="300852"/>
                </a:cubicBezTo>
                <a:cubicBezTo>
                  <a:pt x="307743" y="280270"/>
                  <a:pt x="299595" y="270693"/>
                  <a:pt x="281181" y="264608"/>
                </a:cubicBezTo>
                <a:cubicBezTo>
                  <a:pt x="251075" y="254661"/>
                  <a:pt x="222186" y="240481"/>
                  <a:pt x="191656" y="232544"/>
                </a:cubicBezTo>
                <a:cubicBezTo>
                  <a:pt x="139486" y="218946"/>
                  <a:pt x="106047" y="182226"/>
                  <a:pt x="73030" y="144025"/>
                </a:cubicBezTo>
                <a:cubicBezTo>
                  <a:pt x="52871" y="120691"/>
                  <a:pt x="28638" y="101008"/>
                  <a:pt x="11442" y="75082"/>
                </a:cubicBezTo>
                <a:cubicBezTo>
                  <a:pt x="-5066" y="50213"/>
                  <a:pt x="-3638" y="30213"/>
                  <a:pt x="15251" y="13705"/>
                </a:cubicBezTo>
                <a:cubicBezTo>
                  <a:pt x="35728" y="-4179"/>
                  <a:pt x="65517" y="-5026"/>
                  <a:pt x="84829" y="13917"/>
                </a:cubicBezTo>
                <a:cubicBezTo>
                  <a:pt x="115676" y="44129"/>
                  <a:pt x="145359" y="75558"/>
                  <a:pt x="175307" y="106669"/>
                </a:cubicBezTo>
                <a:cubicBezTo>
                  <a:pt x="183296" y="114976"/>
                  <a:pt x="191233" y="123178"/>
                  <a:pt x="202133" y="127675"/>
                </a:cubicBezTo>
                <a:cubicBezTo>
                  <a:pt x="262557" y="152543"/>
                  <a:pt x="322769" y="176353"/>
                  <a:pt x="390601" y="172120"/>
                </a:cubicBezTo>
                <a:cubicBezTo>
                  <a:pt x="437163" y="169210"/>
                  <a:pt x="484042" y="172120"/>
                  <a:pt x="530762" y="171221"/>
                </a:cubicBezTo>
                <a:cubicBezTo>
                  <a:pt x="557535" y="170692"/>
                  <a:pt x="579176" y="179951"/>
                  <a:pt x="596054" y="199951"/>
                </a:cubicBezTo>
                <a:cubicBezTo>
                  <a:pt x="659230" y="274662"/>
                  <a:pt x="722670" y="349213"/>
                  <a:pt x="784788" y="424770"/>
                </a:cubicBezTo>
                <a:cubicBezTo>
                  <a:pt x="808439" y="453553"/>
                  <a:pt x="807804" y="480696"/>
                  <a:pt x="787327" y="497892"/>
                </a:cubicBezTo>
                <a:cubicBezTo>
                  <a:pt x="765634" y="516094"/>
                  <a:pt x="733199" y="511491"/>
                  <a:pt x="710130" y="484929"/>
                </a:cubicBezTo>
                <a:cubicBezTo>
                  <a:pt x="662087" y="429743"/>
                  <a:pt x="614838" y="373869"/>
                  <a:pt x="567324" y="318207"/>
                </a:cubicBezTo>
                <a:cubicBezTo>
                  <a:pt x="564043" y="314398"/>
                  <a:pt x="561239" y="310218"/>
                  <a:pt x="558223" y="306196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ED1ACE17-D4B3-4342-9A62-59743BC489E3}"/>
              </a:ext>
            </a:extLst>
          </p:cNvPr>
          <p:cNvSpPr/>
          <p:nvPr/>
        </p:nvSpPr>
        <p:spPr>
          <a:xfrm>
            <a:off x="6095791" y="1480702"/>
            <a:ext cx="835897" cy="764221"/>
          </a:xfrm>
          <a:custGeom>
            <a:avLst/>
            <a:gdLst>
              <a:gd name="connsiteX0" fmla="*/ 206772 w 835897"/>
              <a:gd name="connsiteY0" fmla="*/ 182083 h 764221"/>
              <a:gd name="connsiteX1" fmla="*/ 226032 w 835897"/>
              <a:gd name="connsiteY1" fmla="*/ 54779 h 764221"/>
              <a:gd name="connsiteX2" fmla="*/ 273546 w 835897"/>
              <a:gd name="connsiteY2" fmla="*/ 10757 h 764221"/>
              <a:gd name="connsiteX3" fmla="*/ 365558 w 835897"/>
              <a:gd name="connsiteY3" fmla="*/ 1657 h 764221"/>
              <a:gd name="connsiteX4" fmla="*/ 505401 w 835897"/>
              <a:gd name="connsiteY4" fmla="*/ 28959 h 764221"/>
              <a:gd name="connsiteX5" fmla="*/ 673182 w 835897"/>
              <a:gd name="connsiteY5" fmla="*/ 161606 h 764221"/>
              <a:gd name="connsiteX6" fmla="*/ 712812 w 835897"/>
              <a:gd name="connsiteY6" fmla="*/ 168379 h 764221"/>
              <a:gd name="connsiteX7" fmla="*/ 768474 w 835897"/>
              <a:gd name="connsiteY7" fmla="*/ 138061 h 764221"/>
              <a:gd name="connsiteX8" fmla="*/ 830327 w 835897"/>
              <a:gd name="connsiteY8" fmla="*/ 153088 h 764221"/>
              <a:gd name="connsiteX9" fmla="*/ 809957 w 835897"/>
              <a:gd name="connsiteY9" fmla="*/ 213300 h 764221"/>
              <a:gd name="connsiteX10" fmla="*/ 705669 w 835897"/>
              <a:gd name="connsiteY10" fmla="*/ 270497 h 764221"/>
              <a:gd name="connsiteX11" fmla="*/ 640430 w 835897"/>
              <a:gd name="connsiteY11" fmla="*/ 257534 h 764221"/>
              <a:gd name="connsiteX12" fmla="*/ 592387 w 835897"/>
              <a:gd name="connsiteY12" fmla="*/ 197850 h 764221"/>
              <a:gd name="connsiteX13" fmla="*/ 572598 w 835897"/>
              <a:gd name="connsiteY13" fmla="*/ 200072 h 764221"/>
              <a:gd name="connsiteX14" fmla="*/ 507200 w 835897"/>
              <a:gd name="connsiteY14" fmla="*/ 338699 h 764221"/>
              <a:gd name="connsiteX15" fmla="*/ 512015 w 835897"/>
              <a:gd name="connsiteY15" fmla="*/ 385948 h 764221"/>
              <a:gd name="connsiteX16" fmla="*/ 582069 w 835897"/>
              <a:gd name="connsiteY16" fmla="*/ 501135 h 764221"/>
              <a:gd name="connsiteX17" fmla="*/ 582810 w 835897"/>
              <a:gd name="connsiteY17" fmla="*/ 570078 h 764221"/>
              <a:gd name="connsiteX18" fmla="*/ 491433 w 835897"/>
              <a:gd name="connsiteY18" fmla="*/ 730927 h 764221"/>
              <a:gd name="connsiteX19" fmla="*/ 438998 w 835897"/>
              <a:gd name="connsiteY19" fmla="*/ 763891 h 764221"/>
              <a:gd name="connsiteX20" fmla="*/ 403865 w 835897"/>
              <a:gd name="connsiteY20" fmla="*/ 691773 h 764221"/>
              <a:gd name="connsiteX21" fmla="*/ 471962 w 835897"/>
              <a:gd name="connsiteY21" fmla="*/ 572512 h 764221"/>
              <a:gd name="connsiteX22" fmla="*/ 470322 w 835897"/>
              <a:gd name="connsiteY22" fmla="*/ 501135 h 764221"/>
              <a:gd name="connsiteX23" fmla="*/ 387357 w 835897"/>
              <a:gd name="connsiteY23" fmla="*/ 372244 h 764221"/>
              <a:gd name="connsiteX24" fmla="*/ 347304 w 835897"/>
              <a:gd name="connsiteY24" fmla="*/ 370975 h 764221"/>
              <a:gd name="connsiteX25" fmla="*/ 269313 w 835897"/>
              <a:gd name="connsiteY25" fmla="*/ 484204 h 764221"/>
              <a:gd name="connsiteX26" fmla="*/ 200688 w 835897"/>
              <a:gd name="connsiteY26" fmla="*/ 503516 h 764221"/>
              <a:gd name="connsiteX27" fmla="*/ 34865 w 835897"/>
              <a:gd name="connsiteY27" fmla="*/ 427642 h 764221"/>
              <a:gd name="connsiteX28" fmla="*/ 5711 w 835897"/>
              <a:gd name="connsiteY28" fmla="*/ 359070 h 764221"/>
              <a:gd name="connsiteX29" fmla="*/ 76294 w 835897"/>
              <a:gd name="connsiteY29" fmla="*/ 340445 h 764221"/>
              <a:gd name="connsiteX30" fmla="*/ 186190 w 835897"/>
              <a:gd name="connsiteY30" fmla="*/ 392403 h 764221"/>
              <a:gd name="connsiteX31" fmla="*/ 220741 w 835897"/>
              <a:gd name="connsiteY31" fmla="*/ 383991 h 764221"/>
              <a:gd name="connsiteX32" fmla="*/ 367992 w 835897"/>
              <a:gd name="connsiteY32" fmla="*/ 106843 h 764221"/>
              <a:gd name="connsiteX33" fmla="*/ 355717 w 835897"/>
              <a:gd name="connsiteY33" fmla="*/ 89330 h 764221"/>
              <a:gd name="connsiteX34" fmla="*/ 300319 w 835897"/>
              <a:gd name="connsiteY34" fmla="*/ 139754 h 764221"/>
              <a:gd name="connsiteX35" fmla="*/ 290054 w 835897"/>
              <a:gd name="connsiteY35" fmla="*/ 199596 h 764221"/>
              <a:gd name="connsiteX36" fmla="*/ 239313 w 835897"/>
              <a:gd name="connsiteY36" fmla="*/ 236951 h 764221"/>
              <a:gd name="connsiteX37" fmla="*/ 206614 w 835897"/>
              <a:gd name="connsiteY37" fmla="*/ 182083 h 7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5896" h="764221">
                <a:moveTo>
                  <a:pt x="206772" y="182083"/>
                </a:moveTo>
                <a:cubicBezTo>
                  <a:pt x="212593" y="143564"/>
                  <a:pt x="219206" y="99171"/>
                  <a:pt x="226032" y="54779"/>
                </a:cubicBezTo>
                <a:cubicBezTo>
                  <a:pt x="230212" y="27689"/>
                  <a:pt x="245186" y="12715"/>
                  <a:pt x="273546" y="10757"/>
                </a:cubicBezTo>
                <a:cubicBezTo>
                  <a:pt x="304287" y="8641"/>
                  <a:pt x="334975" y="5519"/>
                  <a:pt x="365558" y="1657"/>
                </a:cubicBezTo>
                <a:cubicBezTo>
                  <a:pt x="415347" y="-4587"/>
                  <a:pt x="459792" y="7318"/>
                  <a:pt x="505401" y="28959"/>
                </a:cubicBezTo>
                <a:cubicBezTo>
                  <a:pt x="572387" y="60705"/>
                  <a:pt x="630112" y="101446"/>
                  <a:pt x="673182" y="161606"/>
                </a:cubicBezTo>
                <a:cubicBezTo>
                  <a:pt x="685404" y="178696"/>
                  <a:pt x="696780" y="178273"/>
                  <a:pt x="712812" y="168379"/>
                </a:cubicBezTo>
                <a:cubicBezTo>
                  <a:pt x="730749" y="157267"/>
                  <a:pt x="749638" y="147585"/>
                  <a:pt x="768474" y="138061"/>
                </a:cubicBezTo>
                <a:cubicBezTo>
                  <a:pt x="794295" y="124992"/>
                  <a:pt x="818687" y="131235"/>
                  <a:pt x="830327" y="153088"/>
                </a:cubicBezTo>
                <a:cubicBezTo>
                  <a:pt x="842232" y="175469"/>
                  <a:pt x="834878" y="199120"/>
                  <a:pt x="809957" y="213300"/>
                </a:cubicBezTo>
                <a:cubicBezTo>
                  <a:pt x="775512" y="232930"/>
                  <a:pt x="740696" y="251978"/>
                  <a:pt x="705669" y="270497"/>
                </a:cubicBezTo>
                <a:cubicBezTo>
                  <a:pt x="677997" y="285100"/>
                  <a:pt x="661753" y="281978"/>
                  <a:pt x="640430" y="257534"/>
                </a:cubicBezTo>
                <a:cubicBezTo>
                  <a:pt x="623657" y="238327"/>
                  <a:pt x="607625" y="218327"/>
                  <a:pt x="592387" y="197850"/>
                </a:cubicBezTo>
                <a:cubicBezTo>
                  <a:pt x="583233" y="185575"/>
                  <a:pt x="578313" y="187797"/>
                  <a:pt x="572598" y="200072"/>
                </a:cubicBezTo>
                <a:cubicBezTo>
                  <a:pt x="551011" y="246369"/>
                  <a:pt x="529635" y="292772"/>
                  <a:pt x="507200" y="338699"/>
                </a:cubicBezTo>
                <a:cubicBezTo>
                  <a:pt x="498629" y="356212"/>
                  <a:pt x="502915" y="370975"/>
                  <a:pt x="512015" y="385948"/>
                </a:cubicBezTo>
                <a:cubicBezTo>
                  <a:pt x="535296" y="424362"/>
                  <a:pt x="557995" y="463198"/>
                  <a:pt x="582069" y="501135"/>
                </a:cubicBezTo>
                <a:cubicBezTo>
                  <a:pt x="596990" y="524628"/>
                  <a:pt x="597149" y="545898"/>
                  <a:pt x="582810" y="570078"/>
                </a:cubicBezTo>
                <a:cubicBezTo>
                  <a:pt x="551381" y="623148"/>
                  <a:pt x="521804" y="677276"/>
                  <a:pt x="491433" y="730927"/>
                </a:cubicBezTo>
                <a:cubicBezTo>
                  <a:pt x="479898" y="751298"/>
                  <a:pt x="464554" y="766695"/>
                  <a:pt x="438998" y="763891"/>
                </a:cubicBezTo>
                <a:cubicBezTo>
                  <a:pt x="404606" y="760081"/>
                  <a:pt x="386669" y="725372"/>
                  <a:pt x="403865" y="691773"/>
                </a:cubicBezTo>
                <a:cubicBezTo>
                  <a:pt x="424712" y="651032"/>
                  <a:pt x="447305" y="610978"/>
                  <a:pt x="471962" y="572512"/>
                </a:cubicBezTo>
                <a:cubicBezTo>
                  <a:pt x="488523" y="546692"/>
                  <a:pt x="488047" y="526268"/>
                  <a:pt x="470322" y="501135"/>
                </a:cubicBezTo>
                <a:cubicBezTo>
                  <a:pt x="440903" y="459442"/>
                  <a:pt x="414871" y="415314"/>
                  <a:pt x="387357" y="372244"/>
                </a:cubicBezTo>
                <a:cubicBezTo>
                  <a:pt x="368151" y="342191"/>
                  <a:pt x="366775" y="342297"/>
                  <a:pt x="347304" y="370975"/>
                </a:cubicBezTo>
                <a:cubicBezTo>
                  <a:pt x="321589" y="408859"/>
                  <a:pt x="295874" y="446849"/>
                  <a:pt x="269313" y="484204"/>
                </a:cubicBezTo>
                <a:cubicBezTo>
                  <a:pt x="249736" y="511717"/>
                  <a:pt x="231270" y="517062"/>
                  <a:pt x="200688" y="503516"/>
                </a:cubicBezTo>
                <a:cubicBezTo>
                  <a:pt x="145131" y="478913"/>
                  <a:pt x="89786" y="453621"/>
                  <a:pt x="34865" y="427642"/>
                </a:cubicBezTo>
                <a:cubicBezTo>
                  <a:pt x="2642" y="412404"/>
                  <a:pt x="-7675" y="386160"/>
                  <a:pt x="5711" y="359070"/>
                </a:cubicBezTo>
                <a:cubicBezTo>
                  <a:pt x="18198" y="333831"/>
                  <a:pt x="45447" y="326318"/>
                  <a:pt x="76294" y="340445"/>
                </a:cubicBezTo>
                <a:cubicBezTo>
                  <a:pt x="113120" y="357324"/>
                  <a:pt x="149946" y="374255"/>
                  <a:pt x="186190" y="392403"/>
                </a:cubicBezTo>
                <a:cubicBezTo>
                  <a:pt x="201375" y="400023"/>
                  <a:pt x="209788" y="398806"/>
                  <a:pt x="220741" y="383991"/>
                </a:cubicBezTo>
                <a:cubicBezTo>
                  <a:pt x="283652" y="298804"/>
                  <a:pt x="325346" y="202665"/>
                  <a:pt x="367992" y="106843"/>
                </a:cubicBezTo>
                <a:cubicBezTo>
                  <a:pt x="374500" y="92134"/>
                  <a:pt x="370902" y="86631"/>
                  <a:pt x="355717" y="89330"/>
                </a:cubicBezTo>
                <a:cubicBezTo>
                  <a:pt x="303176" y="98536"/>
                  <a:pt x="308943" y="85256"/>
                  <a:pt x="300319" y="139754"/>
                </a:cubicBezTo>
                <a:cubicBezTo>
                  <a:pt x="297144" y="159754"/>
                  <a:pt x="293864" y="179702"/>
                  <a:pt x="290054" y="199596"/>
                </a:cubicBezTo>
                <a:cubicBezTo>
                  <a:pt x="284710" y="227639"/>
                  <a:pt x="265821" y="241290"/>
                  <a:pt x="239313" y="236951"/>
                </a:cubicBezTo>
                <a:cubicBezTo>
                  <a:pt x="216614" y="233248"/>
                  <a:pt x="204074" y="214729"/>
                  <a:pt x="206614" y="182083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70A6E81-0CFE-4E24-A968-118ED0572D6A}"/>
              </a:ext>
            </a:extLst>
          </p:cNvPr>
          <p:cNvSpPr/>
          <p:nvPr/>
        </p:nvSpPr>
        <p:spPr>
          <a:xfrm>
            <a:off x="10482567" y="617999"/>
            <a:ext cx="618011" cy="618222"/>
          </a:xfrm>
          <a:custGeom>
            <a:avLst/>
            <a:gdLst>
              <a:gd name="connsiteX0" fmla="*/ 618009 w 618011"/>
              <a:gd name="connsiteY0" fmla="*/ 310436 h 618222"/>
              <a:gd name="connsiteX1" fmla="*/ 300332 w 618011"/>
              <a:gd name="connsiteY1" fmla="*/ 618219 h 618222"/>
              <a:gd name="connsiteX2" fmla="*/ 10 w 618011"/>
              <a:gd name="connsiteY2" fmla="*/ 308478 h 618222"/>
              <a:gd name="connsiteX3" fmla="*/ 318163 w 618011"/>
              <a:gd name="connsiteY3" fmla="*/ 114 h 618222"/>
              <a:gd name="connsiteX4" fmla="*/ 618009 w 618011"/>
              <a:gd name="connsiteY4" fmla="*/ 310489 h 618222"/>
              <a:gd name="connsiteX5" fmla="*/ 249167 w 618011"/>
              <a:gd name="connsiteY5" fmla="*/ 161809 h 618222"/>
              <a:gd name="connsiteX6" fmla="*/ 225675 w 618011"/>
              <a:gd name="connsiteY6" fmla="*/ 139058 h 618222"/>
              <a:gd name="connsiteX7" fmla="*/ 253453 w 618011"/>
              <a:gd name="connsiteY7" fmla="*/ 116094 h 618222"/>
              <a:gd name="connsiteX8" fmla="*/ 270278 w 618011"/>
              <a:gd name="connsiteY8" fmla="*/ 135883 h 618222"/>
              <a:gd name="connsiteX9" fmla="*/ 280755 w 618011"/>
              <a:gd name="connsiteY9" fmla="*/ 145830 h 618222"/>
              <a:gd name="connsiteX10" fmla="*/ 290385 w 618011"/>
              <a:gd name="connsiteY10" fmla="*/ 131915 h 618222"/>
              <a:gd name="connsiteX11" fmla="*/ 386259 w 618011"/>
              <a:gd name="connsiteY11" fmla="*/ 81967 h 618222"/>
              <a:gd name="connsiteX12" fmla="*/ 423932 w 618011"/>
              <a:gd name="connsiteY12" fmla="*/ 79215 h 618222"/>
              <a:gd name="connsiteX13" fmla="*/ 185568 w 618011"/>
              <a:gd name="connsiteY13" fmla="*/ 80961 h 618222"/>
              <a:gd name="connsiteX14" fmla="*/ 176626 w 618011"/>
              <a:gd name="connsiteY14" fmla="*/ 95671 h 618222"/>
              <a:gd name="connsiteX15" fmla="*/ 112022 w 618011"/>
              <a:gd name="connsiteY15" fmla="*/ 183979 h 618222"/>
              <a:gd name="connsiteX16" fmla="*/ 56889 w 618011"/>
              <a:gd name="connsiteY16" fmla="*/ 245990 h 618222"/>
              <a:gd name="connsiteX17" fmla="*/ 50381 w 618011"/>
              <a:gd name="connsiteY17" fmla="*/ 303610 h 618222"/>
              <a:gd name="connsiteX18" fmla="*/ 57312 w 618011"/>
              <a:gd name="connsiteY18" fmla="*/ 328320 h 618222"/>
              <a:gd name="connsiteX19" fmla="*/ 116995 w 618011"/>
              <a:gd name="connsiteY19" fmla="*/ 384247 h 618222"/>
              <a:gd name="connsiteX20" fmla="*/ 147208 w 618011"/>
              <a:gd name="connsiteY20" fmla="*/ 418586 h 618222"/>
              <a:gd name="connsiteX21" fmla="*/ 144562 w 618011"/>
              <a:gd name="connsiteY21" fmla="*/ 470015 h 618222"/>
              <a:gd name="connsiteX22" fmla="*/ 158213 w 618011"/>
              <a:gd name="connsiteY22" fmla="*/ 520386 h 618222"/>
              <a:gd name="connsiteX23" fmla="*/ 465149 w 618011"/>
              <a:gd name="connsiteY23" fmla="*/ 515148 h 618222"/>
              <a:gd name="connsiteX24" fmla="*/ 520917 w 618011"/>
              <a:gd name="connsiteY24" fmla="*/ 426628 h 618222"/>
              <a:gd name="connsiteX25" fmla="*/ 555098 w 618011"/>
              <a:gd name="connsiteY25" fmla="*/ 371125 h 618222"/>
              <a:gd name="connsiteX26" fmla="*/ 563828 w 618011"/>
              <a:gd name="connsiteY26" fmla="*/ 344034 h 618222"/>
              <a:gd name="connsiteX27" fmla="*/ 533881 w 618011"/>
              <a:gd name="connsiteY27" fmla="*/ 283504 h 618222"/>
              <a:gd name="connsiteX28" fmla="*/ 515891 w 618011"/>
              <a:gd name="connsiteY28" fmla="*/ 266520 h 618222"/>
              <a:gd name="connsiteX29" fmla="*/ 502399 w 618011"/>
              <a:gd name="connsiteY29" fmla="*/ 279906 h 618222"/>
              <a:gd name="connsiteX30" fmla="*/ 484991 w 618011"/>
              <a:gd name="connsiteY30" fmla="*/ 302976 h 618222"/>
              <a:gd name="connsiteX31" fmla="*/ 477689 w 618011"/>
              <a:gd name="connsiteY31" fmla="*/ 314880 h 618222"/>
              <a:gd name="connsiteX32" fmla="*/ 460969 w 618011"/>
              <a:gd name="connsiteY32" fmla="*/ 369220 h 618222"/>
              <a:gd name="connsiteX33" fmla="*/ 439911 w 618011"/>
              <a:gd name="connsiteY33" fmla="*/ 395940 h 618222"/>
              <a:gd name="connsiteX34" fmla="*/ 452980 w 618011"/>
              <a:gd name="connsiteY34" fmla="*/ 416575 h 618222"/>
              <a:gd name="connsiteX35" fmla="*/ 465784 w 618011"/>
              <a:gd name="connsiteY35" fmla="*/ 423559 h 618222"/>
              <a:gd name="connsiteX36" fmla="*/ 430545 w 618011"/>
              <a:gd name="connsiteY36" fmla="*/ 472608 h 618222"/>
              <a:gd name="connsiteX37" fmla="*/ 398111 w 618011"/>
              <a:gd name="connsiteY37" fmla="*/ 484037 h 618222"/>
              <a:gd name="connsiteX38" fmla="*/ 359751 w 618011"/>
              <a:gd name="connsiteY38" fmla="*/ 506100 h 618222"/>
              <a:gd name="connsiteX39" fmla="*/ 333666 w 618011"/>
              <a:gd name="connsiteY39" fmla="*/ 498375 h 618222"/>
              <a:gd name="connsiteX40" fmla="*/ 314618 w 618011"/>
              <a:gd name="connsiteY40" fmla="*/ 433930 h 618222"/>
              <a:gd name="connsiteX41" fmla="*/ 245199 w 618011"/>
              <a:gd name="connsiteY41" fmla="*/ 359114 h 618222"/>
              <a:gd name="connsiteX42" fmla="*/ 187526 w 618011"/>
              <a:gd name="connsiteY42" fmla="*/ 312658 h 618222"/>
              <a:gd name="connsiteX43" fmla="*/ 203293 w 618011"/>
              <a:gd name="connsiteY43" fmla="*/ 242393 h 618222"/>
              <a:gd name="connsiteX44" fmla="*/ 219854 w 618011"/>
              <a:gd name="connsiteY44" fmla="*/ 194561 h 618222"/>
              <a:gd name="connsiteX45" fmla="*/ 234193 w 618011"/>
              <a:gd name="connsiteY45" fmla="*/ 174296 h 618222"/>
              <a:gd name="connsiteX46" fmla="*/ 249220 w 618011"/>
              <a:gd name="connsiteY46" fmla="*/ 161915 h 61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18011" h="618222">
                <a:moveTo>
                  <a:pt x="618009" y="310436"/>
                </a:moveTo>
                <a:cubicBezTo>
                  <a:pt x="617215" y="486629"/>
                  <a:pt x="480599" y="619012"/>
                  <a:pt x="300332" y="618219"/>
                </a:cubicBezTo>
                <a:cubicBezTo>
                  <a:pt x="135250" y="617531"/>
                  <a:pt x="1385" y="477423"/>
                  <a:pt x="10" y="308478"/>
                </a:cubicBezTo>
                <a:cubicBezTo>
                  <a:pt x="-1366" y="137788"/>
                  <a:pt x="145991" y="-4596"/>
                  <a:pt x="318163" y="114"/>
                </a:cubicBezTo>
                <a:cubicBezTo>
                  <a:pt x="483245" y="4611"/>
                  <a:pt x="618750" y="141386"/>
                  <a:pt x="618009" y="310489"/>
                </a:cubicBezTo>
                <a:close/>
                <a:moveTo>
                  <a:pt x="249167" y="161809"/>
                </a:moveTo>
                <a:cubicBezTo>
                  <a:pt x="225251" y="155830"/>
                  <a:pt x="218002" y="149164"/>
                  <a:pt x="225675" y="139058"/>
                </a:cubicBezTo>
                <a:cubicBezTo>
                  <a:pt x="232870" y="129587"/>
                  <a:pt x="242765" y="119216"/>
                  <a:pt x="253453" y="116094"/>
                </a:cubicBezTo>
                <a:cubicBezTo>
                  <a:pt x="264776" y="112814"/>
                  <a:pt x="265940" y="127788"/>
                  <a:pt x="270278" y="135883"/>
                </a:cubicBezTo>
                <a:cubicBezTo>
                  <a:pt x="272660" y="140275"/>
                  <a:pt x="274088" y="146941"/>
                  <a:pt x="280755" y="145830"/>
                </a:cubicBezTo>
                <a:cubicBezTo>
                  <a:pt x="287898" y="144666"/>
                  <a:pt x="289697" y="138634"/>
                  <a:pt x="290385" y="131915"/>
                </a:cubicBezTo>
                <a:cubicBezTo>
                  <a:pt x="294406" y="89850"/>
                  <a:pt x="350491" y="59268"/>
                  <a:pt x="386259" y="81967"/>
                </a:cubicBezTo>
                <a:cubicBezTo>
                  <a:pt x="402397" y="92179"/>
                  <a:pt x="411656" y="90697"/>
                  <a:pt x="423932" y="79215"/>
                </a:cubicBezTo>
                <a:cubicBezTo>
                  <a:pt x="364989" y="39797"/>
                  <a:pt x="241072" y="41120"/>
                  <a:pt x="185568" y="80961"/>
                </a:cubicBezTo>
                <a:cubicBezTo>
                  <a:pt x="180383" y="84665"/>
                  <a:pt x="176944" y="88210"/>
                  <a:pt x="176626" y="95671"/>
                </a:cubicBezTo>
                <a:cubicBezTo>
                  <a:pt x="174668" y="143978"/>
                  <a:pt x="156626" y="172339"/>
                  <a:pt x="112022" y="183979"/>
                </a:cubicBezTo>
                <a:cubicBezTo>
                  <a:pt x="77260" y="193027"/>
                  <a:pt x="63185" y="214032"/>
                  <a:pt x="56889" y="245990"/>
                </a:cubicBezTo>
                <a:cubicBezTo>
                  <a:pt x="53132" y="265144"/>
                  <a:pt x="50434" y="284192"/>
                  <a:pt x="50381" y="303610"/>
                </a:cubicBezTo>
                <a:cubicBezTo>
                  <a:pt x="50381" y="312499"/>
                  <a:pt x="50381" y="321653"/>
                  <a:pt x="57312" y="328320"/>
                </a:cubicBezTo>
                <a:cubicBezTo>
                  <a:pt x="76942" y="347209"/>
                  <a:pt x="95990" y="366945"/>
                  <a:pt x="116995" y="384247"/>
                </a:cubicBezTo>
                <a:cubicBezTo>
                  <a:pt x="129377" y="394406"/>
                  <a:pt x="151970" y="396998"/>
                  <a:pt x="147208" y="418586"/>
                </a:cubicBezTo>
                <a:cubicBezTo>
                  <a:pt x="143292" y="436258"/>
                  <a:pt x="152234" y="454671"/>
                  <a:pt x="144562" y="470015"/>
                </a:cubicBezTo>
                <a:cubicBezTo>
                  <a:pt x="133292" y="492608"/>
                  <a:pt x="143980" y="508058"/>
                  <a:pt x="158213" y="520386"/>
                </a:cubicBezTo>
                <a:cubicBezTo>
                  <a:pt x="234722" y="586578"/>
                  <a:pt x="392555" y="586102"/>
                  <a:pt x="465149" y="515148"/>
                </a:cubicBezTo>
                <a:cubicBezTo>
                  <a:pt x="489118" y="491709"/>
                  <a:pt x="502134" y="456047"/>
                  <a:pt x="520917" y="426628"/>
                </a:cubicBezTo>
                <a:cubicBezTo>
                  <a:pt x="532134" y="409115"/>
                  <a:pt x="537637" y="386575"/>
                  <a:pt x="555098" y="371125"/>
                </a:cubicBezTo>
                <a:cubicBezTo>
                  <a:pt x="563193" y="363929"/>
                  <a:pt x="571289" y="347791"/>
                  <a:pt x="563828" y="344034"/>
                </a:cubicBezTo>
                <a:cubicBezTo>
                  <a:pt x="536950" y="330595"/>
                  <a:pt x="539172" y="305833"/>
                  <a:pt x="533881" y="283504"/>
                </a:cubicBezTo>
                <a:cubicBezTo>
                  <a:pt x="531658" y="274086"/>
                  <a:pt x="525785" y="267896"/>
                  <a:pt x="515891" y="266520"/>
                </a:cubicBezTo>
                <a:cubicBezTo>
                  <a:pt x="505891" y="265144"/>
                  <a:pt x="505097" y="273927"/>
                  <a:pt x="502399" y="279906"/>
                </a:cubicBezTo>
                <a:cubicBezTo>
                  <a:pt x="498271" y="289007"/>
                  <a:pt x="491816" y="295938"/>
                  <a:pt x="484991" y="302976"/>
                </a:cubicBezTo>
                <a:cubicBezTo>
                  <a:pt x="481763" y="306309"/>
                  <a:pt x="473509" y="308320"/>
                  <a:pt x="477689" y="314880"/>
                </a:cubicBezTo>
                <a:cubicBezTo>
                  <a:pt x="493721" y="339907"/>
                  <a:pt x="474356" y="353717"/>
                  <a:pt x="460969" y="369220"/>
                </a:cubicBezTo>
                <a:cubicBezTo>
                  <a:pt x="453509" y="377844"/>
                  <a:pt x="443138" y="384670"/>
                  <a:pt x="439911" y="395940"/>
                </a:cubicBezTo>
                <a:cubicBezTo>
                  <a:pt x="437001" y="406046"/>
                  <a:pt x="427688" y="422872"/>
                  <a:pt x="452980" y="416575"/>
                </a:cubicBezTo>
                <a:cubicBezTo>
                  <a:pt x="458588" y="415200"/>
                  <a:pt x="463403" y="418057"/>
                  <a:pt x="465784" y="423559"/>
                </a:cubicBezTo>
                <a:cubicBezTo>
                  <a:pt x="470758" y="435147"/>
                  <a:pt x="438535" y="479169"/>
                  <a:pt x="430545" y="472608"/>
                </a:cubicBezTo>
                <a:cubicBezTo>
                  <a:pt x="410228" y="455994"/>
                  <a:pt x="406947" y="475465"/>
                  <a:pt x="398111" y="484037"/>
                </a:cubicBezTo>
                <a:cubicBezTo>
                  <a:pt x="387158" y="494619"/>
                  <a:pt x="375095" y="503402"/>
                  <a:pt x="359751" y="506100"/>
                </a:cubicBezTo>
                <a:cubicBezTo>
                  <a:pt x="349909" y="507846"/>
                  <a:pt x="338904" y="508323"/>
                  <a:pt x="333666" y="498375"/>
                </a:cubicBezTo>
                <a:cubicBezTo>
                  <a:pt x="323136" y="478322"/>
                  <a:pt x="310861" y="458904"/>
                  <a:pt x="314618" y="433930"/>
                </a:cubicBezTo>
                <a:cubicBezTo>
                  <a:pt x="322184" y="383347"/>
                  <a:pt x="295782" y="355516"/>
                  <a:pt x="245199" y="359114"/>
                </a:cubicBezTo>
                <a:cubicBezTo>
                  <a:pt x="211548" y="361495"/>
                  <a:pt x="190965" y="345833"/>
                  <a:pt x="187526" y="312658"/>
                </a:cubicBezTo>
                <a:cubicBezTo>
                  <a:pt x="184933" y="287949"/>
                  <a:pt x="187050" y="264033"/>
                  <a:pt x="203293" y="242393"/>
                </a:cubicBezTo>
                <a:cubicBezTo>
                  <a:pt x="213240" y="229059"/>
                  <a:pt x="230489" y="217154"/>
                  <a:pt x="219854" y="194561"/>
                </a:cubicBezTo>
                <a:cubicBezTo>
                  <a:pt x="216468" y="187418"/>
                  <a:pt x="226680" y="179587"/>
                  <a:pt x="234193" y="174296"/>
                </a:cubicBezTo>
                <a:cubicBezTo>
                  <a:pt x="239431" y="170592"/>
                  <a:pt x="249167" y="171968"/>
                  <a:pt x="249220" y="161915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56523E59-F152-42D5-BA9B-28A2899567A7}"/>
              </a:ext>
            </a:extLst>
          </p:cNvPr>
          <p:cNvSpPr/>
          <p:nvPr/>
        </p:nvSpPr>
        <p:spPr>
          <a:xfrm>
            <a:off x="6145248" y="3050626"/>
            <a:ext cx="806974" cy="752470"/>
          </a:xfrm>
          <a:custGeom>
            <a:avLst/>
            <a:gdLst>
              <a:gd name="connsiteX0" fmla="*/ 189538 w 806974"/>
              <a:gd name="connsiteY0" fmla="*/ 180913 h 752470"/>
              <a:gd name="connsiteX1" fmla="*/ 200543 w 806974"/>
              <a:gd name="connsiteY1" fmla="*/ 61123 h 752470"/>
              <a:gd name="connsiteX2" fmla="*/ 226840 w 806974"/>
              <a:gd name="connsiteY2" fmla="*/ 24985 h 752470"/>
              <a:gd name="connsiteX3" fmla="*/ 398430 w 806974"/>
              <a:gd name="connsiteY3" fmla="*/ 2868 h 752470"/>
              <a:gd name="connsiteX4" fmla="*/ 624095 w 806974"/>
              <a:gd name="connsiteY4" fmla="*/ 119748 h 752470"/>
              <a:gd name="connsiteX5" fmla="*/ 708647 w 806974"/>
              <a:gd name="connsiteY5" fmla="*/ 130542 h 752470"/>
              <a:gd name="connsiteX6" fmla="*/ 744679 w 806974"/>
              <a:gd name="connsiteY6" fmla="*/ 108531 h 752470"/>
              <a:gd name="connsiteX7" fmla="*/ 798119 w 806974"/>
              <a:gd name="connsiteY7" fmla="*/ 122235 h 752470"/>
              <a:gd name="connsiteX8" fmla="*/ 791241 w 806974"/>
              <a:gd name="connsiteY8" fmla="*/ 176628 h 752470"/>
              <a:gd name="connsiteX9" fmla="*/ 673514 w 806974"/>
              <a:gd name="connsiteY9" fmla="*/ 252237 h 752470"/>
              <a:gd name="connsiteX10" fmla="*/ 620920 w 806974"/>
              <a:gd name="connsiteY10" fmla="*/ 240809 h 752470"/>
              <a:gd name="connsiteX11" fmla="*/ 572507 w 806974"/>
              <a:gd name="connsiteY11" fmla="*/ 188374 h 752470"/>
              <a:gd name="connsiteX12" fmla="*/ 547057 w 806974"/>
              <a:gd name="connsiteY12" fmla="*/ 192078 h 752470"/>
              <a:gd name="connsiteX13" fmla="*/ 492770 w 806974"/>
              <a:gd name="connsiteY13" fmla="*/ 329752 h 752470"/>
              <a:gd name="connsiteX14" fmla="*/ 498961 w 806974"/>
              <a:gd name="connsiteY14" fmla="*/ 369118 h 752470"/>
              <a:gd name="connsiteX15" fmla="*/ 578063 w 806974"/>
              <a:gd name="connsiteY15" fmla="*/ 481500 h 752470"/>
              <a:gd name="connsiteX16" fmla="*/ 583618 w 806974"/>
              <a:gd name="connsiteY16" fmla="*/ 552718 h 752470"/>
              <a:gd name="connsiteX17" fmla="*/ 502929 w 806974"/>
              <a:gd name="connsiteY17" fmla="*/ 719176 h 752470"/>
              <a:gd name="connsiteX18" fmla="*/ 443404 w 806974"/>
              <a:gd name="connsiteY18" fmla="*/ 749917 h 752470"/>
              <a:gd name="connsiteX19" fmla="*/ 417108 w 806974"/>
              <a:gd name="connsiteY19" fmla="*/ 683197 h 752470"/>
              <a:gd name="connsiteX20" fmla="*/ 480654 w 806974"/>
              <a:gd name="connsiteY20" fmla="*/ 546687 h 752470"/>
              <a:gd name="connsiteX21" fmla="*/ 477479 w 806974"/>
              <a:gd name="connsiteY21" fmla="*/ 505945 h 752470"/>
              <a:gd name="connsiteX22" fmla="*/ 374356 w 806974"/>
              <a:gd name="connsiteY22" fmla="*/ 361974 h 752470"/>
              <a:gd name="connsiteX23" fmla="*/ 343138 w 806974"/>
              <a:gd name="connsiteY23" fmla="*/ 364144 h 752470"/>
              <a:gd name="connsiteX24" fmla="*/ 270756 w 806974"/>
              <a:gd name="connsiteY24" fmla="*/ 490230 h 752470"/>
              <a:gd name="connsiteX25" fmla="*/ 208216 w 806974"/>
              <a:gd name="connsiteY25" fmla="*/ 513617 h 752470"/>
              <a:gd name="connsiteX26" fmla="*/ 33239 w 806974"/>
              <a:gd name="connsiteY26" fmla="*/ 445997 h 752470"/>
              <a:gd name="connsiteX27" fmla="*/ 487 w 806974"/>
              <a:gd name="connsiteY27" fmla="*/ 394568 h 752470"/>
              <a:gd name="connsiteX28" fmla="*/ 39641 w 806974"/>
              <a:gd name="connsiteY28" fmla="*/ 353509 h 752470"/>
              <a:gd name="connsiteX29" fmla="*/ 72975 w 806974"/>
              <a:gd name="connsiteY29" fmla="*/ 359223 h 752470"/>
              <a:gd name="connsiteX30" fmla="*/ 186152 w 806974"/>
              <a:gd name="connsiteY30" fmla="*/ 403562 h 752470"/>
              <a:gd name="connsiteX31" fmla="*/ 215940 w 806974"/>
              <a:gd name="connsiteY31" fmla="*/ 393351 h 752470"/>
              <a:gd name="connsiteX32" fmla="*/ 342292 w 806974"/>
              <a:gd name="connsiteY32" fmla="*/ 108954 h 752470"/>
              <a:gd name="connsiteX33" fmla="*/ 328641 w 806974"/>
              <a:gd name="connsiteY33" fmla="*/ 93028 h 752470"/>
              <a:gd name="connsiteX34" fmla="*/ 277582 w 806974"/>
              <a:gd name="connsiteY34" fmla="*/ 151019 h 752470"/>
              <a:gd name="connsiteX35" fmla="*/ 272661 w 806974"/>
              <a:gd name="connsiteY35" fmla="*/ 203612 h 752470"/>
              <a:gd name="connsiteX36" fmla="*/ 229433 w 806974"/>
              <a:gd name="connsiteY36" fmla="*/ 247422 h 752470"/>
              <a:gd name="connsiteX37" fmla="*/ 189591 w 806974"/>
              <a:gd name="connsiteY37" fmla="*/ 200702 h 752470"/>
              <a:gd name="connsiteX38" fmla="*/ 189591 w 806974"/>
              <a:gd name="connsiteY38" fmla="*/ 180966 h 75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06974" h="752470">
                <a:moveTo>
                  <a:pt x="189538" y="180913"/>
                </a:moveTo>
                <a:cubicBezTo>
                  <a:pt x="192977" y="143505"/>
                  <a:pt x="196734" y="102341"/>
                  <a:pt x="200543" y="61123"/>
                </a:cubicBezTo>
                <a:cubicBezTo>
                  <a:pt x="202131" y="43821"/>
                  <a:pt x="210067" y="28371"/>
                  <a:pt x="226840" y="24985"/>
                </a:cubicBezTo>
                <a:cubicBezTo>
                  <a:pt x="283614" y="13556"/>
                  <a:pt x="341763" y="-7714"/>
                  <a:pt x="398430" y="2868"/>
                </a:cubicBezTo>
                <a:cubicBezTo>
                  <a:pt x="483564" y="18741"/>
                  <a:pt x="562824" y="52816"/>
                  <a:pt x="624095" y="119748"/>
                </a:cubicBezTo>
                <a:cubicBezTo>
                  <a:pt x="661080" y="160119"/>
                  <a:pt x="662561" y="158744"/>
                  <a:pt x="708647" y="130542"/>
                </a:cubicBezTo>
                <a:cubicBezTo>
                  <a:pt x="720657" y="123188"/>
                  <a:pt x="732139" y="114722"/>
                  <a:pt x="744679" y="108531"/>
                </a:cubicBezTo>
                <a:cubicBezTo>
                  <a:pt x="765843" y="98161"/>
                  <a:pt x="784786" y="103134"/>
                  <a:pt x="798119" y="122235"/>
                </a:cubicBezTo>
                <a:cubicBezTo>
                  <a:pt x="811770" y="141706"/>
                  <a:pt x="809759" y="163347"/>
                  <a:pt x="791241" y="176628"/>
                </a:cubicBezTo>
                <a:cubicBezTo>
                  <a:pt x="753356" y="203771"/>
                  <a:pt x="713726" y="228639"/>
                  <a:pt x="673514" y="252237"/>
                </a:cubicBezTo>
                <a:cubicBezTo>
                  <a:pt x="654836" y="263190"/>
                  <a:pt x="635788" y="256629"/>
                  <a:pt x="620920" y="240809"/>
                </a:cubicBezTo>
                <a:cubicBezTo>
                  <a:pt x="604624" y="223454"/>
                  <a:pt x="588433" y="206046"/>
                  <a:pt x="572507" y="188374"/>
                </a:cubicBezTo>
                <a:cubicBezTo>
                  <a:pt x="561819" y="176522"/>
                  <a:pt x="554253" y="172977"/>
                  <a:pt x="547057" y="192078"/>
                </a:cubicBezTo>
                <a:cubicBezTo>
                  <a:pt x="529755" y="238269"/>
                  <a:pt x="511395" y="284090"/>
                  <a:pt x="492770" y="329752"/>
                </a:cubicBezTo>
                <a:cubicBezTo>
                  <a:pt x="486633" y="344725"/>
                  <a:pt x="490178" y="356736"/>
                  <a:pt x="498961" y="369118"/>
                </a:cubicBezTo>
                <a:cubicBezTo>
                  <a:pt x="525469" y="406473"/>
                  <a:pt x="550919" y="444621"/>
                  <a:pt x="578063" y="481500"/>
                </a:cubicBezTo>
                <a:cubicBezTo>
                  <a:pt x="595153" y="504781"/>
                  <a:pt x="596740" y="526792"/>
                  <a:pt x="583618" y="552718"/>
                </a:cubicBezTo>
                <a:cubicBezTo>
                  <a:pt x="555734" y="607693"/>
                  <a:pt x="530125" y="663831"/>
                  <a:pt x="502929" y="719176"/>
                </a:cubicBezTo>
                <a:cubicBezTo>
                  <a:pt x="488961" y="747589"/>
                  <a:pt x="468008" y="757748"/>
                  <a:pt x="443404" y="749917"/>
                </a:cubicBezTo>
                <a:cubicBezTo>
                  <a:pt x="415573" y="741081"/>
                  <a:pt x="403774" y="713303"/>
                  <a:pt x="417108" y="683197"/>
                </a:cubicBezTo>
                <a:cubicBezTo>
                  <a:pt x="437425" y="637323"/>
                  <a:pt x="458590" y="591766"/>
                  <a:pt x="480654" y="546687"/>
                </a:cubicBezTo>
                <a:cubicBezTo>
                  <a:pt x="488167" y="531342"/>
                  <a:pt x="488008" y="520072"/>
                  <a:pt x="477479" y="505945"/>
                </a:cubicBezTo>
                <a:cubicBezTo>
                  <a:pt x="442293" y="458537"/>
                  <a:pt x="408272" y="410282"/>
                  <a:pt x="374356" y="361974"/>
                </a:cubicBezTo>
                <a:cubicBezTo>
                  <a:pt x="361816" y="344091"/>
                  <a:pt x="353773" y="344567"/>
                  <a:pt x="343138" y="364144"/>
                </a:cubicBezTo>
                <a:cubicBezTo>
                  <a:pt x="319963" y="406684"/>
                  <a:pt x="295518" y="448537"/>
                  <a:pt x="270756" y="490230"/>
                </a:cubicBezTo>
                <a:cubicBezTo>
                  <a:pt x="255147" y="516474"/>
                  <a:pt x="236205" y="523988"/>
                  <a:pt x="208216" y="513617"/>
                </a:cubicBezTo>
                <a:cubicBezTo>
                  <a:pt x="149590" y="491871"/>
                  <a:pt x="91388" y="468907"/>
                  <a:pt x="33239" y="445997"/>
                </a:cubicBezTo>
                <a:cubicBezTo>
                  <a:pt x="10276" y="436949"/>
                  <a:pt x="-2740" y="419594"/>
                  <a:pt x="487" y="394568"/>
                </a:cubicBezTo>
                <a:cubicBezTo>
                  <a:pt x="3345" y="372504"/>
                  <a:pt x="17154" y="358165"/>
                  <a:pt x="39641" y="353509"/>
                </a:cubicBezTo>
                <a:cubicBezTo>
                  <a:pt x="51493" y="351022"/>
                  <a:pt x="62234" y="355043"/>
                  <a:pt x="72975" y="359223"/>
                </a:cubicBezTo>
                <a:cubicBezTo>
                  <a:pt x="110701" y="373932"/>
                  <a:pt x="148691" y="388112"/>
                  <a:pt x="186152" y="403562"/>
                </a:cubicBezTo>
                <a:cubicBezTo>
                  <a:pt x="200332" y="409436"/>
                  <a:pt x="207633" y="406367"/>
                  <a:pt x="215940" y="393351"/>
                </a:cubicBezTo>
                <a:cubicBezTo>
                  <a:pt x="272396" y="304831"/>
                  <a:pt x="306630" y="206628"/>
                  <a:pt x="342292" y="108954"/>
                </a:cubicBezTo>
                <a:cubicBezTo>
                  <a:pt x="347424" y="94986"/>
                  <a:pt x="345519" y="90330"/>
                  <a:pt x="328641" y="93028"/>
                </a:cubicBezTo>
                <a:cubicBezTo>
                  <a:pt x="279857" y="100859"/>
                  <a:pt x="280016" y="100118"/>
                  <a:pt x="277582" y="151019"/>
                </a:cubicBezTo>
                <a:cubicBezTo>
                  <a:pt x="276735" y="168585"/>
                  <a:pt x="274301" y="186046"/>
                  <a:pt x="272661" y="203612"/>
                </a:cubicBezTo>
                <a:cubicBezTo>
                  <a:pt x="270121" y="230808"/>
                  <a:pt x="252819" y="248375"/>
                  <a:pt x="229433" y="247422"/>
                </a:cubicBezTo>
                <a:cubicBezTo>
                  <a:pt x="205517" y="246470"/>
                  <a:pt x="189961" y="228269"/>
                  <a:pt x="189591" y="200702"/>
                </a:cubicBezTo>
                <a:cubicBezTo>
                  <a:pt x="189538" y="195411"/>
                  <a:pt x="189591" y="190120"/>
                  <a:pt x="189591" y="180966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A34FE11F-8CE1-402A-9CCF-9B26A2E8B265}"/>
              </a:ext>
            </a:extLst>
          </p:cNvPr>
          <p:cNvSpPr/>
          <p:nvPr/>
        </p:nvSpPr>
        <p:spPr>
          <a:xfrm>
            <a:off x="8637118" y="813782"/>
            <a:ext cx="648396" cy="911744"/>
          </a:xfrm>
          <a:custGeom>
            <a:avLst/>
            <a:gdLst>
              <a:gd name="connsiteX0" fmla="*/ 221782 w 648396"/>
              <a:gd name="connsiteY0" fmla="*/ 573813 h 911744"/>
              <a:gd name="connsiteX1" fmla="*/ 222099 w 648396"/>
              <a:gd name="connsiteY1" fmla="*/ 290793 h 911744"/>
              <a:gd name="connsiteX2" fmla="*/ 200670 w 648396"/>
              <a:gd name="connsiteY2" fmla="*/ 252908 h 911744"/>
              <a:gd name="connsiteX3" fmla="*/ 159241 w 648396"/>
              <a:gd name="connsiteY3" fmla="*/ 229575 h 911744"/>
              <a:gd name="connsiteX4" fmla="*/ 6805 w 648396"/>
              <a:gd name="connsiteY4" fmla="*/ 60366 h 911744"/>
              <a:gd name="connsiteX5" fmla="*/ 17863 w 648396"/>
              <a:gd name="connsiteY5" fmla="*/ 7084 h 911744"/>
              <a:gd name="connsiteX6" fmla="*/ 74584 w 648396"/>
              <a:gd name="connsiteY6" fmla="*/ 17402 h 911744"/>
              <a:gd name="connsiteX7" fmla="*/ 121357 w 648396"/>
              <a:gd name="connsiteY7" fmla="*/ 84652 h 911744"/>
              <a:gd name="connsiteX8" fmla="*/ 432790 w 648396"/>
              <a:gd name="connsiteY8" fmla="*/ 164547 h 911744"/>
              <a:gd name="connsiteX9" fmla="*/ 550147 w 648396"/>
              <a:gd name="connsiteY9" fmla="*/ 51001 h 911744"/>
              <a:gd name="connsiteX10" fmla="*/ 576496 w 648396"/>
              <a:gd name="connsiteY10" fmla="*/ 14757 h 911744"/>
              <a:gd name="connsiteX11" fmla="*/ 631365 w 648396"/>
              <a:gd name="connsiteY11" fmla="*/ 8090 h 911744"/>
              <a:gd name="connsiteX12" fmla="*/ 642741 w 648396"/>
              <a:gd name="connsiteY12" fmla="*/ 56715 h 911744"/>
              <a:gd name="connsiteX13" fmla="*/ 496601 w 648396"/>
              <a:gd name="connsiteY13" fmla="*/ 224125 h 911744"/>
              <a:gd name="connsiteX14" fmla="*/ 424430 w 648396"/>
              <a:gd name="connsiteY14" fmla="*/ 344973 h 911744"/>
              <a:gd name="connsiteX15" fmla="*/ 427182 w 648396"/>
              <a:gd name="connsiteY15" fmla="*/ 857997 h 911744"/>
              <a:gd name="connsiteX16" fmla="*/ 385224 w 648396"/>
              <a:gd name="connsiteY16" fmla="*/ 910591 h 911744"/>
              <a:gd name="connsiteX17" fmla="*/ 338345 w 648396"/>
              <a:gd name="connsiteY17" fmla="*/ 859691 h 911744"/>
              <a:gd name="connsiteX18" fmla="*/ 338133 w 648396"/>
              <a:gd name="connsiteY18" fmla="*/ 568734 h 911744"/>
              <a:gd name="connsiteX19" fmla="*/ 337498 w 648396"/>
              <a:gd name="connsiteY19" fmla="*/ 544977 h 911744"/>
              <a:gd name="connsiteX20" fmla="*/ 325275 w 648396"/>
              <a:gd name="connsiteY20" fmla="*/ 533654 h 911744"/>
              <a:gd name="connsiteX21" fmla="*/ 310302 w 648396"/>
              <a:gd name="connsiteY21" fmla="*/ 544818 h 911744"/>
              <a:gd name="connsiteX22" fmla="*/ 309561 w 648396"/>
              <a:gd name="connsiteY22" fmla="*/ 568575 h 911744"/>
              <a:gd name="connsiteX23" fmla="*/ 309667 w 648396"/>
              <a:gd name="connsiteY23" fmla="*/ 856886 h 911744"/>
              <a:gd name="connsiteX24" fmla="*/ 278132 w 648396"/>
              <a:gd name="connsiteY24" fmla="*/ 909162 h 911744"/>
              <a:gd name="connsiteX25" fmla="*/ 221941 w 648396"/>
              <a:gd name="connsiteY25" fmla="*/ 862019 h 911744"/>
              <a:gd name="connsiteX26" fmla="*/ 221729 w 648396"/>
              <a:gd name="connsiteY26" fmla="*/ 573707 h 91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8396" h="911744">
                <a:moveTo>
                  <a:pt x="221782" y="573813"/>
                </a:moveTo>
                <a:cubicBezTo>
                  <a:pt x="221782" y="479473"/>
                  <a:pt x="221306" y="385133"/>
                  <a:pt x="222099" y="290793"/>
                </a:cubicBezTo>
                <a:cubicBezTo>
                  <a:pt x="222258" y="272644"/>
                  <a:pt x="217232" y="260845"/>
                  <a:pt x="200670" y="252908"/>
                </a:cubicBezTo>
                <a:cubicBezTo>
                  <a:pt x="186384" y="246083"/>
                  <a:pt x="173686" y="235818"/>
                  <a:pt x="159241" y="229575"/>
                </a:cubicBezTo>
                <a:cubicBezTo>
                  <a:pt x="82415" y="196453"/>
                  <a:pt x="43631" y="129256"/>
                  <a:pt x="6805" y="60366"/>
                </a:cubicBezTo>
                <a:cubicBezTo>
                  <a:pt x="-4095" y="40048"/>
                  <a:pt x="-2931" y="21000"/>
                  <a:pt x="17863" y="7084"/>
                </a:cubicBezTo>
                <a:cubicBezTo>
                  <a:pt x="35694" y="-4820"/>
                  <a:pt x="60139" y="-1170"/>
                  <a:pt x="74584" y="17402"/>
                </a:cubicBezTo>
                <a:cubicBezTo>
                  <a:pt x="91304" y="38937"/>
                  <a:pt x="107018" y="61477"/>
                  <a:pt x="121357" y="84652"/>
                </a:cubicBezTo>
                <a:cubicBezTo>
                  <a:pt x="177178" y="175182"/>
                  <a:pt x="329667" y="222749"/>
                  <a:pt x="432790" y="164547"/>
                </a:cubicBezTo>
                <a:cubicBezTo>
                  <a:pt x="483109" y="136134"/>
                  <a:pt x="522422" y="100843"/>
                  <a:pt x="550147" y="51001"/>
                </a:cubicBezTo>
                <a:cubicBezTo>
                  <a:pt x="557343" y="38037"/>
                  <a:pt x="566602" y="25868"/>
                  <a:pt x="576496" y="14757"/>
                </a:cubicBezTo>
                <a:cubicBezTo>
                  <a:pt x="592317" y="-2969"/>
                  <a:pt x="612053" y="-4133"/>
                  <a:pt x="631365" y="8090"/>
                </a:cubicBezTo>
                <a:cubicBezTo>
                  <a:pt x="650148" y="19942"/>
                  <a:pt x="652530" y="37984"/>
                  <a:pt x="642741" y="56715"/>
                </a:cubicBezTo>
                <a:cubicBezTo>
                  <a:pt x="607555" y="124282"/>
                  <a:pt x="571946" y="192960"/>
                  <a:pt x="496601" y="224125"/>
                </a:cubicBezTo>
                <a:cubicBezTo>
                  <a:pt x="440357" y="247353"/>
                  <a:pt x="422420" y="282909"/>
                  <a:pt x="424430" y="344973"/>
                </a:cubicBezTo>
                <a:cubicBezTo>
                  <a:pt x="429986" y="515823"/>
                  <a:pt x="426811" y="686990"/>
                  <a:pt x="427182" y="857997"/>
                </a:cubicBezTo>
                <a:cubicBezTo>
                  <a:pt x="427235" y="892019"/>
                  <a:pt x="413372" y="909533"/>
                  <a:pt x="385224" y="910591"/>
                </a:cubicBezTo>
                <a:cubicBezTo>
                  <a:pt x="355752" y="911702"/>
                  <a:pt x="338503" y="893977"/>
                  <a:pt x="338345" y="859691"/>
                </a:cubicBezTo>
                <a:cubicBezTo>
                  <a:pt x="337868" y="762705"/>
                  <a:pt x="338186" y="665719"/>
                  <a:pt x="338133" y="568734"/>
                </a:cubicBezTo>
                <a:cubicBezTo>
                  <a:pt x="338133" y="560797"/>
                  <a:pt x="338133" y="552860"/>
                  <a:pt x="337498" y="544977"/>
                </a:cubicBezTo>
                <a:cubicBezTo>
                  <a:pt x="336969" y="537728"/>
                  <a:pt x="332419" y="534077"/>
                  <a:pt x="325275" y="533654"/>
                </a:cubicBezTo>
                <a:cubicBezTo>
                  <a:pt x="317233" y="533230"/>
                  <a:pt x="311148" y="536088"/>
                  <a:pt x="310302" y="544818"/>
                </a:cubicBezTo>
                <a:cubicBezTo>
                  <a:pt x="309561" y="552702"/>
                  <a:pt x="309561" y="560638"/>
                  <a:pt x="309561" y="568575"/>
                </a:cubicBezTo>
                <a:cubicBezTo>
                  <a:pt x="309508" y="664661"/>
                  <a:pt x="309296" y="760800"/>
                  <a:pt x="309667" y="856886"/>
                </a:cubicBezTo>
                <a:cubicBezTo>
                  <a:pt x="309773" y="881331"/>
                  <a:pt x="302524" y="900538"/>
                  <a:pt x="278132" y="909162"/>
                </a:cubicBezTo>
                <a:cubicBezTo>
                  <a:pt x="248714" y="919533"/>
                  <a:pt x="222099" y="897628"/>
                  <a:pt x="221941" y="862019"/>
                </a:cubicBezTo>
                <a:cubicBezTo>
                  <a:pt x="221464" y="765933"/>
                  <a:pt x="221782" y="669793"/>
                  <a:pt x="221729" y="573707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67EA1136-A539-4F44-8B47-EE23ABF79250}"/>
              </a:ext>
            </a:extLst>
          </p:cNvPr>
          <p:cNvSpPr/>
          <p:nvPr/>
        </p:nvSpPr>
        <p:spPr>
          <a:xfrm>
            <a:off x="9219226" y="1266023"/>
            <a:ext cx="373450" cy="689614"/>
          </a:xfrm>
          <a:custGeom>
            <a:avLst/>
            <a:gdLst>
              <a:gd name="connsiteX0" fmla="*/ 287357 w 373450"/>
              <a:gd name="connsiteY0" fmla="*/ 391894 h 689614"/>
              <a:gd name="connsiteX1" fmla="*/ 287198 w 373450"/>
              <a:gd name="connsiteY1" fmla="*/ 635179 h 689614"/>
              <a:gd name="connsiteX2" fmla="*/ 246563 w 373450"/>
              <a:gd name="connsiteY2" fmla="*/ 689518 h 689614"/>
              <a:gd name="connsiteX3" fmla="*/ 200954 w 373450"/>
              <a:gd name="connsiteY3" fmla="*/ 641263 h 689614"/>
              <a:gd name="connsiteX4" fmla="*/ 200372 w 373450"/>
              <a:gd name="connsiteY4" fmla="*/ 371577 h 689614"/>
              <a:gd name="connsiteX5" fmla="*/ 188837 w 373450"/>
              <a:gd name="connsiteY5" fmla="*/ 336920 h 689614"/>
              <a:gd name="connsiteX6" fmla="*/ 175979 w 373450"/>
              <a:gd name="connsiteY6" fmla="*/ 370730 h 689614"/>
              <a:gd name="connsiteX7" fmla="*/ 175450 w 373450"/>
              <a:gd name="connsiteY7" fmla="*/ 621951 h 689614"/>
              <a:gd name="connsiteX8" fmla="*/ 172382 w 373450"/>
              <a:gd name="connsiteY8" fmla="*/ 658671 h 689614"/>
              <a:gd name="connsiteX9" fmla="*/ 129630 w 373450"/>
              <a:gd name="connsiteY9" fmla="*/ 689412 h 689614"/>
              <a:gd name="connsiteX10" fmla="*/ 90740 w 373450"/>
              <a:gd name="connsiteY10" fmla="*/ 656237 h 689614"/>
              <a:gd name="connsiteX11" fmla="*/ 89682 w 373450"/>
              <a:gd name="connsiteY11" fmla="*/ 629887 h 689614"/>
              <a:gd name="connsiteX12" fmla="*/ 89682 w 373450"/>
              <a:gd name="connsiteY12" fmla="*/ 159192 h 689614"/>
              <a:gd name="connsiteX13" fmla="*/ 89523 w 373450"/>
              <a:gd name="connsiteY13" fmla="*/ 138028 h 689614"/>
              <a:gd name="connsiteX14" fmla="*/ 79470 w 373450"/>
              <a:gd name="connsiteY14" fmla="*/ 120567 h 689614"/>
              <a:gd name="connsiteX15" fmla="*/ 71904 w 373450"/>
              <a:gd name="connsiteY15" fmla="*/ 137869 h 689614"/>
              <a:gd name="connsiteX16" fmla="*/ 71745 w 373450"/>
              <a:gd name="connsiteY16" fmla="*/ 291258 h 689614"/>
              <a:gd name="connsiteX17" fmla="*/ 71533 w 373450"/>
              <a:gd name="connsiteY17" fmla="*/ 315068 h 689614"/>
              <a:gd name="connsiteX18" fmla="*/ 39787 w 373450"/>
              <a:gd name="connsiteY18" fmla="*/ 347767 h 689614"/>
              <a:gd name="connsiteX19" fmla="*/ 3173 w 373450"/>
              <a:gd name="connsiteY19" fmla="*/ 320412 h 689614"/>
              <a:gd name="connsiteX20" fmla="*/ 1321 w 373450"/>
              <a:gd name="connsiteY20" fmla="*/ 310041 h 689614"/>
              <a:gd name="connsiteX21" fmla="*/ 4601 w 373450"/>
              <a:gd name="connsiteY21" fmla="*/ 80249 h 689614"/>
              <a:gd name="connsiteX22" fmla="*/ 86296 w 373450"/>
              <a:gd name="connsiteY22" fmla="*/ 2470 h 689614"/>
              <a:gd name="connsiteX23" fmla="*/ 302701 w 373450"/>
              <a:gd name="connsiteY23" fmla="*/ 3105 h 689614"/>
              <a:gd name="connsiteX24" fmla="*/ 366882 w 373450"/>
              <a:gd name="connsiteY24" fmla="*/ 57180 h 689614"/>
              <a:gd name="connsiteX25" fmla="*/ 373443 w 373450"/>
              <a:gd name="connsiteY25" fmla="*/ 114694 h 689614"/>
              <a:gd name="connsiteX26" fmla="*/ 373284 w 373450"/>
              <a:gd name="connsiteY26" fmla="*/ 302422 h 689614"/>
              <a:gd name="connsiteX27" fmla="*/ 338310 w 373450"/>
              <a:gd name="connsiteY27" fmla="*/ 348666 h 689614"/>
              <a:gd name="connsiteX28" fmla="*/ 302648 w 373450"/>
              <a:gd name="connsiteY28" fmla="*/ 301946 h 689614"/>
              <a:gd name="connsiteX29" fmla="*/ 302225 w 373450"/>
              <a:gd name="connsiteY29" fmla="*/ 143319 h 689614"/>
              <a:gd name="connsiteX30" fmla="*/ 296087 w 373450"/>
              <a:gd name="connsiteY30" fmla="*/ 122895 h 689614"/>
              <a:gd name="connsiteX31" fmla="*/ 287833 w 373450"/>
              <a:gd name="connsiteY31" fmla="*/ 143425 h 689614"/>
              <a:gd name="connsiteX32" fmla="*/ 287569 w 373450"/>
              <a:gd name="connsiteY32" fmla="*/ 392000 h 689614"/>
              <a:gd name="connsiteX33" fmla="*/ 287410 w 373450"/>
              <a:gd name="connsiteY33" fmla="*/ 392000 h 68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73450" h="689614">
                <a:moveTo>
                  <a:pt x="287357" y="391894"/>
                </a:moveTo>
                <a:cubicBezTo>
                  <a:pt x="287357" y="473007"/>
                  <a:pt x="287675" y="554066"/>
                  <a:pt x="287198" y="635179"/>
                </a:cubicBezTo>
                <a:cubicBezTo>
                  <a:pt x="286987" y="671211"/>
                  <a:pt x="273653" y="688089"/>
                  <a:pt x="246563" y="689518"/>
                </a:cubicBezTo>
                <a:cubicBezTo>
                  <a:pt x="217620" y="691052"/>
                  <a:pt x="201112" y="674280"/>
                  <a:pt x="200954" y="641263"/>
                </a:cubicBezTo>
                <a:cubicBezTo>
                  <a:pt x="200583" y="551368"/>
                  <a:pt x="201165" y="461472"/>
                  <a:pt x="200372" y="371577"/>
                </a:cubicBezTo>
                <a:cubicBezTo>
                  <a:pt x="200266" y="359354"/>
                  <a:pt x="209261" y="337449"/>
                  <a:pt x="188837" y="336920"/>
                </a:cubicBezTo>
                <a:cubicBezTo>
                  <a:pt x="167990" y="336391"/>
                  <a:pt x="176085" y="358402"/>
                  <a:pt x="175979" y="370730"/>
                </a:cubicBezTo>
                <a:cubicBezTo>
                  <a:pt x="175239" y="454435"/>
                  <a:pt x="175715" y="538193"/>
                  <a:pt x="175450" y="621951"/>
                </a:cubicBezTo>
                <a:cubicBezTo>
                  <a:pt x="175450" y="634226"/>
                  <a:pt x="174869" y="646713"/>
                  <a:pt x="172382" y="658671"/>
                </a:cubicBezTo>
                <a:cubicBezTo>
                  <a:pt x="167725" y="681317"/>
                  <a:pt x="151535" y="690470"/>
                  <a:pt x="129630" y="689412"/>
                </a:cubicBezTo>
                <a:cubicBezTo>
                  <a:pt x="108571" y="688407"/>
                  <a:pt x="95132" y="676714"/>
                  <a:pt x="90740" y="656237"/>
                </a:cubicBezTo>
                <a:cubicBezTo>
                  <a:pt x="88888" y="647771"/>
                  <a:pt x="89682" y="638671"/>
                  <a:pt x="89682" y="629887"/>
                </a:cubicBezTo>
                <a:cubicBezTo>
                  <a:pt x="89682" y="473007"/>
                  <a:pt x="89682" y="316126"/>
                  <a:pt x="89682" y="159192"/>
                </a:cubicBezTo>
                <a:cubicBezTo>
                  <a:pt x="89682" y="152155"/>
                  <a:pt x="90052" y="145065"/>
                  <a:pt x="89523" y="138028"/>
                </a:cubicBezTo>
                <a:cubicBezTo>
                  <a:pt x="88941" y="130673"/>
                  <a:pt x="91375" y="119615"/>
                  <a:pt x="79470" y="120567"/>
                </a:cubicBezTo>
                <a:cubicBezTo>
                  <a:pt x="70369" y="121308"/>
                  <a:pt x="71904" y="131149"/>
                  <a:pt x="71904" y="137869"/>
                </a:cubicBezTo>
                <a:cubicBezTo>
                  <a:pt x="71692" y="188981"/>
                  <a:pt x="71798" y="240093"/>
                  <a:pt x="71745" y="291258"/>
                </a:cubicBezTo>
                <a:cubicBezTo>
                  <a:pt x="71745" y="299194"/>
                  <a:pt x="71851" y="307131"/>
                  <a:pt x="71533" y="315068"/>
                </a:cubicBezTo>
                <a:cubicBezTo>
                  <a:pt x="70740" y="335333"/>
                  <a:pt x="58094" y="346073"/>
                  <a:pt x="39787" y="347767"/>
                </a:cubicBezTo>
                <a:cubicBezTo>
                  <a:pt x="21004" y="349566"/>
                  <a:pt x="7987" y="339407"/>
                  <a:pt x="3173" y="320412"/>
                </a:cubicBezTo>
                <a:cubicBezTo>
                  <a:pt x="2326" y="317025"/>
                  <a:pt x="1321" y="313480"/>
                  <a:pt x="1321" y="310041"/>
                </a:cubicBezTo>
                <a:cubicBezTo>
                  <a:pt x="1956" y="233426"/>
                  <a:pt x="-3759" y="156600"/>
                  <a:pt x="4601" y="80249"/>
                </a:cubicBezTo>
                <a:cubicBezTo>
                  <a:pt x="10474" y="26703"/>
                  <a:pt x="32591" y="3952"/>
                  <a:pt x="86296" y="2470"/>
                </a:cubicBezTo>
                <a:cubicBezTo>
                  <a:pt x="158360" y="459"/>
                  <a:pt x="230583" y="-2186"/>
                  <a:pt x="302701" y="3105"/>
                </a:cubicBezTo>
                <a:cubicBezTo>
                  <a:pt x="337887" y="5645"/>
                  <a:pt x="356141" y="27021"/>
                  <a:pt x="366882" y="57180"/>
                </a:cubicBezTo>
                <a:cubicBezTo>
                  <a:pt x="373443" y="75646"/>
                  <a:pt x="373496" y="95170"/>
                  <a:pt x="373443" y="114694"/>
                </a:cubicBezTo>
                <a:cubicBezTo>
                  <a:pt x="373231" y="177288"/>
                  <a:pt x="373496" y="239881"/>
                  <a:pt x="373284" y="302422"/>
                </a:cubicBezTo>
                <a:cubicBezTo>
                  <a:pt x="373178" y="332475"/>
                  <a:pt x="360110" y="349248"/>
                  <a:pt x="338310" y="348666"/>
                </a:cubicBezTo>
                <a:cubicBezTo>
                  <a:pt x="316088" y="348084"/>
                  <a:pt x="302966" y="331787"/>
                  <a:pt x="302648" y="301946"/>
                </a:cubicBezTo>
                <a:cubicBezTo>
                  <a:pt x="302119" y="249088"/>
                  <a:pt x="302543" y="196177"/>
                  <a:pt x="302225" y="143319"/>
                </a:cubicBezTo>
                <a:cubicBezTo>
                  <a:pt x="302225" y="135964"/>
                  <a:pt x="305241" y="123319"/>
                  <a:pt x="296087" y="122895"/>
                </a:cubicBezTo>
                <a:cubicBezTo>
                  <a:pt x="282912" y="122313"/>
                  <a:pt x="287886" y="135964"/>
                  <a:pt x="287833" y="143425"/>
                </a:cubicBezTo>
                <a:cubicBezTo>
                  <a:pt x="287410" y="226283"/>
                  <a:pt x="287569" y="309142"/>
                  <a:pt x="287569" y="392000"/>
                </a:cubicBezTo>
                <a:lnTo>
                  <a:pt x="287410" y="392000"/>
                </a:ln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27416A4D-7420-4133-B471-DDD841627398}"/>
              </a:ext>
            </a:extLst>
          </p:cNvPr>
          <p:cNvSpPr/>
          <p:nvPr/>
        </p:nvSpPr>
        <p:spPr>
          <a:xfrm>
            <a:off x="8329337" y="1164250"/>
            <a:ext cx="373362" cy="689126"/>
          </a:xfrm>
          <a:custGeom>
            <a:avLst/>
            <a:gdLst>
              <a:gd name="connsiteX0" fmla="*/ 284004 w 373362"/>
              <a:gd name="connsiteY0" fmla="*/ 392290 h 689126"/>
              <a:gd name="connsiteX1" fmla="*/ 284004 w 373362"/>
              <a:gd name="connsiteY1" fmla="*/ 638219 h 689126"/>
              <a:gd name="connsiteX2" fmla="*/ 255221 w 373362"/>
              <a:gd name="connsiteY2" fmla="*/ 686262 h 689126"/>
              <a:gd name="connsiteX3" fmla="*/ 201675 w 373362"/>
              <a:gd name="connsiteY3" fmla="*/ 657691 h 689126"/>
              <a:gd name="connsiteX4" fmla="*/ 198183 w 373362"/>
              <a:gd name="connsiteY4" fmla="*/ 621023 h 689126"/>
              <a:gd name="connsiteX5" fmla="*/ 198024 w 373362"/>
              <a:gd name="connsiteY5" fmla="*/ 367157 h 689126"/>
              <a:gd name="connsiteX6" fmla="*/ 197072 w 373362"/>
              <a:gd name="connsiteY6" fmla="*/ 343400 h 689126"/>
              <a:gd name="connsiteX7" fmla="*/ 184955 w 373362"/>
              <a:gd name="connsiteY7" fmla="*/ 332024 h 689126"/>
              <a:gd name="connsiteX8" fmla="*/ 173473 w 373362"/>
              <a:gd name="connsiteY8" fmla="*/ 343770 h 689126"/>
              <a:gd name="connsiteX9" fmla="*/ 172944 w 373362"/>
              <a:gd name="connsiteY9" fmla="*/ 364882 h 689126"/>
              <a:gd name="connsiteX10" fmla="*/ 172944 w 373362"/>
              <a:gd name="connsiteY10" fmla="*/ 634568 h 689126"/>
              <a:gd name="connsiteX11" fmla="*/ 151991 w 373362"/>
              <a:gd name="connsiteY11" fmla="*/ 682929 h 689126"/>
              <a:gd name="connsiteX12" fmla="*/ 89874 w 373362"/>
              <a:gd name="connsiteY12" fmla="*/ 659701 h 689126"/>
              <a:gd name="connsiteX13" fmla="*/ 86276 w 373362"/>
              <a:gd name="connsiteY13" fmla="*/ 623034 h 689126"/>
              <a:gd name="connsiteX14" fmla="*/ 86276 w 373362"/>
              <a:gd name="connsiteY14" fmla="*/ 149746 h 689126"/>
              <a:gd name="connsiteX15" fmla="*/ 86276 w 373362"/>
              <a:gd name="connsiteY15" fmla="*/ 133873 h 689126"/>
              <a:gd name="connsiteX16" fmla="*/ 79980 w 373362"/>
              <a:gd name="connsiteY16" fmla="*/ 118476 h 689126"/>
              <a:gd name="connsiteX17" fmla="*/ 71514 w 373362"/>
              <a:gd name="connsiteY17" fmla="*/ 134190 h 689126"/>
              <a:gd name="connsiteX18" fmla="*/ 71196 w 373362"/>
              <a:gd name="connsiteY18" fmla="*/ 287579 h 689126"/>
              <a:gd name="connsiteX19" fmla="*/ 69768 w 373362"/>
              <a:gd name="connsiteY19" fmla="*/ 316574 h 689126"/>
              <a:gd name="connsiteX20" fmla="*/ 35164 w 373362"/>
              <a:gd name="connsiteY20" fmla="*/ 346204 h 689126"/>
              <a:gd name="connsiteX21" fmla="*/ 878 w 373362"/>
              <a:gd name="connsiteY21" fmla="*/ 313558 h 689126"/>
              <a:gd name="connsiteX22" fmla="*/ 1883 w 373362"/>
              <a:gd name="connsiteY22" fmla="*/ 80909 h 689126"/>
              <a:gd name="connsiteX23" fmla="*/ 91991 w 373362"/>
              <a:gd name="connsiteY23" fmla="*/ 61 h 689126"/>
              <a:gd name="connsiteX24" fmla="*/ 282364 w 373362"/>
              <a:gd name="connsiteY24" fmla="*/ 61 h 689126"/>
              <a:gd name="connsiteX25" fmla="*/ 368820 w 373362"/>
              <a:gd name="connsiteY25" fmla="*/ 73237 h 689126"/>
              <a:gd name="connsiteX26" fmla="*/ 372736 w 373362"/>
              <a:gd name="connsiteY26" fmla="*/ 205197 h 689126"/>
              <a:gd name="connsiteX27" fmla="*/ 372577 w 373362"/>
              <a:gd name="connsiteY27" fmla="*/ 303029 h 689126"/>
              <a:gd name="connsiteX28" fmla="*/ 336598 w 373362"/>
              <a:gd name="connsiteY28" fmla="*/ 346257 h 689126"/>
              <a:gd name="connsiteX29" fmla="*/ 301994 w 373362"/>
              <a:gd name="connsiteY29" fmla="*/ 302923 h 689126"/>
              <a:gd name="connsiteX30" fmla="*/ 301623 w 373362"/>
              <a:gd name="connsiteY30" fmla="*/ 141651 h 689126"/>
              <a:gd name="connsiteX31" fmla="*/ 293634 w 373362"/>
              <a:gd name="connsiteY31" fmla="*/ 117841 h 689126"/>
              <a:gd name="connsiteX32" fmla="*/ 284163 w 373362"/>
              <a:gd name="connsiteY32" fmla="*/ 141122 h 689126"/>
              <a:gd name="connsiteX33" fmla="*/ 283898 w 373362"/>
              <a:gd name="connsiteY33" fmla="*/ 392342 h 68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73362" h="689126">
                <a:moveTo>
                  <a:pt x="284004" y="392290"/>
                </a:moveTo>
                <a:cubicBezTo>
                  <a:pt x="284004" y="474249"/>
                  <a:pt x="283898" y="556207"/>
                  <a:pt x="284004" y="638219"/>
                </a:cubicBezTo>
                <a:cubicBezTo>
                  <a:pt x="284004" y="660177"/>
                  <a:pt x="278448" y="678485"/>
                  <a:pt x="255221" y="686262"/>
                </a:cubicBezTo>
                <a:cubicBezTo>
                  <a:pt x="231728" y="694146"/>
                  <a:pt x="207812" y="682030"/>
                  <a:pt x="201675" y="657691"/>
                </a:cubicBezTo>
                <a:cubicBezTo>
                  <a:pt x="198712" y="645892"/>
                  <a:pt x="198183" y="633299"/>
                  <a:pt x="198183" y="621023"/>
                </a:cubicBezTo>
                <a:cubicBezTo>
                  <a:pt x="197918" y="536419"/>
                  <a:pt x="198077" y="451814"/>
                  <a:pt x="198024" y="367157"/>
                </a:cubicBezTo>
                <a:cubicBezTo>
                  <a:pt x="198024" y="359220"/>
                  <a:pt x="197812" y="351284"/>
                  <a:pt x="197072" y="343400"/>
                </a:cubicBezTo>
                <a:cubicBezTo>
                  <a:pt x="196384" y="336416"/>
                  <a:pt x="192257" y="331971"/>
                  <a:pt x="184955" y="332024"/>
                </a:cubicBezTo>
                <a:cubicBezTo>
                  <a:pt x="177495" y="332024"/>
                  <a:pt x="173844" y="336680"/>
                  <a:pt x="173473" y="343770"/>
                </a:cubicBezTo>
                <a:cubicBezTo>
                  <a:pt x="173050" y="350807"/>
                  <a:pt x="172944" y="357845"/>
                  <a:pt x="172944" y="364882"/>
                </a:cubicBezTo>
                <a:cubicBezTo>
                  <a:pt x="172944" y="454777"/>
                  <a:pt x="172785" y="544673"/>
                  <a:pt x="172944" y="634568"/>
                </a:cubicBezTo>
                <a:cubicBezTo>
                  <a:pt x="172944" y="653987"/>
                  <a:pt x="169981" y="671818"/>
                  <a:pt x="151991" y="682929"/>
                </a:cubicBezTo>
                <a:cubicBezTo>
                  <a:pt x="128816" y="697268"/>
                  <a:pt x="98234" y="685575"/>
                  <a:pt x="89874" y="659701"/>
                </a:cubicBezTo>
                <a:cubicBezTo>
                  <a:pt x="86012" y="647690"/>
                  <a:pt x="86276" y="635362"/>
                  <a:pt x="86276" y="623034"/>
                </a:cubicBezTo>
                <a:cubicBezTo>
                  <a:pt x="86276" y="465254"/>
                  <a:pt x="86276" y="307473"/>
                  <a:pt x="86276" y="149746"/>
                </a:cubicBezTo>
                <a:cubicBezTo>
                  <a:pt x="86276" y="144455"/>
                  <a:pt x="86699" y="139164"/>
                  <a:pt x="86276" y="133873"/>
                </a:cubicBezTo>
                <a:cubicBezTo>
                  <a:pt x="85853" y="128000"/>
                  <a:pt x="87599" y="119058"/>
                  <a:pt x="79980" y="118476"/>
                </a:cubicBezTo>
                <a:cubicBezTo>
                  <a:pt x="69450" y="117682"/>
                  <a:pt x="71567" y="128000"/>
                  <a:pt x="71514" y="134190"/>
                </a:cubicBezTo>
                <a:cubicBezTo>
                  <a:pt x="71144" y="185302"/>
                  <a:pt x="71355" y="236414"/>
                  <a:pt x="71196" y="287579"/>
                </a:cubicBezTo>
                <a:cubicBezTo>
                  <a:pt x="71196" y="297262"/>
                  <a:pt x="71461" y="307103"/>
                  <a:pt x="69768" y="316574"/>
                </a:cubicBezTo>
                <a:cubicBezTo>
                  <a:pt x="66382" y="335410"/>
                  <a:pt x="54794" y="346945"/>
                  <a:pt x="35164" y="346204"/>
                </a:cubicBezTo>
                <a:cubicBezTo>
                  <a:pt x="15058" y="345410"/>
                  <a:pt x="984" y="334775"/>
                  <a:pt x="878" y="313558"/>
                </a:cubicBezTo>
                <a:cubicBezTo>
                  <a:pt x="402" y="235991"/>
                  <a:pt x="-1291" y="158370"/>
                  <a:pt x="1883" y="80909"/>
                </a:cubicBezTo>
                <a:cubicBezTo>
                  <a:pt x="4211" y="24982"/>
                  <a:pt x="35376" y="114"/>
                  <a:pt x="91991" y="61"/>
                </a:cubicBezTo>
                <a:cubicBezTo>
                  <a:pt x="155431" y="8"/>
                  <a:pt x="218924" y="-45"/>
                  <a:pt x="282364" y="61"/>
                </a:cubicBezTo>
                <a:cubicBezTo>
                  <a:pt x="334428" y="167"/>
                  <a:pt x="359667" y="21384"/>
                  <a:pt x="368820" y="73237"/>
                </a:cubicBezTo>
                <a:cubicBezTo>
                  <a:pt x="376492" y="116994"/>
                  <a:pt x="371942" y="161175"/>
                  <a:pt x="372736" y="205197"/>
                </a:cubicBezTo>
                <a:cubicBezTo>
                  <a:pt x="373318" y="237790"/>
                  <a:pt x="373318" y="270436"/>
                  <a:pt x="372577" y="303029"/>
                </a:cubicBezTo>
                <a:cubicBezTo>
                  <a:pt x="371942" y="331125"/>
                  <a:pt x="358767" y="346151"/>
                  <a:pt x="336598" y="346257"/>
                </a:cubicBezTo>
                <a:cubicBezTo>
                  <a:pt x="314534" y="346363"/>
                  <a:pt x="302100" y="331177"/>
                  <a:pt x="301994" y="302923"/>
                </a:cubicBezTo>
                <a:cubicBezTo>
                  <a:pt x="301782" y="249166"/>
                  <a:pt x="302205" y="195408"/>
                  <a:pt x="301623" y="141651"/>
                </a:cubicBezTo>
                <a:cubicBezTo>
                  <a:pt x="301518" y="133185"/>
                  <a:pt x="307338" y="118211"/>
                  <a:pt x="293634" y="117841"/>
                </a:cubicBezTo>
                <a:cubicBezTo>
                  <a:pt x="280142" y="117417"/>
                  <a:pt x="284216" y="132391"/>
                  <a:pt x="284163" y="141122"/>
                </a:cubicBezTo>
                <a:cubicBezTo>
                  <a:pt x="283793" y="224827"/>
                  <a:pt x="283951" y="308585"/>
                  <a:pt x="283898" y="392342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2" name="Forma libre: forma 101">
            <a:extLst>
              <a:ext uri="{FF2B5EF4-FFF2-40B4-BE49-F238E27FC236}">
                <a16:creationId xmlns:a16="http://schemas.microsoft.com/office/drawing/2014/main" id="{21FD9B56-EE10-4077-B8E9-A2B99CC20B04}"/>
              </a:ext>
            </a:extLst>
          </p:cNvPr>
          <p:cNvSpPr/>
          <p:nvPr/>
        </p:nvSpPr>
        <p:spPr>
          <a:xfrm>
            <a:off x="8480282" y="4806221"/>
            <a:ext cx="360259" cy="583448"/>
          </a:xfrm>
          <a:custGeom>
            <a:avLst/>
            <a:gdLst>
              <a:gd name="connsiteX0" fmla="*/ 156075 w 360259"/>
              <a:gd name="connsiteY0" fmla="*/ 385562 h 583448"/>
              <a:gd name="connsiteX1" fmla="*/ 105545 w 360259"/>
              <a:gd name="connsiteY1" fmla="*/ 310217 h 583448"/>
              <a:gd name="connsiteX2" fmla="*/ 8454 w 360259"/>
              <a:gd name="connsiteY2" fmla="*/ 188151 h 583448"/>
              <a:gd name="connsiteX3" fmla="*/ 110201 w 360259"/>
              <a:gd name="connsiteY3" fmla="*/ 58784 h 583448"/>
              <a:gd name="connsiteX4" fmla="*/ 133270 w 360259"/>
              <a:gd name="connsiteY4" fmla="*/ 53175 h 583448"/>
              <a:gd name="connsiteX5" fmla="*/ 156022 w 360259"/>
              <a:gd name="connsiteY5" fmla="*/ 25344 h 583448"/>
              <a:gd name="connsiteX6" fmla="*/ 176604 w 360259"/>
              <a:gd name="connsiteY6" fmla="*/ 0 h 583448"/>
              <a:gd name="connsiteX7" fmla="*/ 201631 w 360259"/>
              <a:gd name="connsiteY7" fmla="*/ 24392 h 583448"/>
              <a:gd name="connsiteX8" fmla="*/ 227981 w 360259"/>
              <a:gd name="connsiteY8" fmla="*/ 55503 h 583448"/>
              <a:gd name="connsiteX9" fmla="*/ 341105 w 360259"/>
              <a:gd name="connsiteY9" fmla="*/ 163812 h 583448"/>
              <a:gd name="connsiteX10" fmla="*/ 318035 w 360259"/>
              <a:gd name="connsiteY10" fmla="*/ 192225 h 583448"/>
              <a:gd name="connsiteX11" fmla="*/ 288987 w 360259"/>
              <a:gd name="connsiteY11" fmla="*/ 192225 h 583448"/>
              <a:gd name="connsiteX12" fmla="*/ 237082 w 360259"/>
              <a:gd name="connsiteY12" fmla="*/ 160849 h 583448"/>
              <a:gd name="connsiteX13" fmla="*/ 226288 w 360259"/>
              <a:gd name="connsiteY13" fmla="*/ 146193 h 583448"/>
              <a:gd name="connsiteX14" fmla="*/ 208139 w 360259"/>
              <a:gd name="connsiteY14" fmla="*/ 137251 h 583448"/>
              <a:gd name="connsiteX15" fmla="*/ 201949 w 360259"/>
              <a:gd name="connsiteY15" fmla="*/ 155452 h 583448"/>
              <a:gd name="connsiteX16" fmla="*/ 201843 w 360259"/>
              <a:gd name="connsiteY16" fmla="*/ 166034 h 583448"/>
              <a:gd name="connsiteX17" fmla="*/ 262638 w 360259"/>
              <a:gd name="connsiteY17" fmla="*/ 254660 h 583448"/>
              <a:gd name="connsiteX18" fmla="*/ 360258 w 360259"/>
              <a:gd name="connsiteY18" fmla="*/ 390059 h 583448"/>
              <a:gd name="connsiteX19" fmla="*/ 259886 w 360259"/>
              <a:gd name="connsiteY19" fmla="*/ 519373 h 583448"/>
              <a:gd name="connsiteX20" fmla="*/ 229251 w 360259"/>
              <a:gd name="connsiteY20" fmla="*/ 527257 h 583448"/>
              <a:gd name="connsiteX21" fmla="*/ 201578 w 360259"/>
              <a:gd name="connsiteY21" fmla="*/ 559797 h 583448"/>
              <a:gd name="connsiteX22" fmla="*/ 178403 w 360259"/>
              <a:gd name="connsiteY22" fmla="*/ 583449 h 583448"/>
              <a:gd name="connsiteX23" fmla="*/ 156340 w 360259"/>
              <a:gd name="connsiteY23" fmla="*/ 559003 h 583448"/>
              <a:gd name="connsiteX24" fmla="*/ 128350 w 360259"/>
              <a:gd name="connsiteY24" fmla="*/ 526728 h 583448"/>
              <a:gd name="connsiteX25" fmla="*/ 729 w 360259"/>
              <a:gd name="connsiteY25" fmla="*/ 390641 h 583448"/>
              <a:gd name="connsiteX26" fmla="*/ 22210 w 360259"/>
              <a:gd name="connsiteY26" fmla="*/ 364397 h 583448"/>
              <a:gd name="connsiteX27" fmla="*/ 51259 w 360259"/>
              <a:gd name="connsiteY27" fmla="*/ 364186 h 583448"/>
              <a:gd name="connsiteX28" fmla="*/ 101577 w 360259"/>
              <a:gd name="connsiteY28" fmla="*/ 399795 h 583448"/>
              <a:gd name="connsiteX29" fmla="*/ 105280 w 360259"/>
              <a:gd name="connsiteY29" fmla="*/ 409583 h 583448"/>
              <a:gd name="connsiteX30" fmla="*/ 149197 w 360259"/>
              <a:gd name="connsiteY30" fmla="*/ 441859 h 583448"/>
              <a:gd name="connsiteX31" fmla="*/ 155916 w 360259"/>
              <a:gd name="connsiteY31" fmla="*/ 401382 h 583448"/>
              <a:gd name="connsiteX32" fmla="*/ 156075 w 360259"/>
              <a:gd name="connsiteY32" fmla="*/ 385562 h 583448"/>
              <a:gd name="connsiteX33" fmla="*/ 201896 w 360259"/>
              <a:gd name="connsiteY33" fmla="*/ 394239 h 583448"/>
              <a:gd name="connsiteX34" fmla="*/ 202055 w 360259"/>
              <a:gd name="connsiteY34" fmla="*/ 410059 h 583448"/>
              <a:gd name="connsiteX35" fmla="*/ 208351 w 360259"/>
              <a:gd name="connsiteY35" fmla="*/ 443499 h 583448"/>
              <a:gd name="connsiteX36" fmla="*/ 248299 w 360259"/>
              <a:gd name="connsiteY36" fmla="*/ 423287 h 583448"/>
              <a:gd name="connsiteX37" fmla="*/ 259992 w 360259"/>
              <a:gd name="connsiteY37" fmla="*/ 400006 h 583448"/>
              <a:gd name="connsiteX38" fmla="*/ 243008 w 360259"/>
              <a:gd name="connsiteY38" fmla="*/ 356037 h 583448"/>
              <a:gd name="connsiteX39" fmla="*/ 207716 w 360259"/>
              <a:gd name="connsiteY39" fmla="*/ 344132 h 583448"/>
              <a:gd name="connsiteX40" fmla="*/ 201949 w 360259"/>
              <a:gd name="connsiteY40" fmla="*/ 383657 h 583448"/>
              <a:gd name="connsiteX41" fmla="*/ 201896 w 360259"/>
              <a:gd name="connsiteY41" fmla="*/ 394186 h 583448"/>
              <a:gd name="connsiteX42" fmla="*/ 156022 w 360259"/>
              <a:gd name="connsiteY42" fmla="*/ 180796 h 583448"/>
              <a:gd name="connsiteX43" fmla="*/ 155863 w 360259"/>
              <a:gd name="connsiteY43" fmla="*/ 164976 h 583448"/>
              <a:gd name="connsiteX44" fmla="*/ 146657 w 360259"/>
              <a:gd name="connsiteY44" fmla="*/ 136140 h 583448"/>
              <a:gd name="connsiteX45" fmla="*/ 114752 w 360259"/>
              <a:gd name="connsiteY45" fmla="*/ 155928 h 583448"/>
              <a:gd name="connsiteX46" fmla="*/ 107767 w 360259"/>
              <a:gd name="connsiteY46" fmla="*/ 183759 h 583448"/>
              <a:gd name="connsiteX47" fmla="*/ 146392 w 360259"/>
              <a:gd name="connsiteY47" fmla="*/ 221538 h 583448"/>
              <a:gd name="connsiteX48" fmla="*/ 155916 w 360259"/>
              <a:gd name="connsiteY48" fmla="*/ 188680 h 583448"/>
              <a:gd name="connsiteX49" fmla="*/ 156022 w 360259"/>
              <a:gd name="connsiteY49" fmla="*/ 180796 h 58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60259" h="583448">
                <a:moveTo>
                  <a:pt x="156075" y="385562"/>
                </a:moveTo>
                <a:cubicBezTo>
                  <a:pt x="155334" y="313233"/>
                  <a:pt x="163377" y="330323"/>
                  <a:pt x="105545" y="310217"/>
                </a:cubicBezTo>
                <a:cubicBezTo>
                  <a:pt x="38824" y="287042"/>
                  <a:pt x="7977" y="248893"/>
                  <a:pt x="8454" y="188151"/>
                </a:cubicBezTo>
                <a:cubicBezTo>
                  <a:pt x="8930" y="127092"/>
                  <a:pt x="47237" y="78308"/>
                  <a:pt x="110201" y="58784"/>
                </a:cubicBezTo>
                <a:cubicBezTo>
                  <a:pt x="117768" y="56456"/>
                  <a:pt x="125492" y="53810"/>
                  <a:pt x="133270" y="53175"/>
                </a:cubicBezTo>
                <a:cubicBezTo>
                  <a:pt x="151049" y="51747"/>
                  <a:pt x="158297" y="42805"/>
                  <a:pt x="156022" y="25344"/>
                </a:cubicBezTo>
                <a:cubicBezTo>
                  <a:pt x="154012" y="9841"/>
                  <a:pt x="157980" y="0"/>
                  <a:pt x="176604" y="0"/>
                </a:cubicBezTo>
                <a:cubicBezTo>
                  <a:pt x="194065" y="0"/>
                  <a:pt x="204383" y="5662"/>
                  <a:pt x="201631" y="24392"/>
                </a:cubicBezTo>
                <a:cubicBezTo>
                  <a:pt x="198562" y="45398"/>
                  <a:pt x="210362" y="51324"/>
                  <a:pt x="227981" y="55503"/>
                </a:cubicBezTo>
                <a:cubicBezTo>
                  <a:pt x="286553" y="69366"/>
                  <a:pt x="327348" y="102118"/>
                  <a:pt x="341105" y="163812"/>
                </a:cubicBezTo>
                <a:cubicBezTo>
                  <a:pt x="345866" y="185188"/>
                  <a:pt x="339834" y="193866"/>
                  <a:pt x="318035" y="192225"/>
                </a:cubicBezTo>
                <a:cubicBezTo>
                  <a:pt x="308405" y="191485"/>
                  <a:pt x="298617" y="191432"/>
                  <a:pt x="288987" y="192225"/>
                </a:cubicBezTo>
                <a:cubicBezTo>
                  <a:pt x="263960" y="194289"/>
                  <a:pt x="241209" y="193971"/>
                  <a:pt x="237082" y="160849"/>
                </a:cubicBezTo>
                <a:cubicBezTo>
                  <a:pt x="236394" y="155558"/>
                  <a:pt x="230574" y="150532"/>
                  <a:pt x="226288" y="146193"/>
                </a:cubicBezTo>
                <a:cubicBezTo>
                  <a:pt x="221420" y="141219"/>
                  <a:pt x="215494" y="135134"/>
                  <a:pt x="208139" y="137251"/>
                </a:cubicBezTo>
                <a:cubicBezTo>
                  <a:pt x="199197" y="139790"/>
                  <a:pt x="202689" y="148891"/>
                  <a:pt x="201949" y="155452"/>
                </a:cubicBezTo>
                <a:cubicBezTo>
                  <a:pt x="201578" y="158944"/>
                  <a:pt x="201843" y="162489"/>
                  <a:pt x="201843" y="166034"/>
                </a:cubicBezTo>
                <a:cubicBezTo>
                  <a:pt x="201668" y="210125"/>
                  <a:pt x="221933" y="239670"/>
                  <a:pt x="262638" y="254660"/>
                </a:cubicBezTo>
                <a:cubicBezTo>
                  <a:pt x="327453" y="278523"/>
                  <a:pt x="360523" y="324397"/>
                  <a:pt x="360258" y="390059"/>
                </a:cubicBezTo>
                <a:cubicBezTo>
                  <a:pt x="360046" y="446198"/>
                  <a:pt x="319464" y="498685"/>
                  <a:pt x="259886" y="519373"/>
                </a:cubicBezTo>
                <a:cubicBezTo>
                  <a:pt x="249939" y="522813"/>
                  <a:pt x="239674" y="526146"/>
                  <a:pt x="229251" y="527257"/>
                </a:cubicBezTo>
                <a:cubicBezTo>
                  <a:pt x="209092" y="529479"/>
                  <a:pt x="199197" y="538527"/>
                  <a:pt x="201578" y="559797"/>
                </a:cubicBezTo>
                <a:cubicBezTo>
                  <a:pt x="203430" y="576252"/>
                  <a:pt x="195599" y="583449"/>
                  <a:pt x="178403" y="583449"/>
                </a:cubicBezTo>
                <a:cubicBezTo>
                  <a:pt x="160467" y="583449"/>
                  <a:pt x="154329" y="574665"/>
                  <a:pt x="156340" y="559003"/>
                </a:cubicBezTo>
                <a:cubicBezTo>
                  <a:pt x="159197" y="536940"/>
                  <a:pt x="147080" y="531331"/>
                  <a:pt x="128350" y="526728"/>
                </a:cubicBezTo>
                <a:cubicBezTo>
                  <a:pt x="49195" y="507310"/>
                  <a:pt x="12792" y="466833"/>
                  <a:pt x="729" y="390641"/>
                </a:cubicBezTo>
                <a:cubicBezTo>
                  <a:pt x="-2287" y="371487"/>
                  <a:pt x="3903" y="364133"/>
                  <a:pt x="22210" y="364397"/>
                </a:cubicBezTo>
                <a:cubicBezTo>
                  <a:pt x="31893" y="364556"/>
                  <a:pt x="41682" y="365085"/>
                  <a:pt x="51259" y="364186"/>
                </a:cubicBezTo>
                <a:cubicBezTo>
                  <a:pt x="78508" y="361540"/>
                  <a:pt x="100836" y="364979"/>
                  <a:pt x="101577" y="399795"/>
                </a:cubicBezTo>
                <a:cubicBezTo>
                  <a:pt x="101630" y="403075"/>
                  <a:pt x="103429" y="406673"/>
                  <a:pt x="105280" y="409583"/>
                </a:cubicBezTo>
                <a:cubicBezTo>
                  <a:pt x="115757" y="426462"/>
                  <a:pt x="129831" y="446092"/>
                  <a:pt x="149197" y="441859"/>
                </a:cubicBezTo>
                <a:cubicBezTo>
                  <a:pt x="163800" y="438684"/>
                  <a:pt x="153482" y="415456"/>
                  <a:pt x="155916" y="401382"/>
                </a:cubicBezTo>
                <a:cubicBezTo>
                  <a:pt x="156816" y="396250"/>
                  <a:pt x="156075" y="390853"/>
                  <a:pt x="156075" y="385562"/>
                </a:cubicBezTo>
                <a:close/>
                <a:moveTo>
                  <a:pt x="201896" y="394239"/>
                </a:moveTo>
                <a:cubicBezTo>
                  <a:pt x="201896" y="399530"/>
                  <a:pt x="201208" y="404927"/>
                  <a:pt x="202055" y="410059"/>
                </a:cubicBezTo>
                <a:cubicBezTo>
                  <a:pt x="203906" y="421594"/>
                  <a:pt x="195070" y="439319"/>
                  <a:pt x="208351" y="443499"/>
                </a:cubicBezTo>
                <a:cubicBezTo>
                  <a:pt x="223960" y="448473"/>
                  <a:pt x="238404" y="436356"/>
                  <a:pt x="248299" y="423287"/>
                </a:cubicBezTo>
                <a:cubicBezTo>
                  <a:pt x="253484" y="416462"/>
                  <a:pt x="258458" y="408260"/>
                  <a:pt x="259992" y="400006"/>
                </a:cubicBezTo>
                <a:cubicBezTo>
                  <a:pt x="263273" y="382493"/>
                  <a:pt x="258616" y="366249"/>
                  <a:pt x="243008" y="356037"/>
                </a:cubicBezTo>
                <a:cubicBezTo>
                  <a:pt x="232320" y="349053"/>
                  <a:pt x="219145" y="336725"/>
                  <a:pt x="207716" y="344132"/>
                </a:cubicBezTo>
                <a:cubicBezTo>
                  <a:pt x="195176" y="352228"/>
                  <a:pt x="203642" y="370165"/>
                  <a:pt x="201949" y="383657"/>
                </a:cubicBezTo>
                <a:cubicBezTo>
                  <a:pt x="201525" y="387096"/>
                  <a:pt x="201896" y="390694"/>
                  <a:pt x="201896" y="394186"/>
                </a:cubicBezTo>
                <a:close/>
                <a:moveTo>
                  <a:pt x="156022" y="180796"/>
                </a:moveTo>
                <a:cubicBezTo>
                  <a:pt x="156022" y="175505"/>
                  <a:pt x="156816" y="170056"/>
                  <a:pt x="155863" y="164976"/>
                </a:cubicBezTo>
                <a:cubicBezTo>
                  <a:pt x="153906" y="154817"/>
                  <a:pt x="162954" y="138732"/>
                  <a:pt x="146657" y="136140"/>
                </a:cubicBezTo>
                <a:cubicBezTo>
                  <a:pt x="133270" y="134023"/>
                  <a:pt x="121683" y="143759"/>
                  <a:pt x="114752" y="155928"/>
                </a:cubicBezTo>
                <a:cubicBezTo>
                  <a:pt x="109990" y="164341"/>
                  <a:pt x="107027" y="173812"/>
                  <a:pt x="107767" y="183759"/>
                </a:cubicBezTo>
                <a:cubicBezTo>
                  <a:pt x="109037" y="200585"/>
                  <a:pt x="131948" y="224924"/>
                  <a:pt x="146392" y="221538"/>
                </a:cubicBezTo>
                <a:cubicBezTo>
                  <a:pt x="165281" y="217146"/>
                  <a:pt x="152107" y="199633"/>
                  <a:pt x="155916" y="188680"/>
                </a:cubicBezTo>
                <a:cubicBezTo>
                  <a:pt x="156710" y="186299"/>
                  <a:pt x="156022" y="183442"/>
                  <a:pt x="156022" y="180796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3" name="Forma libre: forma 102">
            <a:extLst>
              <a:ext uri="{FF2B5EF4-FFF2-40B4-BE49-F238E27FC236}">
                <a16:creationId xmlns:a16="http://schemas.microsoft.com/office/drawing/2014/main" id="{847C9216-2D11-4225-8F61-9F1F43607F2C}"/>
              </a:ext>
            </a:extLst>
          </p:cNvPr>
          <p:cNvSpPr/>
          <p:nvPr/>
        </p:nvSpPr>
        <p:spPr>
          <a:xfrm>
            <a:off x="8835888" y="3375494"/>
            <a:ext cx="290785" cy="374374"/>
          </a:xfrm>
          <a:custGeom>
            <a:avLst/>
            <a:gdLst>
              <a:gd name="connsiteX0" fmla="*/ 290583 w 290785"/>
              <a:gd name="connsiteY0" fmla="*/ 84780 h 374374"/>
              <a:gd name="connsiteX1" fmla="*/ 240794 w 290785"/>
              <a:gd name="connsiteY1" fmla="*/ 171713 h 374374"/>
              <a:gd name="connsiteX2" fmla="*/ 207407 w 290785"/>
              <a:gd name="connsiteY2" fmla="*/ 166527 h 374374"/>
              <a:gd name="connsiteX3" fmla="*/ 220793 w 290785"/>
              <a:gd name="connsiteY3" fmla="*/ 118590 h 374374"/>
              <a:gd name="connsiteX4" fmla="*/ 243175 w 290785"/>
              <a:gd name="connsiteY4" fmla="*/ 76208 h 374374"/>
              <a:gd name="connsiteX5" fmla="*/ 230317 w 290785"/>
              <a:gd name="connsiteY5" fmla="*/ 58272 h 374374"/>
              <a:gd name="connsiteX6" fmla="*/ 214074 w 290785"/>
              <a:gd name="connsiteY6" fmla="*/ 72611 h 374374"/>
              <a:gd name="connsiteX7" fmla="*/ 201058 w 290785"/>
              <a:gd name="connsiteY7" fmla="*/ 112823 h 374374"/>
              <a:gd name="connsiteX8" fmla="*/ 133067 w 290785"/>
              <a:gd name="connsiteY8" fmla="*/ 166950 h 374374"/>
              <a:gd name="connsiteX9" fmla="*/ 111268 w 290785"/>
              <a:gd name="connsiteY9" fmla="*/ 178750 h 374374"/>
              <a:gd name="connsiteX10" fmla="*/ 76823 w 290785"/>
              <a:gd name="connsiteY10" fmla="*/ 235100 h 374374"/>
              <a:gd name="connsiteX11" fmla="*/ 80262 w 290785"/>
              <a:gd name="connsiteY11" fmla="*/ 254836 h 374374"/>
              <a:gd name="connsiteX12" fmla="*/ 98940 w 290785"/>
              <a:gd name="connsiteY12" fmla="*/ 247587 h 374374"/>
              <a:gd name="connsiteX13" fmla="*/ 127776 w 290785"/>
              <a:gd name="connsiteY13" fmla="*/ 200179 h 374374"/>
              <a:gd name="connsiteX14" fmla="*/ 160052 w 290785"/>
              <a:gd name="connsiteY14" fmla="*/ 195099 h 374374"/>
              <a:gd name="connsiteX15" fmla="*/ 169099 w 290785"/>
              <a:gd name="connsiteY15" fmla="*/ 226528 h 374374"/>
              <a:gd name="connsiteX16" fmla="*/ 140051 w 290785"/>
              <a:gd name="connsiteY16" fmla="*/ 273778 h 374374"/>
              <a:gd name="connsiteX17" fmla="*/ 145237 w 290785"/>
              <a:gd name="connsiteY17" fmla="*/ 295312 h 374374"/>
              <a:gd name="connsiteX18" fmla="*/ 166666 w 290785"/>
              <a:gd name="connsiteY18" fmla="*/ 289545 h 374374"/>
              <a:gd name="connsiteX19" fmla="*/ 202592 w 290785"/>
              <a:gd name="connsiteY19" fmla="*/ 231026 h 374374"/>
              <a:gd name="connsiteX20" fmla="*/ 235450 w 290785"/>
              <a:gd name="connsiteY20" fmla="*/ 229967 h 374374"/>
              <a:gd name="connsiteX21" fmla="*/ 246244 w 290785"/>
              <a:gd name="connsiteY21" fmla="*/ 258645 h 374374"/>
              <a:gd name="connsiteX22" fmla="*/ 180793 w 290785"/>
              <a:gd name="connsiteY22" fmla="*/ 364149 h 374374"/>
              <a:gd name="connsiteX23" fmla="*/ 154814 w 290785"/>
              <a:gd name="connsiteY23" fmla="*/ 369970 h 374374"/>
              <a:gd name="connsiteX24" fmla="*/ 9414 w 290785"/>
              <a:gd name="connsiteY24" fmla="*/ 278910 h 374374"/>
              <a:gd name="connsiteX25" fmla="*/ 4811 w 290785"/>
              <a:gd name="connsiteY25" fmla="*/ 255841 h 374374"/>
              <a:gd name="connsiteX26" fmla="*/ 79998 w 290785"/>
              <a:gd name="connsiteY26" fmla="*/ 138326 h 374374"/>
              <a:gd name="connsiteX27" fmla="*/ 79310 w 290785"/>
              <a:gd name="connsiteY27" fmla="*/ 113722 h 374374"/>
              <a:gd name="connsiteX28" fmla="*/ 92273 w 290785"/>
              <a:gd name="connsiteY28" fmla="*/ 30176 h 374374"/>
              <a:gd name="connsiteX29" fmla="*/ 113331 w 290785"/>
              <a:gd name="connsiteY29" fmla="*/ 10705 h 374374"/>
              <a:gd name="connsiteX30" fmla="*/ 153861 w 290785"/>
              <a:gd name="connsiteY30" fmla="*/ 10599 h 374374"/>
              <a:gd name="connsiteX31" fmla="*/ 140951 w 290785"/>
              <a:gd name="connsiteY31" fmla="*/ 60970 h 374374"/>
              <a:gd name="connsiteX32" fmla="*/ 126506 w 290785"/>
              <a:gd name="connsiteY32" fmla="*/ 81288 h 374374"/>
              <a:gd name="connsiteX33" fmla="*/ 133861 w 290785"/>
              <a:gd name="connsiteY33" fmla="*/ 106950 h 374374"/>
              <a:gd name="connsiteX34" fmla="*/ 151110 w 290785"/>
              <a:gd name="connsiteY34" fmla="*/ 88642 h 374374"/>
              <a:gd name="connsiteX35" fmla="*/ 164443 w 290785"/>
              <a:gd name="connsiteY35" fmla="*/ 48589 h 374374"/>
              <a:gd name="connsiteX36" fmla="*/ 233333 w 290785"/>
              <a:gd name="connsiteY36" fmla="*/ 652 h 374374"/>
              <a:gd name="connsiteX37" fmla="*/ 290583 w 290785"/>
              <a:gd name="connsiteY37" fmla="*/ 66420 h 374374"/>
              <a:gd name="connsiteX38" fmla="*/ 290636 w 290785"/>
              <a:gd name="connsiteY38" fmla="*/ 84886 h 374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90785" h="374374">
                <a:moveTo>
                  <a:pt x="290583" y="84780"/>
                </a:moveTo>
                <a:cubicBezTo>
                  <a:pt x="291218" y="130231"/>
                  <a:pt x="273598" y="161818"/>
                  <a:pt x="240794" y="171713"/>
                </a:cubicBezTo>
                <a:cubicBezTo>
                  <a:pt x="229365" y="175152"/>
                  <a:pt x="210423" y="184729"/>
                  <a:pt x="207407" y="166527"/>
                </a:cubicBezTo>
                <a:cubicBezTo>
                  <a:pt x="204920" y="151554"/>
                  <a:pt x="196984" y="127797"/>
                  <a:pt x="220793" y="118590"/>
                </a:cubicBezTo>
                <a:cubicBezTo>
                  <a:pt x="241587" y="110495"/>
                  <a:pt x="245080" y="94886"/>
                  <a:pt x="243175" y="76208"/>
                </a:cubicBezTo>
                <a:cubicBezTo>
                  <a:pt x="242381" y="68483"/>
                  <a:pt x="239841" y="59700"/>
                  <a:pt x="230317" y="58272"/>
                </a:cubicBezTo>
                <a:cubicBezTo>
                  <a:pt x="220212" y="56737"/>
                  <a:pt x="216772" y="65309"/>
                  <a:pt x="214074" y="72611"/>
                </a:cubicBezTo>
                <a:cubicBezTo>
                  <a:pt x="209206" y="85838"/>
                  <a:pt x="205344" y="99383"/>
                  <a:pt x="201058" y="112823"/>
                </a:cubicBezTo>
                <a:cubicBezTo>
                  <a:pt x="190476" y="146104"/>
                  <a:pt x="171533" y="168908"/>
                  <a:pt x="133067" y="166950"/>
                </a:cubicBezTo>
                <a:cubicBezTo>
                  <a:pt x="123173" y="166421"/>
                  <a:pt x="116241" y="170443"/>
                  <a:pt x="111268" y="178750"/>
                </a:cubicBezTo>
                <a:cubicBezTo>
                  <a:pt x="99892" y="197586"/>
                  <a:pt x="88463" y="216422"/>
                  <a:pt x="76823" y="235100"/>
                </a:cubicBezTo>
                <a:cubicBezTo>
                  <a:pt x="71955" y="242984"/>
                  <a:pt x="70791" y="249333"/>
                  <a:pt x="80262" y="254836"/>
                </a:cubicBezTo>
                <a:cubicBezTo>
                  <a:pt x="90103" y="260550"/>
                  <a:pt x="94389" y="255259"/>
                  <a:pt x="98940" y="247587"/>
                </a:cubicBezTo>
                <a:cubicBezTo>
                  <a:pt x="108305" y="231661"/>
                  <a:pt x="118887" y="216369"/>
                  <a:pt x="127776" y="200179"/>
                </a:cubicBezTo>
                <a:cubicBezTo>
                  <a:pt x="136877" y="183617"/>
                  <a:pt x="146983" y="186951"/>
                  <a:pt x="160052" y="195099"/>
                </a:cubicBezTo>
                <a:cubicBezTo>
                  <a:pt x="173385" y="203406"/>
                  <a:pt x="179735" y="211290"/>
                  <a:pt x="169099" y="226528"/>
                </a:cubicBezTo>
                <a:cubicBezTo>
                  <a:pt x="158570" y="241661"/>
                  <a:pt x="149999" y="258169"/>
                  <a:pt x="140051" y="273778"/>
                </a:cubicBezTo>
                <a:cubicBezTo>
                  <a:pt x="133967" y="283249"/>
                  <a:pt x="135660" y="289281"/>
                  <a:pt x="145237" y="295312"/>
                </a:cubicBezTo>
                <a:cubicBezTo>
                  <a:pt x="155343" y="301662"/>
                  <a:pt x="161163" y="298646"/>
                  <a:pt x="166666" y="289545"/>
                </a:cubicBezTo>
                <a:cubicBezTo>
                  <a:pt x="178518" y="269968"/>
                  <a:pt x="191111" y="250814"/>
                  <a:pt x="202592" y="231026"/>
                </a:cubicBezTo>
                <a:cubicBezTo>
                  <a:pt x="213439" y="212401"/>
                  <a:pt x="224338" y="223989"/>
                  <a:pt x="235450" y="229967"/>
                </a:cubicBezTo>
                <a:cubicBezTo>
                  <a:pt x="247302" y="236317"/>
                  <a:pt x="256138" y="243142"/>
                  <a:pt x="246244" y="258645"/>
                </a:cubicBezTo>
                <a:cubicBezTo>
                  <a:pt x="223968" y="293514"/>
                  <a:pt x="202328" y="328805"/>
                  <a:pt x="180793" y="364149"/>
                </a:cubicBezTo>
                <a:cubicBezTo>
                  <a:pt x="173756" y="375684"/>
                  <a:pt x="166189" y="377219"/>
                  <a:pt x="154814" y="369970"/>
                </a:cubicBezTo>
                <a:cubicBezTo>
                  <a:pt x="106559" y="339281"/>
                  <a:pt x="58092" y="308910"/>
                  <a:pt x="9414" y="278910"/>
                </a:cubicBezTo>
                <a:cubicBezTo>
                  <a:pt x="-1379" y="272243"/>
                  <a:pt x="-2861" y="266211"/>
                  <a:pt x="4811" y="255841"/>
                </a:cubicBezTo>
                <a:cubicBezTo>
                  <a:pt x="32536" y="218380"/>
                  <a:pt x="49203" y="173776"/>
                  <a:pt x="79998" y="138326"/>
                </a:cubicBezTo>
                <a:cubicBezTo>
                  <a:pt x="87775" y="129384"/>
                  <a:pt x="81056" y="121606"/>
                  <a:pt x="79310" y="113722"/>
                </a:cubicBezTo>
                <a:cubicBezTo>
                  <a:pt x="72749" y="84039"/>
                  <a:pt x="75341" y="55943"/>
                  <a:pt x="92273" y="30176"/>
                </a:cubicBezTo>
                <a:cubicBezTo>
                  <a:pt x="97564" y="22081"/>
                  <a:pt x="103861" y="13985"/>
                  <a:pt x="113331" y="10705"/>
                </a:cubicBezTo>
                <a:cubicBezTo>
                  <a:pt x="126665" y="6049"/>
                  <a:pt x="141269" y="-5380"/>
                  <a:pt x="153861" y="10599"/>
                </a:cubicBezTo>
                <a:cubicBezTo>
                  <a:pt x="163068" y="22292"/>
                  <a:pt x="154919" y="53245"/>
                  <a:pt x="140951" y="60970"/>
                </a:cubicBezTo>
                <a:cubicBezTo>
                  <a:pt x="132221" y="65785"/>
                  <a:pt x="127459" y="71870"/>
                  <a:pt x="126506" y="81288"/>
                </a:cubicBezTo>
                <a:cubicBezTo>
                  <a:pt x="125554" y="90918"/>
                  <a:pt x="123067" y="103510"/>
                  <a:pt x="133861" y="106950"/>
                </a:cubicBezTo>
                <a:cubicBezTo>
                  <a:pt x="147036" y="111130"/>
                  <a:pt x="147882" y="96896"/>
                  <a:pt x="151110" y="88642"/>
                </a:cubicBezTo>
                <a:cubicBezTo>
                  <a:pt x="156189" y="75521"/>
                  <a:pt x="159787" y="61869"/>
                  <a:pt x="164443" y="48589"/>
                </a:cubicBezTo>
                <a:cubicBezTo>
                  <a:pt x="177089" y="12398"/>
                  <a:pt x="200158" y="-3528"/>
                  <a:pt x="233333" y="652"/>
                </a:cubicBezTo>
                <a:cubicBezTo>
                  <a:pt x="265715" y="4726"/>
                  <a:pt x="287937" y="30123"/>
                  <a:pt x="290583" y="66420"/>
                </a:cubicBezTo>
                <a:cubicBezTo>
                  <a:pt x="291006" y="72558"/>
                  <a:pt x="290636" y="78748"/>
                  <a:pt x="290636" y="84886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4" name="Forma libre: forma 103">
            <a:extLst>
              <a:ext uri="{FF2B5EF4-FFF2-40B4-BE49-F238E27FC236}">
                <a16:creationId xmlns:a16="http://schemas.microsoft.com/office/drawing/2014/main" id="{5216879F-CC40-478A-906E-00B873A68661}"/>
              </a:ext>
            </a:extLst>
          </p:cNvPr>
          <p:cNvSpPr/>
          <p:nvPr/>
        </p:nvSpPr>
        <p:spPr>
          <a:xfrm>
            <a:off x="11249805" y="3001206"/>
            <a:ext cx="239930" cy="274940"/>
          </a:xfrm>
          <a:custGeom>
            <a:avLst/>
            <a:gdLst>
              <a:gd name="connsiteX0" fmla="*/ 239878 w 239930"/>
              <a:gd name="connsiteY0" fmla="*/ 156947 h 274940"/>
              <a:gd name="connsiteX1" fmla="*/ 239878 w 239930"/>
              <a:gd name="connsiteY1" fmla="*/ 257213 h 274940"/>
              <a:gd name="connsiteX2" fmla="*/ 216915 w 239930"/>
              <a:gd name="connsiteY2" fmla="*/ 270335 h 274940"/>
              <a:gd name="connsiteX3" fmla="*/ 15853 w 239930"/>
              <a:gd name="connsiteY3" fmla="*/ 149222 h 274940"/>
              <a:gd name="connsiteX4" fmla="*/ 3684 w 239930"/>
              <a:gd name="connsiteY4" fmla="*/ 136259 h 274940"/>
              <a:gd name="connsiteX5" fmla="*/ 7440 w 239930"/>
              <a:gd name="connsiteY5" fmla="*/ 26627 h 274940"/>
              <a:gd name="connsiteX6" fmla="*/ 50140 w 239930"/>
              <a:gd name="connsiteY6" fmla="*/ 913 h 274940"/>
              <a:gd name="connsiteX7" fmla="*/ 189930 w 239930"/>
              <a:gd name="connsiteY7" fmla="*/ 754 h 274940"/>
              <a:gd name="connsiteX8" fmla="*/ 237391 w 239930"/>
              <a:gd name="connsiteY8" fmla="*/ 46257 h 274940"/>
              <a:gd name="connsiteX9" fmla="*/ 237920 w 239930"/>
              <a:gd name="connsiteY9" fmla="*/ 156894 h 274940"/>
              <a:gd name="connsiteX10" fmla="*/ 239931 w 239930"/>
              <a:gd name="connsiteY10" fmla="*/ 156894 h 27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930" h="274940">
                <a:moveTo>
                  <a:pt x="239878" y="156947"/>
                </a:moveTo>
                <a:cubicBezTo>
                  <a:pt x="239878" y="190387"/>
                  <a:pt x="239984" y="223773"/>
                  <a:pt x="239878" y="257213"/>
                </a:cubicBezTo>
                <a:cubicBezTo>
                  <a:pt x="239772" y="274409"/>
                  <a:pt x="232523" y="279753"/>
                  <a:pt x="216915" y="270335"/>
                </a:cubicBezTo>
                <a:cubicBezTo>
                  <a:pt x="149877" y="230017"/>
                  <a:pt x="82733" y="189805"/>
                  <a:pt x="15853" y="149222"/>
                </a:cubicBezTo>
                <a:cubicBezTo>
                  <a:pt x="10827" y="146206"/>
                  <a:pt x="4001" y="140862"/>
                  <a:pt x="3684" y="136259"/>
                </a:cubicBezTo>
                <a:cubicBezTo>
                  <a:pt x="1091" y="99644"/>
                  <a:pt x="-4729" y="62395"/>
                  <a:pt x="7440" y="26627"/>
                </a:cubicBezTo>
                <a:cubicBezTo>
                  <a:pt x="13790" y="8003"/>
                  <a:pt x="31726" y="1283"/>
                  <a:pt x="50140" y="913"/>
                </a:cubicBezTo>
                <a:cubicBezTo>
                  <a:pt x="96754" y="13"/>
                  <a:pt x="143369" y="-516"/>
                  <a:pt x="189930" y="754"/>
                </a:cubicBezTo>
                <a:cubicBezTo>
                  <a:pt x="220459" y="1601"/>
                  <a:pt x="235645" y="15675"/>
                  <a:pt x="237391" y="46257"/>
                </a:cubicBezTo>
                <a:cubicBezTo>
                  <a:pt x="239561" y="83030"/>
                  <a:pt x="237920" y="120015"/>
                  <a:pt x="237920" y="156894"/>
                </a:cubicBezTo>
                <a:cubicBezTo>
                  <a:pt x="238608" y="156894"/>
                  <a:pt x="239243" y="156894"/>
                  <a:pt x="239931" y="156894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5" name="Forma libre: forma 104">
            <a:extLst>
              <a:ext uri="{FF2B5EF4-FFF2-40B4-BE49-F238E27FC236}">
                <a16:creationId xmlns:a16="http://schemas.microsoft.com/office/drawing/2014/main" id="{6A221453-2811-473D-B27A-B8225F0FAE30}"/>
              </a:ext>
            </a:extLst>
          </p:cNvPr>
          <p:cNvSpPr/>
          <p:nvPr/>
        </p:nvSpPr>
        <p:spPr>
          <a:xfrm>
            <a:off x="11113697" y="1127801"/>
            <a:ext cx="238950" cy="239476"/>
          </a:xfrm>
          <a:custGeom>
            <a:avLst/>
            <a:gdLst>
              <a:gd name="connsiteX0" fmla="*/ 238946 w 238950"/>
              <a:gd name="connsiteY0" fmla="*/ 119633 h 239476"/>
              <a:gd name="connsiteX1" fmla="*/ 118733 w 238950"/>
              <a:gd name="connsiteY1" fmla="*/ 239476 h 239476"/>
              <a:gd name="connsiteX2" fmla="*/ 1 w 238950"/>
              <a:gd name="connsiteY2" fmla="*/ 118257 h 239476"/>
              <a:gd name="connsiteX3" fmla="*/ 118892 w 238950"/>
              <a:gd name="connsiteY3" fmla="*/ 1 h 239476"/>
              <a:gd name="connsiteX4" fmla="*/ 238946 w 238950"/>
              <a:gd name="connsiteY4" fmla="*/ 119633 h 23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50" h="239476">
                <a:moveTo>
                  <a:pt x="238946" y="119633"/>
                </a:moveTo>
                <a:cubicBezTo>
                  <a:pt x="239528" y="183338"/>
                  <a:pt x="183020" y="239688"/>
                  <a:pt x="118733" y="239476"/>
                </a:cubicBezTo>
                <a:cubicBezTo>
                  <a:pt x="54288" y="239264"/>
                  <a:pt x="-264" y="183549"/>
                  <a:pt x="1" y="118257"/>
                </a:cubicBezTo>
                <a:cubicBezTo>
                  <a:pt x="265" y="55135"/>
                  <a:pt x="55346" y="319"/>
                  <a:pt x="118892" y="1"/>
                </a:cubicBezTo>
                <a:cubicBezTo>
                  <a:pt x="183866" y="-316"/>
                  <a:pt x="238364" y="53970"/>
                  <a:pt x="238946" y="119633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6" name="Forma libre: forma 105">
            <a:extLst>
              <a:ext uri="{FF2B5EF4-FFF2-40B4-BE49-F238E27FC236}">
                <a16:creationId xmlns:a16="http://schemas.microsoft.com/office/drawing/2014/main" id="{C0334279-E44A-4CFF-97A0-E4EEFE7074E9}"/>
              </a:ext>
            </a:extLst>
          </p:cNvPr>
          <p:cNvSpPr/>
          <p:nvPr/>
        </p:nvSpPr>
        <p:spPr>
          <a:xfrm>
            <a:off x="8943822" y="5285646"/>
            <a:ext cx="240322" cy="235616"/>
          </a:xfrm>
          <a:custGeom>
            <a:avLst/>
            <a:gdLst>
              <a:gd name="connsiteX0" fmla="*/ 119632 w 240322"/>
              <a:gd name="connsiteY0" fmla="*/ 53 h 235616"/>
              <a:gd name="connsiteX1" fmla="*/ 240322 w 240322"/>
              <a:gd name="connsiteY1" fmla="*/ 117674 h 235616"/>
              <a:gd name="connsiteX2" fmla="*/ 118732 w 240322"/>
              <a:gd name="connsiteY2" fmla="*/ 235612 h 235616"/>
              <a:gd name="connsiteX3" fmla="*/ 0 w 240322"/>
              <a:gd name="connsiteY3" fmla="*/ 117780 h 235616"/>
              <a:gd name="connsiteX4" fmla="*/ 119632 w 240322"/>
              <a:gd name="connsiteY4" fmla="*/ 0 h 235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22" h="235616">
                <a:moveTo>
                  <a:pt x="119632" y="53"/>
                </a:moveTo>
                <a:cubicBezTo>
                  <a:pt x="186723" y="53"/>
                  <a:pt x="240533" y="52488"/>
                  <a:pt x="240322" y="117674"/>
                </a:cubicBezTo>
                <a:cubicBezTo>
                  <a:pt x="240110" y="182014"/>
                  <a:pt x="184289" y="236194"/>
                  <a:pt x="118732" y="235612"/>
                </a:cubicBezTo>
                <a:cubicBezTo>
                  <a:pt x="54340" y="235083"/>
                  <a:pt x="53" y="181167"/>
                  <a:pt x="0" y="117780"/>
                </a:cubicBezTo>
                <a:cubicBezTo>
                  <a:pt x="-53" y="50900"/>
                  <a:pt x="51641" y="0"/>
                  <a:pt x="119632" y="0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7" name="Forma libre: forma 106">
            <a:extLst>
              <a:ext uri="{FF2B5EF4-FFF2-40B4-BE49-F238E27FC236}">
                <a16:creationId xmlns:a16="http://schemas.microsoft.com/office/drawing/2014/main" id="{45DF0D69-E286-4D90-9190-C385C5FB9D93}"/>
              </a:ext>
            </a:extLst>
          </p:cNvPr>
          <p:cNvSpPr/>
          <p:nvPr/>
        </p:nvSpPr>
        <p:spPr>
          <a:xfrm>
            <a:off x="6567434" y="1292613"/>
            <a:ext cx="210323" cy="213609"/>
          </a:xfrm>
          <a:custGeom>
            <a:avLst/>
            <a:gdLst>
              <a:gd name="connsiteX0" fmla="*/ 210322 w 210323"/>
              <a:gd name="connsiteY0" fmla="*/ 106252 h 213609"/>
              <a:gd name="connsiteX1" fmla="*/ 104818 w 210323"/>
              <a:gd name="connsiteY1" fmla="*/ 213609 h 213609"/>
              <a:gd name="connsiteX2" fmla="*/ 1 w 210323"/>
              <a:gd name="connsiteY2" fmla="*/ 108951 h 213609"/>
              <a:gd name="connsiteX3" fmla="*/ 102066 w 210323"/>
              <a:gd name="connsiteY3" fmla="*/ 7 h 213609"/>
              <a:gd name="connsiteX4" fmla="*/ 210322 w 210323"/>
              <a:gd name="connsiteY4" fmla="*/ 106200 h 21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23" h="213609">
                <a:moveTo>
                  <a:pt x="210322" y="106252"/>
                </a:moveTo>
                <a:cubicBezTo>
                  <a:pt x="210639" y="168899"/>
                  <a:pt x="166882" y="213397"/>
                  <a:pt x="104818" y="213609"/>
                </a:cubicBezTo>
                <a:cubicBezTo>
                  <a:pt x="43706" y="213820"/>
                  <a:pt x="266" y="170486"/>
                  <a:pt x="1" y="108951"/>
                </a:cubicBezTo>
                <a:cubicBezTo>
                  <a:pt x="-263" y="47839"/>
                  <a:pt x="43970" y="695"/>
                  <a:pt x="102066" y="7"/>
                </a:cubicBezTo>
                <a:cubicBezTo>
                  <a:pt x="162014" y="-680"/>
                  <a:pt x="210004" y="46463"/>
                  <a:pt x="210322" y="106200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8" name="Forma libre: forma 107">
            <a:extLst>
              <a:ext uri="{FF2B5EF4-FFF2-40B4-BE49-F238E27FC236}">
                <a16:creationId xmlns:a16="http://schemas.microsoft.com/office/drawing/2014/main" id="{62889980-B32B-4933-8179-344B9D391E78}"/>
              </a:ext>
            </a:extLst>
          </p:cNvPr>
          <p:cNvSpPr/>
          <p:nvPr/>
        </p:nvSpPr>
        <p:spPr>
          <a:xfrm>
            <a:off x="6574089" y="2855444"/>
            <a:ext cx="208906" cy="211226"/>
          </a:xfrm>
          <a:custGeom>
            <a:avLst/>
            <a:gdLst>
              <a:gd name="connsiteX0" fmla="*/ 208905 w 208906"/>
              <a:gd name="connsiteY0" fmla="*/ 106039 h 211226"/>
              <a:gd name="connsiteX1" fmla="*/ 103295 w 208906"/>
              <a:gd name="connsiteY1" fmla="*/ 211226 h 211226"/>
              <a:gd name="connsiteX2" fmla="*/ 13 w 208906"/>
              <a:gd name="connsiteY2" fmla="*/ 103499 h 211226"/>
              <a:gd name="connsiteX3" fmla="*/ 104565 w 208906"/>
              <a:gd name="connsiteY3" fmla="*/ 6 h 211226"/>
              <a:gd name="connsiteX4" fmla="*/ 208905 w 208906"/>
              <a:gd name="connsiteY4" fmla="*/ 106092 h 21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906" h="211225">
                <a:moveTo>
                  <a:pt x="208905" y="106039"/>
                </a:moveTo>
                <a:cubicBezTo>
                  <a:pt x="208588" y="164982"/>
                  <a:pt x="161920" y="211490"/>
                  <a:pt x="103295" y="211226"/>
                </a:cubicBezTo>
                <a:cubicBezTo>
                  <a:pt x="45463" y="210961"/>
                  <a:pt x="-887" y="162601"/>
                  <a:pt x="13" y="103499"/>
                </a:cubicBezTo>
                <a:cubicBezTo>
                  <a:pt x="912" y="44927"/>
                  <a:pt x="46839" y="-577"/>
                  <a:pt x="104565" y="6"/>
                </a:cubicBezTo>
                <a:cubicBezTo>
                  <a:pt x="164301" y="640"/>
                  <a:pt x="209223" y="46303"/>
                  <a:pt x="208905" y="106092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9" name="Forma libre: forma 108">
            <a:extLst>
              <a:ext uri="{FF2B5EF4-FFF2-40B4-BE49-F238E27FC236}">
                <a16:creationId xmlns:a16="http://schemas.microsoft.com/office/drawing/2014/main" id="{35F716EE-847A-4F0A-9826-9E50F4E39421}"/>
              </a:ext>
            </a:extLst>
          </p:cNvPr>
          <p:cNvSpPr/>
          <p:nvPr/>
        </p:nvSpPr>
        <p:spPr>
          <a:xfrm>
            <a:off x="8858951" y="767109"/>
            <a:ext cx="204767" cy="205770"/>
          </a:xfrm>
          <a:custGeom>
            <a:avLst/>
            <a:gdLst>
              <a:gd name="connsiteX0" fmla="*/ 102597 w 204767"/>
              <a:gd name="connsiteY0" fmla="*/ 0 h 205770"/>
              <a:gd name="connsiteX1" fmla="*/ 204768 w 204767"/>
              <a:gd name="connsiteY1" fmla="*/ 101536 h 205770"/>
              <a:gd name="connsiteX2" fmla="*/ 102014 w 204767"/>
              <a:gd name="connsiteY2" fmla="*/ 205770 h 205770"/>
              <a:gd name="connsiteX3" fmla="*/ 2 w 204767"/>
              <a:gd name="connsiteY3" fmla="*/ 103547 h 205770"/>
              <a:gd name="connsiteX4" fmla="*/ 102597 w 204767"/>
              <a:gd name="connsiteY4" fmla="*/ 53 h 20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67" h="205770">
                <a:moveTo>
                  <a:pt x="102597" y="0"/>
                </a:moveTo>
                <a:cubicBezTo>
                  <a:pt x="160904" y="53"/>
                  <a:pt x="204662" y="43546"/>
                  <a:pt x="204768" y="101536"/>
                </a:cubicBezTo>
                <a:cubicBezTo>
                  <a:pt x="204873" y="160902"/>
                  <a:pt x="160693" y="205718"/>
                  <a:pt x="102014" y="205770"/>
                </a:cubicBezTo>
                <a:cubicBezTo>
                  <a:pt x="44342" y="205770"/>
                  <a:pt x="373" y="161696"/>
                  <a:pt x="2" y="103547"/>
                </a:cubicBezTo>
                <a:cubicBezTo>
                  <a:pt x="-368" y="43228"/>
                  <a:pt x="42543" y="0"/>
                  <a:pt x="102597" y="53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0" name="Forma libre: forma 109">
            <a:extLst>
              <a:ext uri="{FF2B5EF4-FFF2-40B4-BE49-F238E27FC236}">
                <a16:creationId xmlns:a16="http://schemas.microsoft.com/office/drawing/2014/main" id="{0CC9131B-D4D4-418A-AAED-EB6DAF0DFABB}"/>
              </a:ext>
            </a:extLst>
          </p:cNvPr>
          <p:cNvSpPr/>
          <p:nvPr/>
        </p:nvSpPr>
        <p:spPr>
          <a:xfrm>
            <a:off x="8416176" y="947218"/>
            <a:ext cx="197059" cy="196212"/>
          </a:xfrm>
          <a:custGeom>
            <a:avLst/>
            <a:gdLst>
              <a:gd name="connsiteX0" fmla="*/ 99755 w 197059"/>
              <a:gd name="connsiteY0" fmla="*/ 0 h 196212"/>
              <a:gd name="connsiteX1" fmla="*/ 197059 w 197059"/>
              <a:gd name="connsiteY1" fmla="*/ 97409 h 196212"/>
              <a:gd name="connsiteX2" fmla="*/ 95523 w 197059"/>
              <a:gd name="connsiteY2" fmla="*/ 196194 h 196212"/>
              <a:gd name="connsiteX3" fmla="*/ 18 w 197059"/>
              <a:gd name="connsiteY3" fmla="*/ 95822 h 196212"/>
              <a:gd name="connsiteX4" fmla="*/ 99755 w 197059"/>
              <a:gd name="connsiteY4" fmla="*/ 0 h 19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59" h="196212">
                <a:moveTo>
                  <a:pt x="99755" y="0"/>
                </a:moveTo>
                <a:cubicBezTo>
                  <a:pt x="153725" y="212"/>
                  <a:pt x="196847" y="43387"/>
                  <a:pt x="197059" y="97409"/>
                </a:cubicBezTo>
                <a:cubicBezTo>
                  <a:pt x="197270" y="153601"/>
                  <a:pt x="152402" y="197252"/>
                  <a:pt x="95523" y="196194"/>
                </a:cubicBezTo>
                <a:cubicBezTo>
                  <a:pt x="43458" y="195242"/>
                  <a:pt x="-1040" y="148468"/>
                  <a:pt x="18" y="95822"/>
                </a:cubicBezTo>
                <a:cubicBezTo>
                  <a:pt x="1077" y="43017"/>
                  <a:pt x="46051" y="-158"/>
                  <a:pt x="99755" y="0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1" name="Forma libre: forma 110">
            <a:extLst>
              <a:ext uri="{FF2B5EF4-FFF2-40B4-BE49-F238E27FC236}">
                <a16:creationId xmlns:a16="http://schemas.microsoft.com/office/drawing/2014/main" id="{B650D508-B41B-4B9A-8517-7938AF18E3CE}"/>
              </a:ext>
            </a:extLst>
          </p:cNvPr>
          <p:cNvSpPr/>
          <p:nvPr/>
        </p:nvSpPr>
        <p:spPr>
          <a:xfrm>
            <a:off x="9308906" y="1051076"/>
            <a:ext cx="197468" cy="195670"/>
          </a:xfrm>
          <a:custGeom>
            <a:avLst/>
            <a:gdLst>
              <a:gd name="connsiteX0" fmla="*/ 96617 w 197468"/>
              <a:gd name="connsiteY0" fmla="*/ 195670 h 195670"/>
              <a:gd name="connsiteX1" fmla="*/ 2 w 197468"/>
              <a:gd name="connsiteY1" fmla="*/ 97521 h 195670"/>
              <a:gd name="connsiteX2" fmla="*/ 100056 w 197468"/>
              <a:gd name="connsiteY2" fmla="*/ 6 h 195670"/>
              <a:gd name="connsiteX3" fmla="*/ 197465 w 197468"/>
              <a:gd name="connsiteY3" fmla="*/ 98103 h 195670"/>
              <a:gd name="connsiteX4" fmla="*/ 96670 w 197468"/>
              <a:gd name="connsiteY4" fmla="*/ 195670 h 19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468" h="195670">
                <a:moveTo>
                  <a:pt x="96617" y="195670"/>
                </a:moveTo>
                <a:cubicBezTo>
                  <a:pt x="43653" y="195776"/>
                  <a:pt x="-316" y="151119"/>
                  <a:pt x="2" y="97521"/>
                </a:cubicBezTo>
                <a:cubicBezTo>
                  <a:pt x="319" y="42440"/>
                  <a:pt x="44447" y="-576"/>
                  <a:pt x="100056" y="6"/>
                </a:cubicBezTo>
                <a:cubicBezTo>
                  <a:pt x="153443" y="588"/>
                  <a:pt x="197889" y="45350"/>
                  <a:pt x="197465" y="98103"/>
                </a:cubicBezTo>
                <a:cubicBezTo>
                  <a:pt x="196989" y="152178"/>
                  <a:pt x="152173" y="195564"/>
                  <a:pt x="96670" y="195670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2" name="Forma libre: forma 111">
            <a:extLst>
              <a:ext uri="{FF2B5EF4-FFF2-40B4-BE49-F238E27FC236}">
                <a16:creationId xmlns:a16="http://schemas.microsoft.com/office/drawing/2014/main" id="{92BC841E-E559-4F0E-A674-A7B9E489F768}"/>
              </a:ext>
            </a:extLst>
          </p:cNvPr>
          <p:cNvSpPr/>
          <p:nvPr/>
        </p:nvSpPr>
        <p:spPr>
          <a:xfrm>
            <a:off x="8223172" y="3916658"/>
            <a:ext cx="175633" cy="217510"/>
          </a:xfrm>
          <a:custGeom>
            <a:avLst/>
            <a:gdLst>
              <a:gd name="connsiteX0" fmla="*/ 23920 w 175633"/>
              <a:gd name="connsiteY0" fmla="*/ 130874 h 217510"/>
              <a:gd name="connsiteX1" fmla="*/ 59212 w 175633"/>
              <a:gd name="connsiteY1" fmla="*/ 150292 h 217510"/>
              <a:gd name="connsiteX2" fmla="*/ 89053 w 175633"/>
              <a:gd name="connsiteY2" fmla="*/ 167911 h 217510"/>
              <a:gd name="connsiteX3" fmla="*/ 115615 w 175633"/>
              <a:gd name="connsiteY3" fmla="*/ 156536 h 217510"/>
              <a:gd name="connsiteX4" fmla="*/ 95985 w 175633"/>
              <a:gd name="connsiteY4" fmla="*/ 136112 h 217510"/>
              <a:gd name="connsiteX5" fmla="*/ 51222 w 175633"/>
              <a:gd name="connsiteY5" fmla="*/ 120186 h 217510"/>
              <a:gd name="connsiteX6" fmla="*/ 11116 w 175633"/>
              <a:gd name="connsiteY6" fmla="*/ 61561 h 217510"/>
              <a:gd name="connsiteX7" fmla="*/ 58312 w 175633"/>
              <a:gd name="connsiteY7" fmla="*/ 4734 h 217510"/>
              <a:gd name="connsiteX8" fmla="*/ 163288 w 175633"/>
              <a:gd name="connsiteY8" fmla="*/ 33941 h 217510"/>
              <a:gd name="connsiteX9" fmla="*/ 165139 w 175633"/>
              <a:gd name="connsiteY9" fmla="*/ 77698 h 217510"/>
              <a:gd name="connsiteX10" fmla="*/ 115297 w 175633"/>
              <a:gd name="connsiteY10" fmla="*/ 65159 h 217510"/>
              <a:gd name="connsiteX11" fmla="*/ 99953 w 175633"/>
              <a:gd name="connsiteY11" fmla="*/ 51455 h 217510"/>
              <a:gd name="connsiteX12" fmla="*/ 71328 w 175633"/>
              <a:gd name="connsiteY12" fmla="*/ 56481 h 217510"/>
              <a:gd name="connsiteX13" fmla="*/ 89053 w 175633"/>
              <a:gd name="connsiteY13" fmla="*/ 76534 h 217510"/>
              <a:gd name="connsiteX14" fmla="*/ 138790 w 175633"/>
              <a:gd name="connsiteY14" fmla="*/ 94154 h 217510"/>
              <a:gd name="connsiteX15" fmla="*/ 175616 w 175633"/>
              <a:gd name="connsiteY15" fmla="*/ 150186 h 217510"/>
              <a:gd name="connsiteX16" fmla="*/ 136779 w 175633"/>
              <a:gd name="connsiteY16" fmla="*/ 208282 h 217510"/>
              <a:gd name="connsiteX17" fmla="*/ 32439 w 175633"/>
              <a:gd name="connsiteY17" fmla="*/ 201245 h 217510"/>
              <a:gd name="connsiteX18" fmla="*/ 1380 w 175633"/>
              <a:gd name="connsiteY18" fmla="*/ 157223 h 217510"/>
              <a:gd name="connsiteX19" fmla="*/ 24026 w 175633"/>
              <a:gd name="connsiteY19" fmla="*/ 130768 h 21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5633" h="217510">
                <a:moveTo>
                  <a:pt x="23920" y="130874"/>
                </a:moveTo>
                <a:cubicBezTo>
                  <a:pt x="39952" y="130186"/>
                  <a:pt x="53815" y="130186"/>
                  <a:pt x="59212" y="150292"/>
                </a:cubicBezTo>
                <a:cubicBezTo>
                  <a:pt x="62651" y="163255"/>
                  <a:pt x="75826" y="167700"/>
                  <a:pt x="89053" y="167911"/>
                </a:cubicBezTo>
                <a:cubicBezTo>
                  <a:pt x="99583" y="168070"/>
                  <a:pt x="112440" y="169658"/>
                  <a:pt x="115615" y="156536"/>
                </a:cubicBezTo>
                <a:cubicBezTo>
                  <a:pt x="119001" y="142355"/>
                  <a:pt x="105297" y="139869"/>
                  <a:pt x="95985" y="136112"/>
                </a:cubicBezTo>
                <a:cubicBezTo>
                  <a:pt x="81276" y="130239"/>
                  <a:pt x="65667" y="126535"/>
                  <a:pt x="51222" y="120186"/>
                </a:cubicBezTo>
                <a:cubicBezTo>
                  <a:pt x="25984" y="109180"/>
                  <a:pt x="8999" y="92143"/>
                  <a:pt x="11116" y="61561"/>
                </a:cubicBezTo>
                <a:cubicBezTo>
                  <a:pt x="13020" y="33941"/>
                  <a:pt x="28735" y="14258"/>
                  <a:pt x="58312" y="4734"/>
                </a:cubicBezTo>
                <a:cubicBezTo>
                  <a:pt x="97043" y="-7700"/>
                  <a:pt x="145139" y="5157"/>
                  <a:pt x="163288" y="33941"/>
                </a:cubicBezTo>
                <a:cubicBezTo>
                  <a:pt x="172124" y="47963"/>
                  <a:pt x="183023" y="67963"/>
                  <a:pt x="165139" y="77698"/>
                </a:cubicBezTo>
                <a:cubicBezTo>
                  <a:pt x="150906" y="85476"/>
                  <a:pt x="126832" y="89815"/>
                  <a:pt x="115297" y="65159"/>
                </a:cubicBezTo>
                <a:cubicBezTo>
                  <a:pt x="112228" y="58651"/>
                  <a:pt x="107096" y="53201"/>
                  <a:pt x="99953" y="51455"/>
                </a:cubicBezTo>
                <a:cubicBezTo>
                  <a:pt x="89741" y="48968"/>
                  <a:pt x="76514" y="45000"/>
                  <a:pt x="71328" y="56481"/>
                </a:cubicBezTo>
                <a:cubicBezTo>
                  <a:pt x="64820" y="70926"/>
                  <a:pt x="80217" y="72989"/>
                  <a:pt x="89053" y="76534"/>
                </a:cubicBezTo>
                <a:cubicBezTo>
                  <a:pt x="105350" y="83095"/>
                  <a:pt x="122758" y="87064"/>
                  <a:pt x="138790" y="94154"/>
                </a:cubicBezTo>
                <a:cubicBezTo>
                  <a:pt x="162547" y="104683"/>
                  <a:pt x="176198" y="123731"/>
                  <a:pt x="175616" y="150186"/>
                </a:cubicBezTo>
                <a:cubicBezTo>
                  <a:pt x="174981" y="177224"/>
                  <a:pt x="161806" y="198335"/>
                  <a:pt x="136779" y="208282"/>
                </a:cubicBezTo>
                <a:cubicBezTo>
                  <a:pt x="101540" y="222251"/>
                  <a:pt x="65826" y="220716"/>
                  <a:pt x="32439" y="201245"/>
                </a:cubicBezTo>
                <a:cubicBezTo>
                  <a:pt x="15719" y="191510"/>
                  <a:pt x="4925" y="176589"/>
                  <a:pt x="1380" y="157223"/>
                </a:cubicBezTo>
                <a:cubicBezTo>
                  <a:pt x="-1953" y="138969"/>
                  <a:pt x="-948" y="123890"/>
                  <a:pt x="24026" y="130768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3" name="Forma libre: forma 112">
            <a:extLst>
              <a:ext uri="{FF2B5EF4-FFF2-40B4-BE49-F238E27FC236}">
                <a16:creationId xmlns:a16="http://schemas.microsoft.com/office/drawing/2014/main" id="{3674463F-7B78-48BD-9BA8-8699E3FD7B69}"/>
              </a:ext>
            </a:extLst>
          </p:cNvPr>
          <p:cNvSpPr/>
          <p:nvPr/>
        </p:nvSpPr>
        <p:spPr>
          <a:xfrm>
            <a:off x="8395218" y="3888382"/>
            <a:ext cx="203450" cy="226398"/>
          </a:xfrm>
          <a:custGeom>
            <a:avLst/>
            <a:gdLst>
              <a:gd name="connsiteX0" fmla="*/ 105106 w 203450"/>
              <a:gd name="connsiteY0" fmla="*/ 226293 h 226398"/>
              <a:gd name="connsiteX1" fmla="*/ 31612 w 203450"/>
              <a:gd name="connsiteY1" fmla="*/ 174335 h 226398"/>
              <a:gd name="connsiteX2" fmla="*/ 1347 w 203450"/>
              <a:gd name="connsiteY2" fmla="*/ 59624 h 226398"/>
              <a:gd name="connsiteX3" fmla="*/ 24311 w 203450"/>
              <a:gd name="connsiteY3" fmla="*/ 32957 h 226398"/>
              <a:gd name="connsiteX4" fmla="*/ 57433 w 203450"/>
              <a:gd name="connsiteY4" fmla="*/ 44809 h 226398"/>
              <a:gd name="connsiteX5" fmla="*/ 83253 w 203450"/>
              <a:gd name="connsiteY5" fmla="*/ 144387 h 226398"/>
              <a:gd name="connsiteX6" fmla="*/ 121720 w 203450"/>
              <a:gd name="connsiteY6" fmla="*/ 174017 h 226398"/>
              <a:gd name="connsiteX7" fmla="*/ 144683 w 203450"/>
              <a:gd name="connsiteY7" fmla="*/ 129255 h 226398"/>
              <a:gd name="connsiteX8" fmla="*/ 122143 w 203450"/>
              <a:gd name="connsiteY8" fmla="*/ 42481 h 226398"/>
              <a:gd name="connsiteX9" fmla="*/ 141032 w 203450"/>
              <a:gd name="connsiteY9" fmla="*/ 1951 h 226398"/>
              <a:gd name="connsiteX10" fmla="*/ 179393 w 203450"/>
              <a:gd name="connsiteY10" fmla="*/ 29147 h 226398"/>
              <a:gd name="connsiteX11" fmla="*/ 198388 w 203450"/>
              <a:gd name="connsiteY11" fmla="*/ 105921 h 226398"/>
              <a:gd name="connsiteX12" fmla="*/ 105159 w 203450"/>
              <a:gd name="connsiteY12" fmla="*/ 226399 h 22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450" h="226398">
                <a:moveTo>
                  <a:pt x="105106" y="226293"/>
                </a:moveTo>
                <a:cubicBezTo>
                  <a:pt x="67803" y="226293"/>
                  <a:pt x="42195" y="209573"/>
                  <a:pt x="31612" y="174335"/>
                </a:cubicBezTo>
                <a:cubicBezTo>
                  <a:pt x="20237" y="136503"/>
                  <a:pt x="12035" y="97667"/>
                  <a:pt x="1347" y="59624"/>
                </a:cubicBezTo>
                <a:cubicBezTo>
                  <a:pt x="-4790" y="37719"/>
                  <a:pt x="11295" y="36713"/>
                  <a:pt x="24311" y="32957"/>
                </a:cubicBezTo>
                <a:cubicBezTo>
                  <a:pt x="37750" y="29041"/>
                  <a:pt x="52195" y="23486"/>
                  <a:pt x="57433" y="44809"/>
                </a:cubicBezTo>
                <a:cubicBezTo>
                  <a:pt x="65634" y="78090"/>
                  <a:pt x="74788" y="111159"/>
                  <a:pt x="83253" y="144387"/>
                </a:cubicBezTo>
                <a:cubicBezTo>
                  <a:pt x="88386" y="164493"/>
                  <a:pt x="97804" y="178938"/>
                  <a:pt x="121720" y="174017"/>
                </a:cubicBezTo>
                <a:cubicBezTo>
                  <a:pt x="143413" y="169520"/>
                  <a:pt x="150874" y="155445"/>
                  <a:pt x="144683" y="129255"/>
                </a:cubicBezTo>
                <a:cubicBezTo>
                  <a:pt x="137805" y="100154"/>
                  <a:pt x="130556" y="71105"/>
                  <a:pt x="122143" y="42481"/>
                </a:cubicBezTo>
                <a:cubicBezTo>
                  <a:pt x="116323" y="22533"/>
                  <a:pt x="114153" y="8776"/>
                  <a:pt x="141032" y="1951"/>
                </a:cubicBezTo>
                <a:cubicBezTo>
                  <a:pt x="168281" y="-4981"/>
                  <a:pt x="174895" y="7136"/>
                  <a:pt x="179393" y="29147"/>
                </a:cubicBezTo>
                <a:cubicBezTo>
                  <a:pt x="184684" y="54968"/>
                  <a:pt x="191932" y="80365"/>
                  <a:pt x="198388" y="105921"/>
                </a:cubicBezTo>
                <a:cubicBezTo>
                  <a:pt x="217383" y="180895"/>
                  <a:pt x="182197" y="226293"/>
                  <a:pt x="105159" y="226399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4" name="Forma libre: forma 113">
            <a:extLst>
              <a:ext uri="{FF2B5EF4-FFF2-40B4-BE49-F238E27FC236}">
                <a16:creationId xmlns:a16="http://schemas.microsoft.com/office/drawing/2014/main" id="{38096341-6B85-4590-901D-0DCF10E1765A}"/>
              </a:ext>
            </a:extLst>
          </p:cNvPr>
          <p:cNvSpPr/>
          <p:nvPr/>
        </p:nvSpPr>
        <p:spPr>
          <a:xfrm>
            <a:off x="8737515" y="3675429"/>
            <a:ext cx="209795" cy="211748"/>
          </a:xfrm>
          <a:custGeom>
            <a:avLst/>
            <a:gdLst>
              <a:gd name="connsiteX0" fmla="*/ 209535 w 209795"/>
              <a:gd name="connsiteY0" fmla="*/ 115485 h 211748"/>
              <a:gd name="connsiteX1" fmla="*/ 110909 w 209795"/>
              <a:gd name="connsiteY1" fmla="*/ 211730 h 211748"/>
              <a:gd name="connsiteX2" fmla="*/ 3500 w 209795"/>
              <a:gd name="connsiteY2" fmla="*/ 124427 h 211748"/>
              <a:gd name="connsiteX3" fmla="*/ 47575 w 209795"/>
              <a:gd name="connsiteY3" fmla="*/ 14636 h 211748"/>
              <a:gd name="connsiteX4" fmla="*/ 120909 w 209795"/>
              <a:gd name="connsiteY4" fmla="*/ 3896 h 211748"/>
              <a:gd name="connsiteX5" fmla="*/ 146677 w 209795"/>
              <a:gd name="connsiteY5" fmla="*/ 26753 h 211748"/>
              <a:gd name="connsiteX6" fmla="*/ 108739 w 209795"/>
              <a:gd name="connsiteY6" fmla="*/ 57230 h 211748"/>
              <a:gd name="connsiteX7" fmla="*/ 59638 w 209795"/>
              <a:gd name="connsiteY7" fmla="*/ 76225 h 211748"/>
              <a:gd name="connsiteX8" fmla="*/ 75459 w 209795"/>
              <a:gd name="connsiteY8" fmla="*/ 135591 h 211748"/>
              <a:gd name="connsiteX9" fmla="*/ 134824 w 209795"/>
              <a:gd name="connsiteY9" fmla="*/ 152734 h 211748"/>
              <a:gd name="connsiteX10" fmla="*/ 151386 w 209795"/>
              <a:gd name="connsiteY10" fmla="*/ 105961 h 211748"/>
              <a:gd name="connsiteX11" fmla="*/ 174190 w 209795"/>
              <a:gd name="connsiteY11" fmla="*/ 56330 h 211748"/>
              <a:gd name="connsiteX12" fmla="*/ 191334 w 209795"/>
              <a:gd name="connsiteY12" fmla="*/ 62045 h 211748"/>
              <a:gd name="connsiteX13" fmla="*/ 209535 w 209795"/>
              <a:gd name="connsiteY13" fmla="*/ 115485 h 21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9794" h="211748">
                <a:moveTo>
                  <a:pt x="209535" y="115485"/>
                </a:moveTo>
                <a:cubicBezTo>
                  <a:pt x="208953" y="169454"/>
                  <a:pt x="163079" y="212788"/>
                  <a:pt x="110909" y="211730"/>
                </a:cubicBezTo>
                <a:cubicBezTo>
                  <a:pt x="62919" y="210777"/>
                  <a:pt x="17045" y="173475"/>
                  <a:pt x="3500" y="124427"/>
                </a:cubicBezTo>
                <a:cubicBezTo>
                  <a:pt x="-7982" y="82839"/>
                  <a:pt x="9320" y="39558"/>
                  <a:pt x="47575" y="14636"/>
                </a:cubicBezTo>
                <a:cubicBezTo>
                  <a:pt x="70326" y="-179"/>
                  <a:pt x="95300" y="-3723"/>
                  <a:pt x="120909" y="3896"/>
                </a:cubicBezTo>
                <a:cubicBezTo>
                  <a:pt x="132391" y="7282"/>
                  <a:pt x="152444" y="10510"/>
                  <a:pt x="146677" y="26753"/>
                </a:cubicBezTo>
                <a:cubicBezTo>
                  <a:pt x="141438" y="41515"/>
                  <a:pt x="129004" y="61462"/>
                  <a:pt x="108739" y="57230"/>
                </a:cubicBezTo>
                <a:cubicBezTo>
                  <a:pt x="86147" y="52521"/>
                  <a:pt x="69480" y="56807"/>
                  <a:pt x="59638" y="76225"/>
                </a:cubicBezTo>
                <a:cubicBezTo>
                  <a:pt x="47945" y="99294"/>
                  <a:pt x="59162" y="118977"/>
                  <a:pt x="75459" y="135591"/>
                </a:cubicBezTo>
                <a:cubicBezTo>
                  <a:pt x="91808" y="152311"/>
                  <a:pt x="111173" y="162681"/>
                  <a:pt x="134824" y="152734"/>
                </a:cubicBezTo>
                <a:cubicBezTo>
                  <a:pt x="156412" y="143686"/>
                  <a:pt x="159058" y="123739"/>
                  <a:pt x="151386" y="105961"/>
                </a:cubicBezTo>
                <a:cubicBezTo>
                  <a:pt x="139640" y="78817"/>
                  <a:pt x="160962" y="69770"/>
                  <a:pt x="174190" y="56330"/>
                </a:cubicBezTo>
                <a:cubicBezTo>
                  <a:pt x="181174" y="49240"/>
                  <a:pt x="187206" y="56436"/>
                  <a:pt x="191334" y="62045"/>
                </a:cubicBezTo>
                <a:cubicBezTo>
                  <a:pt x="203662" y="78817"/>
                  <a:pt x="211334" y="97230"/>
                  <a:pt x="209535" y="115485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5" name="Forma libre: forma 114">
            <a:extLst>
              <a:ext uri="{FF2B5EF4-FFF2-40B4-BE49-F238E27FC236}">
                <a16:creationId xmlns:a16="http://schemas.microsoft.com/office/drawing/2014/main" id="{99CD086A-AF3F-4B96-8E57-F25D9ABD5485}"/>
              </a:ext>
            </a:extLst>
          </p:cNvPr>
          <p:cNvSpPr/>
          <p:nvPr/>
        </p:nvSpPr>
        <p:spPr>
          <a:xfrm>
            <a:off x="8589002" y="3808812"/>
            <a:ext cx="209199" cy="214390"/>
          </a:xfrm>
          <a:custGeom>
            <a:avLst/>
            <a:gdLst>
              <a:gd name="connsiteX0" fmla="*/ 53 w 209199"/>
              <a:gd name="connsiteY0" fmla="*/ 111098 h 214390"/>
              <a:gd name="connsiteX1" fmla="*/ 117938 w 209199"/>
              <a:gd name="connsiteY1" fmla="*/ 1943 h 214390"/>
              <a:gd name="connsiteX2" fmla="*/ 135082 w 209199"/>
              <a:gd name="connsiteY2" fmla="*/ 8451 h 214390"/>
              <a:gd name="connsiteX3" fmla="*/ 156881 w 209199"/>
              <a:gd name="connsiteY3" fmla="*/ 34695 h 214390"/>
              <a:gd name="connsiteX4" fmla="*/ 111695 w 209199"/>
              <a:gd name="connsiteY4" fmla="*/ 58505 h 214390"/>
              <a:gd name="connsiteX5" fmla="*/ 62911 w 209199"/>
              <a:gd name="connsiteY5" fmla="*/ 70833 h 214390"/>
              <a:gd name="connsiteX6" fmla="*/ 64022 w 209199"/>
              <a:gd name="connsiteY6" fmla="*/ 122950 h 214390"/>
              <a:gd name="connsiteX7" fmla="*/ 97409 w 209199"/>
              <a:gd name="connsiteY7" fmla="*/ 155861 h 214390"/>
              <a:gd name="connsiteX8" fmla="*/ 139526 w 209199"/>
              <a:gd name="connsiteY8" fmla="*/ 151363 h 214390"/>
              <a:gd name="connsiteX9" fmla="*/ 152013 w 209199"/>
              <a:gd name="connsiteY9" fmla="*/ 113532 h 214390"/>
              <a:gd name="connsiteX10" fmla="*/ 182225 w 209199"/>
              <a:gd name="connsiteY10" fmla="*/ 67553 h 214390"/>
              <a:gd name="connsiteX11" fmla="*/ 199262 w 209199"/>
              <a:gd name="connsiteY11" fmla="*/ 80833 h 214390"/>
              <a:gd name="connsiteX12" fmla="*/ 163495 w 209199"/>
              <a:gd name="connsiteY12" fmla="*/ 197607 h 214390"/>
              <a:gd name="connsiteX13" fmla="*/ 61059 w 209199"/>
              <a:gd name="connsiteY13" fmla="*/ 200147 h 214390"/>
              <a:gd name="connsiteX14" fmla="*/ 0 w 209199"/>
              <a:gd name="connsiteY14" fmla="*/ 110992 h 21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199" h="214390">
                <a:moveTo>
                  <a:pt x="53" y="111098"/>
                </a:moveTo>
                <a:cubicBezTo>
                  <a:pt x="-106" y="37129"/>
                  <a:pt x="57673" y="-10385"/>
                  <a:pt x="117938" y="1943"/>
                </a:cubicBezTo>
                <a:cubicBezTo>
                  <a:pt x="123917" y="3160"/>
                  <a:pt x="130425" y="4906"/>
                  <a:pt x="135082" y="8451"/>
                </a:cubicBezTo>
                <a:cubicBezTo>
                  <a:pt x="144235" y="15488"/>
                  <a:pt x="159103" y="19456"/>
                  <a:pt x="156881" y="34695"/>
                </a:cubicBezTo>
                <a:cubicBezTo>
                  <a:pt x="155188" y="46653"/>
                  <a:pt x="123229" y="63743"/>
                  <a:pt x="111695" y="58505"/>
                </a:cubicBezTo>
                <a:cubicBezTo>
                  <a:pt x="91324" y="49298"/>
                  <a:pt x="75345" y="53955"/>
                  <a:pt x="62911" y="70833"/>
                </a:cubicBezTo>
                <a:cubicBezTo>
                  <a:pt x="50371" y="87923"/>
                  <a:pt x="54339" y="105966"/>
                  <a:pt x="64022" y="122950"/>
                </a:cubicBezTo>
                <a:cubicBezTo>
                  <a:pt x="72012" y="136972"/>
                  <a:pt x="82382" y="149141"/>
                  <a:pt x="97409" y="155861"/>
                </a:cubicBezTo>
                <a:cubicBezTo>
                  <a:pt x="112012" y="162369"/>
                  <a:pt x="126563" y="162263"/>
                  <a:pt x="139526" y="151363"/>
                </a:cubicBezTo>
                <a:cubicBezTo>
                  <a:pt x="151378" y="141363"/>
                  <a:pt x="155399" y="128929"/>
                  <a:pt x="152013" y="113532"/>
                </a:cubicBezTo>
                <a:cubicBezTo>
                  <a:pt x="147727" y="93955"/>
                  <a:pt x="163495" y="70780"/>
                  <a:pt x="182225" y="67553"/>
                </a:cubicBezTo>
                <a:cubicBezTo>
                  <a:pt x="193019" y="65701"/>
                  <a:pt x="195612" y="74325"/>
                  <a:pt x="199262" y="80833"/>
                </a:cubicBezTo>
                <a:cubicBezTo>
                  <a:pt x="221326" y="120358"/>
                  <a:pt x="205453" y="172422"/>
                  <a:pt x="163495" y="197607"/>
                </a:cubicBezTo>
                <a:cubicBezTo>
                  <a:pt x="129949" y="217819"/>
                  <a:pt x="95716" y="221100"/>
                  <a:pt x="61059" y="200147"/>
                </a:cubicBezTo>
                <a:cubicBezTo>
                  <a:pt x="22857" y="177078"/>
                  <a:pt x="2487" y="143162"/>
                  <a:pt x="0" y="110992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6" name="Forma libre: forma 115">
            <a:extLst>
              <a:ext uri="{FF2B5EF4-FFF2-40B4-BE49-F238E27FC236}">
                <a16:creationId xmlns:a16="http://schemas.microsoft.com/office/drawing/2014/main" id="{D8CAA07E-4B9B-4E20-8885-D1E145B88721}"/>
              </a:ext>
            </a:extLst>
          </p:cNvPr>
          <p:cNvSpPr/>
          <p:nvPr/>
        </p:nvSpPr>
        <p:spPr>
          <a:xfrm>
            <a:off x="11055655" y="3797114"/>
            <a:ext cx="82621" cy="135459"/>
          </a:xfrm>
          <a:custGeom>
            <a:avLst/>
            <a:gdLst>
              <a:gd name="connsiteX0" fmla="*/ 0 w 82621"/>
              <a:gd name="connsiteY0" fmla="*/ 64754 h 135459"/>
              <a:gd name="connsiteX1" fmla="*/ 0 w 82621"/>
              <a:gd name="connsiteY1" fmla="*/ 35653 h 135459"/>
              <a:gd name="connsiteX2" fmla="*/ 42276 w 82621"/>
              <a:gd name="connsiteY2" fmla="*/ 10308 h 135459"/>
              <a:gd name="connsiteX3" fmla="*/ 80636 w 82621"/>
              <a:gd name="connsiteY3" fmla="*/ 82108 h 135459"/>
              <a:gd name="connsiteX4" fmla="*/ 17725 w 82621"/>
              <a:gd name="connsiteY4" fmla="*/ 135389 h 135459"/>
              <a:gd name="connsiteX5" fmla="*/ 370 w 82621"/>
              <a:gd name="connsiteY5" fmla="*/ 117664 h 135459"/>
              <a:gd name="connsiteX6" fmla="*/ 264 w 82621"/>
              <a:gd name="connsiteY6" fmla="*/ 64806 h 135459"/>
              <a:gd name="connsiteX7" fmla="*/ 0 w 82621"/>
              <a:gd name="connsiteY7" fmla="*/ 64806 h 13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621" h="135459">
                <a:moveTo>
                  <a:pt x="0" y="64754"/>
                </a:moveTo>
                <a:cubicBezTo>
                  <a:pt x="0" y="55071"/>
                  <a:pt x="0" y="45335"/>
                  <a:pt x="0" y="35653"/>
                </a:cubicBezTo>
                <a:cubicBezTo>
                  <a:pt x="212" y="-4666"/>
                  <a:pt x="4445" y="-7205"/>
                  <a:pt x="42276" y="10308"/>
                </a:cubicBezTo>
                <a:cubicBezTo>
                  <a:pt x="76033" y="25970"/>
                  <a:pt x="87726" y="47769"/>
                  <a:pt x="80636" y="82108"/>
                </a:cubicBezTo>
                <a:cubicBezTo>
                  <a:pt x="75292" y="108140"/>
                  <a:pt x="44763" y="133538"/>
                  <a:pt x="17725" y="135389"/>
                </a:cubicBezTo>
                <a:cubicBezTo>
                  <a:pt x="4233" y="136289"/>
                  <a:pt x="635" y="128405"/>
                  <a:pt x="370" y="117664"/>
                </a:cubicBezTo>
                <a:cubicBezTo>
                  <a:pt x="-53" y="100045"/>
                  <a:pt x="264" y="82426"/>
                  <a:pt x="264" y="64806"/>
                </a:cubicBezTo>
                <a:cubicBezTo>
                  <a:pt x="159" y="64806"/>
                  <a:pt x="53" y="64806"/>
                  <a:pt x="0" y="64806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7" name="Forma libre: forma 116">
            <a:extLst>
              <a:ext uri="{FF2B5EF4-FFF2-40B4-BE49-F238E27FC236}">
                <a16:creationId xmlns:a16="http://schemas.microsoft.com/office/drawing/2014/main" id="{6EE8A81A-48D3-4CD1-8C23-F53549594C94}"/>
              </a:ext>
            </a:extLst>
          </p:cNvPr>
          <p:cNvSpPr/>
          <p:nvPr/>
        </p:nvSpPr>
        <p:spPr>
          <a:xfrm>
            <a:off x="10950508" y="3566520"/>
            <a:ext cx="69801" cy="115909"/>
          </a:xfrm>
          <a:custGeom>
            <a:avLst/>
            <a:gdLst>
              <a:gd name="connsiteX0" fmla="*/ 69749 w 69801"/>
              <a:gd name="connsiteY0" fmla="*/ 59418 h 115909"/>
              <a:gd name="connsiteX1" fmla="*/ 69749 w 69801"/>
              <a:gd name="connsiteY1" fmla="*/ 83122 h 115909"/>
              <a:gd name="connsiteX2" fmla="*/ 29960 w 69801"/>
              <a:gd name="connsiteY2" fmla="*/ 106403 h 115909"/>
              <a:gd name="connsiteX3" fmla="*/ 859 w 69801"/>
              <a:gd name="connsiteY3" fmla="*/ 50105 h 115909"/>
              <a:gd name="connsiteX4" fmla="*/ 46204 w 69801"/>
              <a:gd name="connsiteY4" fmla="*/ 1163 h 115909"/>
              <a:gd name="connsiteX5" fmla="*/ 69537 w 69801"/>
              <a:gd name="connsiteY5" fmla="*/ 19946 h 115909"/>
              <a:gd name="connsiteX6" fmla="*/ 69537 w 69801"/>
              <a:gd name="connsiteY6" fmla="*/ 59418 h 115909"/>
              <a:gd name="connsiteX7" fmla="*/ 69802 w 69801"/>
              <a:gd name="connsiteY7" fmla="*/ 59418 h 11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01" h="115908">
                <a:moveTo>
                  <a:pt x="69749" y="59418"/>
                </a:moveTo>
                <a:cubicBezTo>
                  <a:pt x="69749" y="67301"/>
                  <a:pt x="69749" y="75238"/>
                  <a:pt x="69749" y="83122"/>
                </a:cubicBezTo>
                <a:cubicBezTo>
                  <a:pt x="69537" y="119048"/>
                  <a:pt x="62500" y="123228"/>
                  <a:pt x="29960" y="106403"/>
                </a:cubicBezTo>
                <a:cubicBezTo>
                  <a:pt x="6997" y="94551"/>
                  <a:pt x="-3162" y="75714"/>
                  <a:pt x="859" y="50105"/>
                </a:cubicBezTo>
                <a:cubicBezTo>
                  <a:pt x="4933" y="23862"/>
                  <a:pt x="20859" y="7777"/>
                  <a:pt x="46204" y="1163"/>
                </a:cubicBezTo>
                <a:cubicBezTo>
                  <a:pt x="61707" y="-2911"/>
                  <a:pt x="69643" y="3808"/>
                  <a:pt x="69537" y="19946"/>
                </a:cubicBezTo>
                <a:cubicBezTo>
                  <a:pt x="69432" y="33121"/>
                  <a:pt x="69537" y="46243"/>
                  <a:pt x="69537" y="59418"/>
                </a:cubicBezTo>
                <a:lnTo>
                  <a:pt x="69802" y="59418"/>
                </a:ln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8" name="Forma libre: forma 117">
            <a:extLst>
              <a:ext uri="{FF2B5EF4-FFF2-40B4-BE49-F238E27FC236}">
                <a16:creationId xmlns:a16="http://schemas.microsoft.com/office/drawing/2014/main" id="{BD4F6C99-8CBB-4A9C-99BE-0C970069B863}"/>
              </a:ext>
            </a:extLst>
          </p:cNvPr>
          <p:cNvSpPr/>
          <p:nvPr/>
        </p:nvSpPr>
        <p:spPr>
          <a:xfrm>
            <a:off x="6442140" y="5781303"/>
            <a:ext cx="840537" cy="280125"/>
          </a:xfrm>
          <a:custGeom>
            <a:avLst/>
            <a:gdLst>
              <a:gd name="connsiteX0" fmla="*/ 299426 w 840537"/>
              <a:gd name="connsiteY0" fmla="*/ 81496 h 280125"/>
              <a:gd name="connsiteX1" fmla="*/ 561123 w 840537"/>
              <a:gd name="connsiteY1" fmla="*/ 81919 h 280125"/>
              <a:gd name="connsiteX2" fmla="*/ 591917 w 840537"/>
              <a:gd name="connsiteY2" fmla="*/ 52395 h 280125"/>
              <a:gd name="connsiteX3" fmla="*/ 647421 w 840537"/>
              <a:gd name="connsiteY3" fmla="*/ 21336 h 280125"/>
              <a:gd name="connsiteX4" fmla="*/ 825995 w 840537"/>
              <a:gd name="connsiteY4" fmla="*/ 124300 h 280125"/>
              <a:gd name="connsiteX5" fmla="*/ 827053 w 840537"/>
              <a:gd name="connsiteY5" fmla="*/ 151761 h 280125"/>
              <a:gd name="connsiteX6" fmla="*/ 618531 w 840537"/>
              <a:gd name="connsiteY6" fmla="*/ 271499 h 280125"/>
              <a:gd name="connsiteX7" fmla="*/ 591441 w 840537"/>
              <a:gd name="connsiteY7" fmla="*/ 254408 h 280125"/>
              <a:gd name="connsiteX8" fmla="*/ 532763 w 840537"/>
              <a:gd name="connsiteY8" fmla="*/ 195413 h 280125"/>
              <a:gd name="connsiteX9" fmla="*/ 35771 w 840537"/>
              <a:gd name="connsiteY9" fmla="*/ 195413 h 280125"/>
              <a:gd name="connsiteX10" fmla="*/ 3 w 840537"/>
              <a:gd name="connsiteY10" fmla="*/ 159963 h 280125"/>
              <a:gd name="connsiteX11" fmla="*/ 77306 w 840537"/>
              <a:gd name="connsiteY11" fmla="*/ 81443 h 280125"/>
              <a:gd name="connsiteX12" fmla="*/ 299373 w 840537"/>
              <a:gd name="connsiteY12" fmla="*/ 81443 h 28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0537" h="280125">
                <a:moveTo>
                  <a:pt x="299426" y="81496"/>
                </a:moveTo>
                <a:cubicBezTo>
                  <a:pt x="386676" y="81496"/>
                  <a:pt x="473926" y="80861"/>
                  <a:pt x="561123" y="81919"/>
                </a:cubicBezTo>
                <a:cubicBezTo>
                  <a:pt x="583557" y="82183"/>
                  <a:pt x="592182" y="76363"/>
                  <a:pt x="591917" y="52395"/>
                </a:cubicBezTo>
                <a:cubicBezTo>
                  <a:pt x="591123" y="-11098"/>
                  <a:pt x="592076" y="-10940"/>
                  <a:pt x="647421" y="21336"/>
                </a:cubicBezTo>
                <a:cubicBezTo>
                  <a:pt x="706787" y="55940"/>
                  <a:pt x="766153" y="90543"/>
                  <a:pt x="825995" y="124300"/>
                </a:cubicBezTo>
                <a:cubicBezTo>
                  <a:pt x="843561" y="134195"/>
                  <a:pt x="846736" y="140597"/>
                  <a:pt x="827053" y="151761"/>
                </a:cubicBezTo>
                <a:cubicBezTo>
                  <a:pt x="757317" y="191286"/>
                  <a:pt x="688162" y="231815"/>
                  <a:pt x="618531" y="271499"/>
                </a:cubicBezTo>
                <a:cubicBezTo>
                  <a:pt x="593769" y="285626"/>
                  <a:pt x="591811" y="284039"/>
                  <a:pt x="591441" y="254408"/>
                </a:cubicBezTo>
                <a:cubicBezTo>
                  <a:pt x="590949" y="215096"/>
                  <a:pt x="571388" y="195413"/>
                  <a:pt x="532763" y="195413"/>
                </a:cubicBezTo>
                <a:cubicBezTo>
                  <a:pt x="367099" y="195413"/>
                  <a:pt x="201435" y="195466"/>
                  <a:pt x="35771" y="195413"/>
                </a:cubicBezTo>
                <a:cubicBezTo>
                  <a:pt x="1061" y="195413"/>
                  <a:pt x="267" y="194407"/>
                  <a:pt x="3" y="159963"/>
                </a:cubicBezTo>
                <a:cubicBezTo>
                  <a:pt x="-315" y="107618"/>
                  <a:pt x="25453" y="81443"/>
                  <a:pt x="77306" y="81443"/>
                </a:cubicBezTo>
                <a:cubicBezTo>
                  <a:pt x="151328" y="81443"/>
                  <a:pt x="225350" y="81443"/>
                  <a:pt x="299373" y="81443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9" name="Forma libre: forma 118">
            <a:extLst>
              <a:ext uri="{FF2B5EF4-FFF2-40B4-BE49-F238E27FC236}">
                <a16:creationId xmlns:a16="http://schemas.microsoft.com/office/drawing/2014/main" id="{46CDF8A4-DB69-4A1A-B058-93D40D07B0CD}"/>
              </a:ext>
            </a:extLst>
          </p:cNvPr>
          <p:cNvSpPr/>
          <p:nvPr/>
        </p:nvSpPr>
        <p:spPr>
          <a:xfrm>
            <a:off x="7033887" y="5551628"/>
            <a:ext cx="118717" cy="155082"/>
          </a:xfrm>
          <a:custGeom>
            <a:avLst/>
            <a:gdLst>
              <a:gd name="connsiteX0" fmla="*/ 117 w 118717"/>
              <a:gd name="connsiteY0" fmla="*/ 75664 h 155082"/>
              <a:gd name="connsiteX1" fmla="*/ 11 w 118717"/>
              <a:gd name="connsiteY1" fmla="*/ 22806 h 155082"/>
              <a:gd name="connsiteX2" fmla="*/ 21969 w 118717"/>
              <a:gd name="connsiteY2" fmla="*/ 1 h 155082"/>
              <a:gd name="connsiteX3" fmla="*/ 95938 w 118717"/>
              <a:gd name="connsiteY3" fmla="*/ 213 h 155082"/>
              <a:gd name="connsiteX4" fmla="*/ 117790 w 118717"/>
              <a:gd name="connsiteY4" fmla="*/ 20425 h 155082"/>
              <a:gd name="connsiteX5" fmla="*/ 96520 w 118717"/>
              <a:gd name="connsiteY5" fmla="*/ 37885 h 155082"/>
              <a:gd name="connsiteX6" fmla="*/ 56890 w 118717"/>
              <a:gd name="connsiteY6" fmla="*/ 38203 h 155082"/>
              <a:gd name="connsiteX7" fmla="*/ 42287 w 118717"/>
              <a:gd name="connsiteY7" fmla="*/ 48732 h 155082"/>
              <a:gd name="connsiteX8" fmla="*/ 56096 w 118717"/>
              <a:gd name="connsiteY8" fmla="*/ 57515 h 155082"/>
              <a:gd name="connsiteX9" fmla="*/ 95727 w 118717"/>
              <a:gd name="connsiteY9" fmla="*/ 58150 h 155082"/>
              <a:gd name="connsiteX10" fmla="*/ 111653 w 118717"/>
              <a:gd name="connsiteY10" fmla="*/ 75029 h 155082"/>
              <a:gd name="connsiteX11" fmla="*/ 95674 w 118717"/>
              <a:gd name="connsiteY11" fmla="*/ 91801 h 155082"/>
              <a:gd name="connsiteX12" fmla="*/ 56043 w 118717"/>
              <a:gd name="connsiteY12" fmla="*/ 92225 h 155082"/>
              <a:gd name="connsiteX13" fmla="*/ 41546 w 118717"/>
              <a:gd name="connsiteY13" fmla="*/ 106087 h 155082"/>
              <a:gd name="connsiteX14" fmla="*/ 56520 w 118717"/>
              <a:gd name="connsiteY14" fmla="*/ 120214 h 155082"/>
              <a:gd name="connsiteX15" fmla="*/ 101441 w 118717"/>
              <a:gd name="connsiteY15" fmla="*/ 120638 h 155082"/>
              <a:gd name="connsiteX16" fmla="*/ 118690 w 118717"/>
              <a:gd name="connsiteY16" fmla="*/ 135876 h 155082"/>
              <a:gd name="connsiteX17" fmla="*/ 102393 w 118717"/>
              <a:gd name="connsiteY17" fmla="*/ 154924 h 155082"/>
              <a:gd name="connsiteX18" fmla="*/ 17895 w 118717"/>
              <a:gd name="connsiteY18" fmla="*/ 154924 h 155082"/>
              <a:gd name="connsiteX19" fmla="*/ 117 w 118717"/>
              <a:gd name="connsiteY19" fmla="*/ 133813 h 155082"/>
              <a:gd name="connsiteX20" fmla="*/ 117 w 118717"/>
              <a:gd name="connsiteY20" fmla="*/ 75717 h 15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8717" h="155082">
                <a:moveTo>
                  <a:pt x="117" y="75664"/>
                </a:moveTo>
                <a:cubicBezTo>
                  <a:pt x="117" y="58044"/>
                  <a:pt x="381" y="40425"/>
                  <a:pt x="11" y="22806"/>
                </a:cubicBezTo>
                <a:cubicBezTo>
                  <a:pt x="-307" y="7514"/>
                  <a:pt x="6413" y="-105"/>
                  <a:pt x="21969" y="1"/>
                </a:cubicBezTo>
                <a:cubicBezTo>
                  <a:pt x="46625" y="213"/>
                  <a:pt x="71282" y="1"/>
                  <a:pt x="95938" y="213"/>
                </a:cubicBezTo>
                <a:cubicBezTo>
                  <a:pt x="109166" y="319"/>
                  <a:pt x="118055" y="5398"/>
                  <a:pt x="117790" y="20425"/>
                </a:cubicBezTo>
                <a:cubicBezTo>
                  <a:pt x="117579" y="34764"/>
                  <a:pt x="108214" y="37780"/>
                  <a:pt x="96520" y="37885"/>
                </a:cubicBezTo>
                <a:cubicBezTo>
                  <a:pt x="83292" y="38044"/>
                  <a:pt x="70118" y="37780"/>
                  <a:pt x="56890" y="38203"/>
                </a:cubicBezTo>
                <a:cubicBezTo>
                  <a:pt x="50012" y="38414"/>
                  <a:pt x="41546" y="38097"/>
                  <a:pt x="42287" y="48732"/>
                </a:cubicBezTo>
                <a:cubicBezTo>
                  <a:pt x="42869" y="57145"/>
                  <a:pt x="49853" y="57356"/>
                  <a:pt x="56096" y="57515"/>
                </a:cubicBezTo>
                <a:cubicBezTo>
                  <a:pt x="69324" y="57833"/>
                  <a:pt x="82499" y="57727"/>
                  <a:pt x="95727" y="58150"/>
                </a:cubicBezTo>
                <a:cubicBezTo>
                  <a:pt x="106309" y="58521"/>
                  <a:pt x="111811" y="64288"/>
                  <a:pt x="111653" y="75029"/>
                </a:cubicBezTo>
                <a:cubicBezTo>
                  <a:pt x="111494" y="85452"/>
                  <a:pt x="106626" y="91643"/>
                  <a:pt x="95674" y="91801"/>
                </a:cubicBezTo>
                <a:cubicBezTo>
                  <a:pt x="82446" y="92013"/>
                  <a:pt x="69271" y="92225"/>
                  <a:pt x="56043" y="92225"/>
                </a:cubicBezTo>
                <a:cubicBezTo>
                  <a:pt x="46625" y="92225"/>
                  <a:pt x="41017" y="95294"/>
                  <a:pt x="41546" y="106087"/>
                </a:cubicBezTo>
                <a:cubicBezTo>
                  <a:pt x="42022" y="116141"/>
                  <a:pt x="46890" y="120214"/>
                  <a:pt x="56520" y="120214"/>
                </a:cubicBezTo>
                <a:cubicBezTo>
                  <a:pt x="71493" y="120214"/>
                  <a:pt x="86467" y="120479"/>
                  <a:pt x="101441" y="120638"/>
                </a:cubicBezTo>
                <a:cubicBezTo>
                  <a:pt x="111547" y="120744"/>
                  <a:pt x="118267" y="124447"/>
                  <a:pt x="118690" y="135876"/>
                </a:cubicBezTo>
                <a:cubicBezTo>
                  <a:pt x="119113" y="147517"/>
                  <a:pt x="114669" y="154818"/>
                  <a:pt x="102393" y="154924"/>
                </a:cubicBezTo>
                <a:cubicBezTo>
                  <a:pt x="74245" y="155136"/>
                  <a:pt x="46043" y="155136"/>
                  <a:pt x="17895" y="154924"/>
                </a:cubicBezTo>
                <a:cubicBezTo>
                  <a:pt x="4032" y="154871"/>
                  <a:pt x="169" y="145771"/>
                  <a:pt x="117" y="133813"/>
                </a:cubicBezTo>
                <a:cubicBezTo>
                  <a:pt x="117" y="114447"/>
                  <a:pt x="117" y="95082"/>
                  <a:pt x="117" y="75717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0" name="Forma libre: forma 119">
            <a:extLst>
              <a:ext uri="{FF2B5EF4-FFF2-40B4-BE49-F238E27FC236}">
                <a16:creationId xmlns:a16="http://schemas.microsoft.com/office/drawing/2014/main" id="{4D2A55D2-BA82-4D8F-8303-483D0445E765}"/>
              </a:ext>
            </a:extLst>
          </p:cNvPr>
          <p:cNvSpPr/>
          <p:nvPr/>
        </p:nvSpPr>
        <p:spPr>
          <a:xfrm>
            <a:off x="6444345" y="5550211"/>
            <a:ext cx="130502" cy="159322"/>
          </a:xfrm>
          <a:custGeom>
            <a:avLst/>
            <a:gdLst>
              <a:gd name="connsiteX0" fmla="*/ 66529 w 130502"/>
              <a:gd name="connsiteY0" fmla="*/ 43 h 159322"/>
              <a:gd name="connsiteX1" fmla="*/ 117006 w 130502"/>
              <a:gd name="connsiteY1" fmla="*/ 22794 h 159322"/>
              <a:gd name="connsiteX2" fmla="*/ 119545 w 130502"/>
              <a:gd name="connsiteY2" fmla="*/ 50996 h 159322"/>
              <a:gd name="connsiteX3" fmla="*/ 88063 w 130502"/>
              <a:gd name="connsiteY3" fmla="*/ 48826 h 159322"/>
              <a:gd name="connsiteX4" fmla="*/ 56105 w 130502"/>
              <a:gd name="connsiteY4" fmla="*/ 34805 h 159322"/>
              <a:gd name="connsiteX5" fmla="*/ 46528 w 130502"/>
              <a:gd name="connsiteY5" fmla="*/ 42424 h 159322"/>
              <a:gd name="connsiteX6" fmla="*/ 53089 w 130502"/>
              <a:gd name="connsiteY6" fmla="*/ 52583 h 159322"/>
              <a:gd name="connsiteX7" fmla="*/ 90921 w 130502"/>
              <a:gd name="connsiteY7" fmla="*/ 64065 h 159322"/>
              <a:gd name="connsiteX8" fmla="*/ 130498 w 130502"/>
              <a:gd name="connsiteY8" fmla="*/ 110415 h 159322"/>
              <a:gd name="connsiteX9" fmla="*/ 84995 w 130502"/>
              <a:gd name="connsiteY9" fmla="*/ 156924 h 159322"/>
              <a:gd name="connsiteX10" fmla="*/ 8803 w 130502"/>
              <a:gd name="connsiteY10" fmla="*/ 134384 h 159322"/>
              <a:gd name="connsiteX11" fmla="*/ 5575 w 130502"/>
              <a:gd name="connsiteY11" fmla="*/ 103854 h 159322"/>
              <a:gd name="connsiteX12" fmla="*/ 40496 w 130502"/>
              <a:gd name="connsiteY12" fmla="*/ 110203 h 159322"/>
              <a:gd name="connsiteX13" fmla="*/ 78857 w 130502"/>
              <a:gd name="connsiteY13" fmla="*/ 123061 h 159322"/>
              <a:gd name="connsiteX14" fmla="*/ 88116 w 130502"/>
              <a:gd name="connsiteY14" fmla="*/ 112108 h 159322"/>
              <a:gd name="connsiteX15" fmla="*/ 80127 w 130502"/>
              <a:gd name="connsiteY15" fmla="*/ 102690 h 159322"/>
              <a:gd name="connsiteX16" fmla="*/ 52719 w 130502"/>
              <a:gd name="connsiteY16" fmla="*/ 93431 h 159322"/>
              <a:gd name="connsiteX17" fmla="*/ 4887 w 130502"/>
              <a:gd name="connsiteY17" fmla="*/ 41102 h 159322"/>
              <a:gd name="connsiteX18" fmla="*/ 66476 w 130502"/>
              <a:gd name="connsiteY18" fmla="*/ 96 h 15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0502" h="159322">
                <a:moveTo>
                  <a:pt x="66529" y="43"/>
                </a:moveTo>
                <a:cubicBezTo>
                  <a:pt x="87058" y="-539"/>
                  <a:pt x="105312" y="4699"/>
                  <a:pt x="117006" y="22794"/>
                </a:cubicBezTo>
                <a:cubicBezTo>
                  <a:pt x="122455" y="31207"/>
                  <a:pt x="130498" y="42266"/>
                  <a:pt x="119545" y="50996"/>
                </a:cubicBezTo>
                <a:cubicBezTo>
                  <a:pt x="109968" y="58615"/>
                  <a:pt x="96741" y="57821"/>
                  <a:pt x="88063" y="48826"/>
                </a:cubicBezTo>
                <a:cubicBezTo>
                  <a:pt x="78857" y="39303"/>
                  <a:pt x="69915" y="32371"/>
                  <a:pt x="56105" y="34805"/>
                </a:cubicBezTo>
                <a:cubicBezTo>
                  <a:pt x="51502" y="35599"/>
                  <a:pt x="47481" y="37557"/>
                  <a:pt x="46528" y="42424"/>
                </a:cubicBezTo>
                <a:cubicBezTo>
                  <a:pt x="45576" y="47451"/>
                  <a:pt x="48698" y="51155"/>
                  <a:pt x="53089" y="52583"/>
                </a:cubicBezTo>
                <a:cubicBezTo>
                  <a:pt x="65576" y="56710"/>
                  <a:pt x="78381" y="59991"/>
                  <a:pt x="90921" y="64065"/>
                </a:cubicBezTo>
                <a:cubicBezTo>
                  <a:pt x="113461" y="71420"/>
                  <a:pt x="130815" y="84118"/>
                  <a:pt x="130498" y="110415"/>
                </a:cubicBezTo>
                <a:cubicBezTo>
                  <a:pt x="130180" y="135495"/>
                  <a:pt x="113990" y="151844"/>
                  <a:pt x="84995" y="156924"/>
                </a:cubicBezTo>
                <a:cubicBezTo>
                  <a:pt x="56105" y="162003"/>
                  <a:pt x="28168" y="160945"/>
                  <a:pt x="8803" y="134384"/>
                </a:cubicBezTo>
                <a:cubicBezTo>
                  <a:pt x="2136" y="125283"/>
                  <a:pt x="-5430" y="111579"/>
                  <a:pt x="5575" y="103854"/>
                </a:cubicBezTo>
                <a:cubicBezTo>
                  <a:pt x="15523" y="96870"/>
                  <a:pt x="31078" y="96076"/>
                  <a:pt x="40496" y="110203"/>
                </a:cubicBezTo>
                <a:cubicBezTo>
                  <a:pt x="50020" y="124489"/>
                  <a:pt x="62243" y="130256"/>
                  <a:pt x="78857" y="123061"/>
                </a:cubicBezTo>
                <a:cubicBezTo>
                  <a:pt x="83778" y="120944"/>
                  <a:pt x="89545" y="118404"/>
                  <a:pt x="88116" y="112108"/>
                </a:cubicBezTo>
                <a:cubicBezTo>
                  <a:pt x="87323" y="108457"/>
                  <a:pt x="83619" y="104171"/>
                  <a:pt x="80127" y="102690"/>
                </a:cubicBezTo>
                <a:cubicBezTo>
                  <a:pt x="71344" y="98827"/>
                  <a:pt x="62031" y="96023"/>
                  <a:pt x="52719" y="93431"/>
                </a:cubicBezTo>
                <a:cubicBezTo>
                  <a:pt x="15999" y="83113"/>
                  <a:pt x="972" y="66763"/>
                  <a:pt x="4887" y="41102"/>
                </a:cubicBezTo>
                <a:cubicBezTo>
                  <a:pt x="9014" y="14276"/>
                  <a:pt x="31025" y="-434"/>
                  <a:pt x="66476" y="96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1" name="Forma libre: forma 120">
            <a:extLst>
              <a:ext uri="{FF2B5EF4-FFF2-40B4-BE49-F238E27FC236}">
                <a16:creationId xmlns:a16="http://schemas.microsoft.com/office/drawing/2014/main" id="{B74C134F-8048-48E6-AFBA-DBA617EF8B35}"/>
              </a:ext>
            </a:extLst>
          </p:cNvPr>
          <p:cNvSpPr/>
          <p:nvPr/>
        </p:nvSpPr>
        <p:spPr>
          <a:xfrm>
            <a:off x="7156891" y="5550148"/>
            <a:ext cx="130592" cy="159446"/>
          </a:xfrm>
          <a:custGeom>
            <a:avLst/>
            <a:gdLst>
              <a:gd name="connsiteX0" fmla="*/ 64946 w 130592"/>
              <a:gd name="connsiteY0" fmla="*/ 106 h 159446"/>
              <a:gd name="connsiteX1" fmla="*/ 119497 w 130592"/>
              <a:gd name="connsiteY1" fmla="*/ 25133 h 159446"/>
              <a:gd name="connsiteX2" fmla="*/ 119444 w 130592"/>
              <a:gd name="connsiteY2" fmla="*/ 51430 h 159446"/>
              <a:gd name="connsiteX3" fmla="*/ 91772 w 130592"/>
              <a:gd name="connsiteY3" fmla="*/ 51853 h 159446"/>
              <a:gd name="connsiteX4" fmla="*/ 78756 w 130592"/>
              <a:gd name="connsiteY4" fmla="*/ 38995 h 159446"/>
              <a:gd name="connsiteX5" fmla="*/ 53623 w 130592"/>
              <a:gd name="connsiteY5" fmla="*/ 36138 h 159446"/>
              <a:gd name="connsiteX6" fmla="*/ 47591 w 130592"/>
              <a:gd name="connsiteY6" fmla="*/ 46191 h 159446"/>
              <a:gd name="connsiteX7" fmla="*/ 67380 w 130592"/>
              <a:gd name="connsiteY7" fmla="*/ 57567 h 159446"/>
              <a:gd name="connsiteX8" fmla="*/ 105105 w 130592"/>
              <a:gd name="connsiteY8" fmla="*/ 69366 h 159446"/>
              <a:gd name="connsiteX9" fmla="*/ 114841 w 130592"/>
              <a:gd name="connsiteY9" fmla="*/ 144341 h 159446"/>
              <a:gd name="connsiteX10" fmla="*/ 9390 w 130592"/>
              <a:gd name="connsiteY10" fmla="*/ 134817 h 159446"/>
              <a:gd name="connsiteX11" fmla="*/ 5633 w 130592"/>
              <a:gd name="connsiteY11" fmla="*/ 104446 h 159446"/>
              <a:gd name="connsiteX12" fmla="*/ 40713 w 130592"/>
              <a:gd name="connsiteY12" fmla="*/ 109685 h 159446"/>
              <a:gd name="connsiteX13" fmla="*/ 76639 w 130592"/>
              <a:gd name="connsiteY13" fmla="*/ 124023 h 159446"/>
              <a:gd name="connsiteX14" fmla="*/ 87116 w 130592"/>
              <a:gd name="connsiteY14" fmla="*/ 113441 h 159446"/>
              <a:gd name="connsiteX15" fmla="*/ 78756 w 130592"/>
              <a:gd name="connsiteY15" fmla="*/ 101272 h 159446"/>
              <a:gd name="connsiteX16" fmla="*/ 51084 w 130592"/>
              <a:gd name="connsiteY16" fmla="*/ 92647 h 159446"/>
              <a:gd name="connsiteX17" fmla="*/ 4839 w 130592"/>
              <a:gd name="connsiteY17" fmla="*/ 43440 h 159446"/>
              <a:gd name="connsiteX18" fmla="*/ 64893 w 130592"/>
              <a:gd name="connsiteY18" fmla="*/ 0 h 15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0592" h="159446">
                <a:moveTo>
                  <a:pt x="64946" y="106"/>
                </a:moveTo>
                <a:cubicBezTo>
                  <a:pt x="87327" y="-688"/>
                  <a:pt x="107328" y="4286"/>
                  <a:pt x="119497" y="25133"/>
                </a:cubicBezTo>
                <a:cubicBezTo>
                  <a:pt x="124365" y="33493"/>
                  <a:pt x="128968" y="43969"/>
                  <a:pt x="119444" y="51430"/>
                </a:cubicBezTo>
                <a:cubicBezTo>
                  <a:pt x="111455" y="57673"/>
                  <a:pt x="100608" y="56668"/>
                  <a:pt x="91772" y="51853"/>
                </a:cubicBezTo>
                <a:cubicBezTo>
                  <a:pt x="86640" y="49049"/>
                  <a:pt x="83518" y="42752"/>
                  <a:pt x="78756" y="38995"/>
                </a:cubicBezTo>
                <a:cubicBezTo>
                  <a:pt x="71243" y="33069"/>
                  <a:pt x="62406" y="33122"/>
                  <a:pt x="53623" y="36138"/>
                </a:cubicBezTo>
                <a:cubicBezTo>
                  <a:pt x="49073" y="37725"/>
                  <a:pt x="45687" y="41482"/>
                  <a:pt x="47591" y="46191"/>
                </a:cubicBezTo>
                <a:cubicBezTo>
                  <a:pt x="51031" y="54657"/>
                  <a:pt x="60078" y="55133"/>
                  <a:pt x="67380" y="57567"/>
                </a:cubicBezTo>
                <a:cubicBezTo>
                  <a:pt x="79867" y="61694"/>
                  <a:pt x="93306" y="63811"/>
                  <a:pt x="105105" y="69366"/>
                </a:cubicBezTo>
                <a:cubicBezTo>
                  <a:pt x="134630" y="83282"/>
                  <a:pt x="139339" y="122806"/>
                  <a:pt x="114841" y="144341"/>
                </a:cubicBezTo>
                <a:cubicBezTo>
                  <a:pt x="87909" y="168098"/>
                  <a:pt x="28755" y="163018"/>
                  <a:pt x="9390" y="134817"/>
                </a:cubicBezTo>
                <a:cubicBezTo>
                  <a:pt x="3093" y="125610"/>
                  <a:pt x="-6060" y="113018"/>
                  <a:pt x="5633" y="104446"/>
                </a:cubicBezTo>
                <a:cubicBezTo>
                  <a:pt x="15792" y="97039"/>
                  <a:pt x="30766" y="95980"/>
                  <a:pt x="40713" y="109685"/>
                </a:cubicBezTo>
                <a:cubicBezTo>
                  <a:pt x="49655" y="122013"/>
                  <a:pt x="60396" y="130002"/>
                  <a:pt x="76639" y="124023"/>
                </a:cubicBezTo>
                <a:cubicBezTo>
                  <a:pt x="81666" y="122171"/>
                  <a:pt x="86587" y="119790"/>
                  <a:pt x="87116" y="113441"/>
                </a:cubicBezTo>
                <a:cubicBezTo>
                  <a:pt x="87645" y="107250"/>
                  <a:pt x="83835" y="103176"/>
                  <a:pt x="78756" y="101272"/>
                </a:cubicBezTo>
                <a:cubicBezTo>
                  <a:pt x="69708" y="97885"/>
                  <a:pt x="60396" y="95240"/>
                  <a:pt x="51084" y="92647"/>
                </a:cubicBezTo>
                <a:cubicBezTo>
                  <a:pt x="18967" y="83599"/>
                  <a:pt x="2564" y="66192"/>
                  <a:pt x="4839" y="43440"/>
                </a:cubicBezTo>
                <a:cubicBezTo>
                  <a:pt x="7538" y="16773"/>
                  <a:pt x="30554" y="106"/>
                  <a:pt x="64893" y="0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2" name="Forma libre: forma 121">
            <a:extLst>
              <a:ext uri="{FF2B5EF4-FFF2-40B4-BE49-F238E27FC236}">
                <a16:creationId xmlns:a16="http://schemas.microsoft.com/office/drawing/2014/main" id="{8A9510D4-BED9-40EF-9062-227E0BC936F7}"/>
              </a:ext>
            </a:extLst>
          </p:cNvPr>
          <p:cNvSpPr/>
          <p:nvPr/>
        </p:nvSpPr>
        <p:spPr>
          <a:xfrm>
            <a:off x="6726714" y="5550104"/>
            <a:ext cx="143472" cy="159846"/>
          </a:xfrm>
          <a:custGeom>
            <a:avLst/>
            <a:gdLst>
              <a:gd name="connsiteX0" fmla="*/ 77657 w 143472"/>
              <a:gd name="connsiteY0" fmla="*/ 150 h 159846"/>
              <a:gd name="connsiteX1" fmla="*/ 134430 w 143472"/>
              <a:gd name="connsiteY1" fmla="*/ 29357 h 159846"/>
              <a:gd name="connsiteX2" fmla="*/ 135488 w 143472"/>
              <a:gd name="connsiteY2" fmla="*/ 57452 h 159846"/>
              <a:gd name="connsiteX3" fmla="*/ 103848 w 143472"/>
              <a:gd name="connsiteY3" fmla="*/ 53378 h 159846"/>
              <a:gd name="connsiteX4" fmla="*/ 97075 w 143472"/>
              <a:gd name="connsiteY4" fmla="*/ 45335 h 159846"/>
              <a:gd name="connsiteX5" fmla="*/ 46968 w 143472"/>
              <a:gd name="connsiteY5" fmla="*/ 54172 h 159846"/>
              <a:gd name="connsiteX6" fmla="*/ 44111 w 143472"/>
              <a:gd name="connsiteY6" fmla="*/ 97664 h 159846"/>
              <a:gd name="connsiteX7" fmla="*/ 71995 w 143472"/>
              <a:gd name="connsiteY7" fmla="*/ 122162 h 159846"/>
              <a:gd name="connsiteX8" fmla="*/ 101202 w 143472"/>
              <a:gd name="connsiteY8" fmla="*/ 104913 h 159846"/>
              <a:gd name="connsiteX9" fmla="*/ 136388 w 143472"/>
              <a:gd name="connsiteY9" fmla="*/ 93908 h 159846"/>
              <a:gd name="connsiteX10" fmla="*/ 136335 w 143472"/>
              <a:gd name="connsiteY10" fmla="*/ 124226 h 159846"/>
              <a:gd name="connsiteX11" fmla="*/ 40513 w 143472"/>
              <a:gd name="connsiteY11" fmla="*/ 151369 h 159846"/>
              <a:gd name="connsiteX12" fmla="*/ 2682 w 143472"/>
              <a:gd name="connsiteY12" fmla="*/ 58405 h 159846"/>
              <a:gd name="connsiteX13" fmla="*/ 77710 w 143472"/>
              <a:gd name="connsiteY13" fmla="*/ 203 h 1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472" h="159846">
                <a:moveTo>
                  <a:pt x="77657" y="150"/>
                </a:moveTo>
                <a:cubicBezTo>
                  <a:pt x="101414" y="-1279"/>
                  <a:pt x="121626" y="7451"/>
                  <a:pt x="134430" y="29357"/>
                </a:cubicBezTo>
                <a:cubicBezTo>
                  <a:pt x="139457" y="37981"/>
                  <a:pt x="147499" y="49674"/>
                  <a:pt x="135488" y="57452"/>
                </a:cubicBezTo>
                <a:cubicBezTo>
                  <a:pt x="125806" y="63696"/>
                  <a:pt x="113319" y="62584"/>
                  <a:pt x="103848" y="53378"/>
                </a:cubicBezTo>
                <a:cubicBezTo>
                  <a:pt x="101361" y="50944"/>
                  <a:pt x="99615" y="47664"/>
                  <a:pt x="97075" y="45335"/>
                </a:cubicBezTo>
                <a:cubicBezTo>
                  <a:pt x="79297" y="29145"/>
                  <a:pt x="57392" y="32796"/>
                  <a:pt x="46968" y="54172"/>
                </a:cubicBezTo>
                <a:cubicBezTo>
                  <a:pt x="40196" y="68034"/>
                  <a:pt x="38344" y="82585"/>
                  <a:pt x="44111" y="97664"/>
                </a:cubicBezTo>
                <a:cubicBezTo>
                  <a:pt x="49191" y="110839"/>
                  <a:pt x="56598" y="120786"/>
                  <a:pt x="71995" y="122162"/>
                </a:cubicBezTo>
                <a:cubicBezTo>
                  <a:pt x="85911" y="123379"/>
                  <a:pt x="95805" y="118353"/>
                  <a:pt x="101202" y="104913"/>
                </a:cubicBezTo>
                <a:cubicBezTo>
                  <a:pt x="108345" y="87188"/>
                  <a:pt x="124060" y="87241"/>
                  <a:pt x="136388" y="93908"/>
                </a:cubicBezTo>
                <a:cubicBezTo>
                  <a:pt x="149827" y="101157"/>
                  <a:pt x="140832" y="114490"/>
                  <a:pt x="136335" y="124226"/>
                </a:cubicBezTo>
                <a:cubicBezTo>
                  <a:pt x="120938" y="157295"/>
                  <a:pt x="76069" y="169676"/>
                  <a:pt x="40513" y="151369"/>
                </a:cubicBezTo>
                <a:cubicBezTo>
                  <a:pt x="9084" y="135178"/>
                  <a:pt x="-6683" y="96448"/>
                  <a:pt x="2682" y="58405"/>
                </a:cubicBezTo>
                <a:cubicBezTo>
                  <a:pt x="12047" y="20415"/>
                  <a:pt x="37762" y="150"/>
                  <a:pt x="77710" y="203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3" name="Forma libre: forma 122">
            <a:extLst>
              <a:ext uri="{FF2B5EF4-FFF2-40B4-BE49-F238E27FC236}">
                <a16:creationId xmlns:a16="http://schemas.microsoft.com/office/drawing/2014/main" id="{E7878F72-B7E9-4C7B-8186-94525DDCEDA8}"/>
              </a:ext>
            </a:extLst>
          </p:cNvPr>
          <p:cNvSpPr/>
          <p:nvPr/>
        </p:nvSpPr>
        <p:spPr>
          <a:xfrm>
            <a:off x="6583779" y="5551894"/>
            <a:ext cx="130473" cy="157940"/>
          </a:xfrm>
          <a:custGeom>
            <a:avLst/>
            <a:gdLst>
              <a:gd name="connsiteX0" fmla="*/ 130379 w 130473"/>
              <a:gd name="connsiteY0" fmla="*/ 64022 h 157940"/>
              <a:gd name="connsiteX1" fmla="*/ 130379 w 130473"/>
              <a:gd name="connsiteY1" fmla="*/ 90372 h 157940"/>
              <a:gd name="connsiteX2" fmla="*/ 62388 w 130473"/>
              <a:gd name="connsiteY2" fmla="*/ 157939 h 157940"/>
              <a:gd name="connsiteX3" fmla="*/ 59 w 130473"/>
              <a:gd name="connsiteY3" fmla="*/ 90160 h 157940"/>
              <a:gd name="connsiteX4" fmla="*/ 6 w 130473"/>
              <a:gd name="connsiteY4" fmla="*/ 21641 h 157940"/>
              <a:gd name="connsiteX5" fmla="*/ 19795 w 130473"/>
              <a:gd name="connsiteY5" fmla="*/ 0 h 157940"/>
              <a:gd name="connsiteX6" fmla="*/ 39901 w 130473"/>
              <a:gd name="connsiteY6" fmla="*/ 21535 h 157940"/>
              <a:gd name="connsiteX7" fmla="*/ 40007 w 130473"/>
              <a:gd name="connsiteY7" fmla="*/ 92700 h 157940"/>
              <a:gd name="connsiteX8" fmla="*/ 64028 w 130473"/>
              <a:gd name="connsiteY8" fmla="*/ 120637 h 157940"/>
              <a:gd name="connsiteX9" fmla="*/ 89849 w 130473"/>
              <a:gd name="connsiteY9" fmla="*/ 92012 h 157940"/>
              <a:gd name="connsiteX10" fmla="*/ 89849 w 130473"/>
              <a:gd name="connsiteY10" fmla="*/ 23492 h 157940"/>
              <a:gd name="connsiteX11" fmla="*/ 110643 w 130473"/>
              <a:gd name="connsiteY11" fmla="*/ 106 h 157940"/>
              <a:gd name="connsiteX12" fmla="*/ 130432 w 130473"/>
              <a:gd name="connsiteY12" fmla="*/ 24498 h 157940"/>
              <a:gd name="connsiteX13" fmla="*/ 130326 w 130473"/>
              <a:gd name="connsiteY13" fmla="*/ 64022 h 15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473" h="157940">
                <a:moveTo>
                  <a:pt x="130379" y="64022"/>
                </a:moveTo>
                <a:cubicBezTo>
                  <a:pt x="130379" y="72805"/>
                  <a:pt x="130484" y="81589"/>
                  <a:pt x="130379" y="90372"/>
                </a:cubicBezTo>
                <a:cubicBezTo>
                  <a:pt x="129850" y="137092"/>
                  <a:pt x="108685" y="158151"/>
                  <a:pt x="62388" y="157939"/>
                </a:cubicBezTo>
                <a:cubicBezTo>
                  <a:pt x="21382" y="157727"/>
                  <a:pt x="482" y="135187"/>
                  <a:pt x="59" y="90160"/>
                </a:cubicBezTo>
                <a:cubicBezTo>
                  <a:pt x="-153" y="67303"/>
                  <a:pt x="324" y="44445"/>
                  <a:pt x="6" y="21641"/>
                </a:cubicBezTo>
                <a:cubicBezTo>
                  <a:pt x="-205" y="7778"/>
                  <a:pt x="4980" y="0"/>
                  <a:pt x="19795" y="0"/>
                </a:cubicBezTo>
                <a:cubicBezTo>
                  <a:pt x="34451" y="0"/>
                  <a:pt x="40007" y="7672"/>
                  <a:pt x="39901" y="21535"/>
                </a:cubicBezTo>
                <a:cubicBezTo>
                  <a:pt x="39742" y="45239"/>
                  <a:pt x="40060" y="68996"/>
                  <a:pt x="40007" y="92700"/>
                </a:cubicBezTo>
                <a:cubicBezTo>
                  <a:pt x="40007" y="109049"/>
                  <a:pt x="45933" y="120108"/>
                  <a:pt x="64028" y="120637"/>
                </a:cubicBezTo>
                <a:cubicBezTo>
                  <a:pt x="83711" y="121219"/>
                  <a:pt x="89955" y="109631"/>
                  <a:pt x="89849" y="92012"/>
                </a:cubicBezTo>
                <a:cubicBezTo>
                  <a:pt x="89743" y="69155"/>
                  <a:pt x="90219" y="46297"/>
                  <a:pt x="89849" y="23492"/>
                </a:cubicBezTo>
                <a:cubicBezTo>
                  <a:pt x="89637" y="8889"/>
                  <a:pt x="94082" y="-159"/>
                  <a:pt x="110643" y="106"/>
                </a:cubicBezTo>
                <a:cubicBezTo>
                  <a:pt x="127521" y="370"/>
                  <a:pt x="130908" y="10371"/>
                  <a:pt x="130432" y="24498"/>
                </a:cubicBezTo>
                <a:cubicBezTo>
                  <a:pt x="130008" y="37673"/>
                  <a:pt x="130326" y="50847"/>
                  <a:pt x="130326" y="64022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4" name="Forma libre: forma 123">
            <a:extLst>
              <a:ext uri="{FF2B5EF4-FFF2-40B4-BE49-F238E27FC236}">
                <a16:creationId xmlns:a16="http://schemas.microsoft.com/office/drawing/2014/main" id="{7353A1C9-0E29-4A95-8C6C-EC5BDEB0F626}"/>
              </a:ext>
            </a:extLst>
          </p:cNvPr>
          <p:cNvSpPr/>
          <p:nvPr/>
        </p:nvSpPr>
        <p:spPr>
          <a:xfrm>
            <a:off x="6877182" y="5550208"/>
            <a:ext cx="143556" cy="158646"/>
          </a:xfrm>
          <a:custGeom>
            <a:avLst/>
            <a:gdLst>
              <a:gd name="connsiteX0" fmla="*/ 77561 w 143556"/>
              <a:gd name="connsiteY0" fmla="*/ 98 h 158646"/>
              <a:gd name="connsiteX1" fmla="*/ 133011 w 143556"/>
              <a:gd name="connsiteY1" fmla="*/ 27347 h 158646"/>
              <a:gd name="connsiteX2" fmla="*/ 137826 w 143556"/>
              <a:gd name="connsiteY2" fmla="*/ 55549 h 158646"/>
              <a:gd name="connsiteX3" fmla="*/ 102588 w 143556"/>
              <a:gd name="connsiteY3" fmla="*/ 51210 h 158646"/>
              <a:gd name="connsiteX4" fmla="*/ 84228 w 143556"/>
              <a:gd name="connsiteY4" fmla="*/ 36713 h 158646"/>
              <a:gd name="connsiteX5" fmla="*/ 45761 w 143556"/>
              <a:gd name="connsiteY5" fmla="*/ 56131 h 158646"/>
              <a:gd name="connsiteX6" fmla="*/ 59571 w 143556"/>
              <a:gd name="connsiteY6" fmla="*/ 118460 h 158646"/>
              <a:gd name="connsiteX7" fmla="*/ 101794 w 143556"/>
              <a:gd name="connsiteY7" fmla="*/ 105179 h 158646"/>
              <a:gd name="connsiteX8" fmla="*/ 136874 w 143556"/>
              <a:gd name="connsiteY8" fmla="*/ 94544 h 158646"/>
              <a:gd name="connsiteX9" fmla="*/ 135869 w 143556"/>
              <a:gd name="connsiteY9" fmla="*/ 125127 h 158646"/>
              <a:gd name="connsiteX10" fmla="*/ 27560 w 143556"/>
              <a:gd name="connsiteY10" fmla="*/ 143011 h 158646"/>
              <a:gd name="connsiteX11" fmla="*/ 4332 w 143556"/>
              <a:gd name="connsiteY11" fmla="*/ 50999 h 158646"/>
              <a:gd name="connsiteX12" fmla="*/ 77561 w 143556"/>
              <a:gd name="connsiteY12" fmla="*/ 151 h 15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556" h="158646">
                <a:moveTo>
                  <a:pt x="77561" y="98"/>
                </a:moveTo>
                <a:cubicBezTo>
                  <a:pt x="100101" y="-1013"/>
                  <a:pt x="119625" y="7241"/>
                  <a:pt x="133011" y="27347"/>
                </a:cubicBezTo>
                <a:cubicBezTo>
                  <a:pt x="138673" y="35866"/>
                  <a:pt x="147774" y="47189"/>
                  <a:pt x="137826" y="55549"/>
                </a:cubicBezTo>
                <a:cubicBezTo>
                  <a:pt x="127138" y="64491"/>
                  <a:pt x="113011" y="63327"/>
                  <a:pt x="102588" y="51210"/>
                </a:cubicBezTo>
                <a:cubicBezTo>
                  <a:pt x="97402" y="45126"/>
                  <a:pt x="92217" y="38512"/>
                  <a:pt x="84228" y="36713"/>
                </a:cubicBezTo>
                <a:cubicBezTo>
                  <a:pt x="66502" y="32797"/>
                  <a:pt x="52904" y="38776"/>
                  <a:pt x="45761" y="56131"/>
                </a:cubicBezTo>
                <a:cubicBezTo>
                  <a:pt x="36714" y="78036"/>
                  <a:pt x="43380" y="110947"/>
                  <a:pt x="59571" y="118460"/>
                </a:cubicBezTo>
                <a:cubicBezTo>
                  <a:pt x="76714" y="126450"/>
                  <a:pt x="92852" y="124333"/>
                  <a:pt x="101794" y="105179"/>
                </a:cubicBezTo>
                <a:cubicBezTo>
                  <a:pt x="109836" y="87930"/>
                  <a:pt x="124387" y="86925"/>
                  <a:pt x="136874" y="94544"/>
                </a:cubicBezTo>
                <a:cubicBezTo>
                  <a:pt x="149784" y="102375"/>
                  <a:pt x="140895" y="115497"/>
                  <a:pt x="135869" y="125127"/>
                </a:cubicBezTo>
                <a:cubicBezTo>
                  <a:pt x="117191" y="160947"/>
                  <a:pt x="61158" y="169889"/>
                  <a:pt x="27560" y="143011"/>
                </a:cubicBezTo>
                <a:cubicBezTo>
                  <a:pt x="3803" y="124016"/>
                  <a:pt x="-6568" y="82798"/>
                  <a:pt x="4332" y="50999"/>
                </a:cubicBezTo>
                <a:cubicBezTo>
                  <a:pt x="15814" y="17665"/>
                  <a:pt x="40788" y="-8"/>
                  <a:pt x="77561" y="151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8" name="Forma libre: forma 127">
            <a:extLst>
              <a:ext uri="{FF2B5EF4-FFF2-40B4-BE49-F238E27FC236}">
                <a16:creationId xmlns:a16="http://schemas.microsoft.com/office/drawing/2014/main" id="{327D4418-288C-4B99-8264-1533C93C421A}"/>
              </a:ext>
            </a:extLst>
          </p:cNvPr>
          <p:cNvSpPr/>
          <p:nvPr/>
        </p:nvSpPr>
        <p:spPr>
          <a:xfrm>
            <a:off x="3309121" y="1100522"/>
            <a:ext cx="984551" cy="1468691"/>
          </a:xfrm>
          <a:custGeom>
            <a:avLst/>
            <a:gdLst>
              <a:gd name="connsiteX0" fmla="*/ 388032 w 984551"/>
              <a:gd name="connsiteY0" fmla="*/ 1061551 h 1468691"/>
              <a:gd name="connsiteX1" fmla="*/ 357968 w 984551"/>
              <a:gd name="connsiteY1" fmla="*/ 935434 h 1468691"/>
              <a:gd name="connsiteX2" fmla="*/ 342426 w 984551"/>
              <a:gd name="connsiteY2" fmla="*/ 791483 h 1468691"/>
              <a:gd name="connsiteX3" fmla="*/ 316948 w 984551"/>
              <a:gd name="connsiteY3" fmla="*/ 741036 h 1468691"/>
              <a:gd name="connsiteX4" fmla="*/ 211723 w 984551"/>
              <a:gd name="connsiteY4" fmla="*/ 628933 h 1468691"/>
              <a:gd name="connsiteX5" fmla="*/ 209685 w 984551"/>
              <a:gd name="connsiteY5" fmla="*/ 582053 h 1468691"/>
              <a:gd name="connsiteX6" fmla="*/ 294909 w 984551"/>
              <a:gd name="connsiteY6" fmla="*/ 476064 h 1468691"/>
              <a:gd name="connsiteX7" fmla="*/ 345866 w 984551"/>
              <a:gd name="connsiteY7" fmla="*/ 450204 h 1468691"/>
              <a:gd name="connsiteX8" fmla="*/ 357331 w 984551"/>
              <a:gd name="connsiteY8" fmla="*/ 441923 h 1468691"/>
              <a:gd name="connsiteX9" fmla="*/ 347649 w 984551"/>
              <a:gd name="connsiteY9" fmla="*/ 434025 h 1468691"/>
              <a:gd name="connsiteX10" fmla="*/ 289941 w 984551"/>
              <a:gd name="connsiteY10" fmla="*/ 324214 h 1468691"/>
              <a:gd name="connsiteX11" fmla="*/ 402172 w 984551"/>
              <a:gd name="connsiteY11" fmla="*/ 222302 h 1468691"/>
              <a:gd name="connsiteX12" fmla="*/ 510964 w 984551"/>
              <a:gd name="connsiteY12" fmla="*/ 324851 h 1468691"/>
              <a:gd name="connsiteX13" fmla="*/ 505868 w 984551"/>
              <a:gd name="connsiteY13" fmla="*/ 375553 h 1468691"/>
              <a:gd name="connsiteX14" fmla="*/ 507524 w 984551"/>
              <a:gd name="connsiteY14" fmla="*/ 389311 h 1468691"/>
              <a:gd name="connsiteX15" fmla="*/ 513512 w 984551"/>
              <a:gd name="connsiteY15" fmla="*/ 370330 h 1468691"/>
              <a:gd name="connsiteX16" fmla="*/ 514149 w 984551"/>
              <a:gd name="connsiteY16" fmla="*/ 147141 h 1468691"/>
              <a:gd name="connsiteX17" fmla="*/ 499117 w 984551"/>
              <a:gd name="connsiteY17" fmla="*/ 114402 h 1468691"/>
              <a:gd name="connsiteX18" fmla="*/ 482811 w 984551"/>
              <a:gd name="connsiteY18" fmla="*/ 99242 h 1468691"/>
              <a:gd name="connsiteX19" fmla="*/ 478734 w 984551"/>
              <a:gd name="connsiteY19" fmla="*/ 78987 h 1468691"/>
              <a:gd name="connsiteX20" fmla="*/ 497843 w 984551"/>
              <a:gd name="connsiteY20" fmla="*/ 73127 h 1468691"/>
              <a:gd name="connsiteX21" fmla="*/ 514021 w 984551"/>
              <a:gd name="connsiteY21" fmla="*/ 60134 h 1468691"/>
              <a:gd name="connsiteX22" fmla="*/ 514786 w 984551"/>
              <a:gd name="connsiteY22" fmla="*/ 20006 h 1468691"/>
              <a:gd name="connsiteX23" fmla="*/ 534658 w 984551"/>
              <a:gd name="connsiteY23" fmla="*/ 5 h 1468691"/>
              <a:gd name="connsiteX24" fmla="*/ 554277 w 984551"/>
              <a:gd name="connsiteY24" fmla="*/ 19751 h 1468691"/>
              <a:gd name="connsiteX25" fmla="*/ 604341 w 984551"/>
              <a:gd name="connsiteY25" fmla="*/ 70452 h 1468691"/>
              <a:gd name="connsiteX26" fmla="*/ 622303 w 984551"/>
              <a:gd name="connsiteY26" fmla="*/ 101790 h 1468691"/>
              <a:gd name="connsiteX27" fmla="*/ 597972 w 984551"/>
              <a:gd name="connsiteY27" fmla="*/ 129944 h 1468691"/>
              <a:gd name="connsiteX28" fmla="*/ 564723 w 984551"/>
              <a:gd name="connsiteY28" fmla="*/ 128288 h 1468691"/>
              <a:gd name="connsiteX29" fmla="*/ 577589 w 984551"/>
              <a:gd name="connsiteY29" fmla="*/ 132109 h 1468691"/>
              <a:gd name="connsiteX30" fmla="*/ 603704 w 984551"/>
              <a:gd name="connsiteY30" fmla="*/ 162556 h 1468691"/>
              <a:gd name="connsiteX31" fmla="*/ 604341 w 984551"/>
              <a:gd name="connsiteY31" fmla="*/ 291475 h 1468691"/>
              <a:gd name="connsiteX32" fmla="*/ 565105 w 984551"/>
              <a:gd name="connsiteY32" fmla="*/ 644602 h 1468691"/>
              <a:gd name="connsiteX33" fmla="*/ 575296 w 984551"/>
              <a:gd name="connsiteY33" fmla="*/ 729062 h 1468691"/>
              <a:gd name="connsiteX34" fmla="*/ 662304 w 984551"/>
              <a:gd name="connsiteY34" fmla="*/ 991359 h 1468691"/>
              <a:gd name="connsiteX35" fmla="*/ 644724 w 984551"/>
              <a:gd name="connsiteY35" fmla="*/ 1061424 h 1468691"/>
              <a:gd name="connsiteX36" fmla="*/ 721668 w 984551"/>
              <a:gd name="connsiteY36" fmla="*/ 1061424 h 1468691"/>
              <a:gd name="connsiteX37" fmla="*/ 751350 w 984551"/>
              <a:gd name="connsiteY37" fmla="*/ 1090851 h 1468691"/>
              <a:gd name="connsiteX38" fmla="*/ 750968 w 984551"/>
              <a:gd name="connsiteY38" fmla="*/ 1336333 h 1468691"/>
              <a:gd name="connsiteX39" fmla="*/ 780140 w 984551"/>
              <a:gd name="connsiteY39" fmla="*/ 1365378 h 1468691"/>
              <a:gd name="connsiteX40" fmla="*/ 956449 w 984551"/>
              <a:gd name="connsiteY40" fmla="*/ 1364613 h 1468691"/>
              <a:gd name="connsiteX41" fmla="*/ 984475 w 984551"/>
              <a:gd name="connsiteY41" fmla="*/ 1391748 h 1468691"/>
              <a:gd name="connsiteX42" fmla="*/ 984475 w 984551"/>
              <a:gd name="connsiteY42" fmla="*/ 1443086 h 1468691"/>
              <a:gd name="connsiteX43" fmla="*/ 958869 w 984551"/>
              <a:gd name="connsiteY43" fmla="*/ 1468564 h 1468691"/>
              <a:gd name="connsiteX44" fmla="*/ 936576 w 984551"/>
              <a:gd name="connsiteY44" fmla="*/ 1468692 h 1468691"/>
              <a:gd name="connsiteX45" fmla="*/ 235800 w 984551"/>
              <a:gd name="connsiteY45" fmla="*/ 1468692 h 1468691"/>
              <a:gd name="connsiteX46" fmla="*/ 32739 w 984551"/>
              <a:gd name="connsiteY46" fmla="*/ 1468437 h 1468691"/>
              <a:gd name="connsiteX47" fmla="*/ 0 w 984551"/>
              <a:gd name="connsiteY47" fmla="*/ 1434806 h 1468691"/>
              <a:gd name="connsiteX48" fmla="*/ 0 w 984551"/>
              <a:gd name="connsiteY48" fmla="*/ 1394678 h 1468691"/>
              <a:gd name="connsiteX49" fmla="*/ 29427 w 984551"/>
              <a:gd name="connsiteY49" fmla="*/ 1364868 h 1468691"/>
              <a:gd name="connsiteX50" fmla="*/ 205736 w 984551"/>
              <a:gd name="connsiteY50" fmla="*/ 1365250 h 1468691"/>
              <a:gd name="connsiteX51" fmla="*/ 233125 w 984551"/>
              <a:gd name="connsiteY51" fmla="*/ 1336842 h 1468691"/>
              <a:gd name="connsiteX52" fmla="*/ 232743 w 984551"/>
              <a:gd name="connsiteY52" fmla="*/ 1097985 h 1468691"/>
              <a:gd name="connsiteX53" fmla="*/ 268667 w 984551"/>
              <a:gd name="connsiteY53" fmla="*/ 1061169 h 1468691"/>
              <a:gd name="connsiteX54" fmla="*/ 387905 w 984551"/>
              <a:gd name="connsiteY54" fmla="*/ 1061169 h 1468691"/>
              <a:gd name="connsiteX55" fmla="*/ 536187 w 984551"/>
              <a:gd name="connsiteY55" fmla="*/ 1252255 h 1468691"/>
              <a:gd name="connsiteX56" fmla="*/ 536060 w 984551"/>
              <a:gd name="connsiteY56" fmla="*/ 1252255 h 1468691"/>
              <a:gd name="connsiteX57" fmla="*/ 536060 w 984551"/>
              <a:gd name="connsiteY57" fmla="*/ 1167540 h 1468691"/>
              <a:gd name="connsiteX58" fmla="*/ 526760 w 984551"/>
              <a:gd name="connsiteY58" fmla="*/ 1149578 h 1468691"/>
              <a:gd name="connsiteX59" fmla="*/ 408160 w 984551"/>
              <a:gd name="connsiteY59" fmla="*/ 1193528 h 1468691"/>
              <a:gd name="connsiteX60" fmla="*/ 407013 w 984551"/>
              <a:gd name="connsiteY60" fmla="*/ 1231108 h 1468691"/>
              <a:gd name="connsiteX61" fmla="*/ 432746 w 984551"/>
              <a:gd name="connsiteY61" fmla="*/ 1217732 h 1468691"/>
              <a:gd name="connsiteX62" fmla="*/ 452109 w 984551"/>
              <a:gd name="connsiteY62" fmla="*/ 1206394 h 1468691"/>
              <a:gd name="connsiteX63" fmla="*/ 456441 w 984551"/>
              <a:gd name="connsiteY63" fmla="*/ 1229070 h 1468691"/>
              <a:gd name="connsiteX64" fmla="*/ 456823 w 984551"/>
              <a:gd name="connsiteY64" fmla="*/ 1327161 h 1468691"/>
              <a:gd name="connsiteX65" fmla="*/ 429689 w 984551"/>
              <a:gd name="connsiteY65" fmla="*/ 1354804 h 1468691"/>
              <a:gd name="connsiteX66" fmla="*/ 409433 w 984551"/>
              <a:gd name="connsiteY66" fmla="*/ 1365505 h 1468691"/>
              <a:gd name="connsiteX67" fmla="*/ 429179 w 984551"/>
              <a:gd name="connsiteY67" fmla="*/ 1379900 h 1468691"/>
              <a:gd name="connsiteX68" fmla="*/ 527270 w 984551"/>
              <a:gd name="connsiteY68" fmla="*/ 1379900 h 1468691"/>
              <a:gd name="connsiteX69" fmla="*/ 571857 w 984551"/>
              <a:gd name="connsiteY69" fmla="*/ 1379518 h 1468691"/>
              <a:gd name="connsiteX70" fmla="*/ 584341 w 984551"/>
              <a:gd name="connsiteY70" fmla="*/ 1367034 h 1468691"/>
              <a:gd name="connsiteX71" fmla="*/ 571984 w 984551"/>
              <a:gd name="connsiteY71" fmla="*/ 1354677 h 1468691"/>
              <a:gd name="connsiteX72" fmla="*/ 558608 w 984551"/>
              <a:gd name="connsiteY72" fmla="*/ 1354550 h 1468691"/>
              <a:gd name="connsiteX73" fmla="*/ 536060 w 984551"/>
              <a:gd name="connsiteY73" fmla="*/ 1332638 h 1468691"/>
              <a:gd name="connsiteX74" fmla="*/ 536187 w 984551"/>
              <a:gd name="connsiteY74" fmla="*/ 1252382 h 1468691"/>
              <a:gd name="connsiteX75" fmla="*/ 571602 w 984551"/>
              <a:gd name="connsiteY75" fmla="*/ 1060277 h 1468691"/>
              <a:gd name="connsiteX76" fmla="*/ 464466 w 984551"/>
              <a:gd name="connsiteY76" fmla="*/ 804222 h 1468691"/>
              <a:gd name="connsiteX77" fmla="*/ 468543 w 984551"/>
              <a:gd name="connsiteY77" fmla="*/ 943205 h 1468691"/>
              <a:gd name="connsiteX78" fmla="*/ 452109 w 984551"/>
              <a:gd name="connsiteY78" fmla="*/ 1060277 h 1468691"/>
              <a:gd name="connsiteX79" fmla="*/ 571474 w 984551"/>
              <a:gd name="connsiteY79" fmla="*/ 1060277 h 146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984551" h="1468691">
                <a:moveTo>
                  <a:pt x="388032" y="1061551"/>
                </a:moveTo>
                <a:cubicBezTo>
                  <a:pt x="357968" y="1022060"/>
                  <a:pt x="364337" y="977219"/>
                  <a:pt x="357968" y="935434"/>
                </a:cubicBezTo>
                <a:cubicBezTo>
                  <a:pt x="350706" y="887790"/>
                  <a:pt x="347012" y="839509"/>
                  <a:pt x="342426" y="791483"/>
                </a:cubicBezTo>
                <a:cubicBezTo>
                  <a:pt x="340515" y="771101"/>
                  <a:pt x="330706" y="755559"/>
                  <a:pt x="316948" y="741036"/>
                </a:cubicBezTo>
                <a:cubicBezTo>
                  <a:pt x="281533" y="703966"/>
                  <a:pt x="247265" y="665876"/>
                  <a:pt x="211723" y="628933"/>
                </a:cubicBezTo>
                <a:cubicBezTo>
                  <a:pt x="196564" y="613136"/>
                  <a:pt x="195800" y="598996"/>
                  <a:pt x="209685" y="582053"/>
                </a:cubicBezTo>
                <a:cubicBezTo>
                  <a:pt x="238475" y="547021"/>
                  <a:pt x="266374" y="511351"/>
                  <a:pt x="294909" y="476064"/>
                </a:cubicBezTo>
                <a:cubicBezTo>
                  <a:pt x="307903" y="460013"/>
                  <a:pt x="328413" y="457847"/>
                  <a:pt x="345866" y="450204"/>
                </a:cubicBezTo>
                <a:cubicBezTo>
                  <a:pt x="350452" y="448165"/>
                  <a:pt x="357331" y="448548"/>
                  <a:pt x="357331" y="441923"/>
                </a:cubicBezTo>
                <a:cubicBezTo>
                  <a:pt x="357331" y="436828"/>
                  <a:pt x="351343" y="436318"/>
                  <a:pt x="347649" y="434025"/>
                </a:cubicBezTo>
                <a:cubicBezTo>
                  <a:pt x="307266" y="408547"/>
                  <a:pt x="286756" y="373387"/>
                  <a:pt x="289941" y="324214"/>
                </a:cubicBezTo>
                <a:cubicBezTo>
                  <a:pt x="293635" y="267653"/>
                  <a:pt x="342936" y="221665"/>
                  <a:pt x="402172" y="222302"/>
                </a:cubicBezTo>
                <a:cubicBezTo>
                  <a:pt x="460772" y="222811"/>
                  <a:pt x="508671" y="268162"/>
                  <a:pt x="510964" y="324851"/>
                </a:cubicBezTo>
                <a:cubicBezTo>
                  <a:pt x="511601" y="342049"/>
                  <a:pt x="511219" y="358992"/>
                  <a:pt x="505868" y="375553"/>
                </a:cubicBezTo>
                <a:cubicBezTo>
                  <a:pt x="504467" y="380011"/>
                  <a:pt x="500390" y="385234"/>
                  <a:pt x="507524" y="389311"/>
                </a:cubicBezTo>
                <a:cubicBezTo>
                  <a:pt x="516951" y="385489"/>
                  <a:pt x="513512" y="376827"/>
                  <a:pt x="513512" y="370330"/>
                </a:cubicBezTo>
                <a:cubicBezTo>
                  <a:pt x="513894" y="295934"/>
                  <a:pt x="513639" y="221537"/>
                  <a:pt x="514149" y="147141"/>
                </a:cubicBezTo>
                <a:cubicBezTo>
                  <a:pt x="514149" y="133383"/>
                  <a:pt x="510454" y="122682"/>
                  <a:pt x="499117" y="114402"/>
                </a:cubicBezTo>
                <a:cubicBezTo>
                  <a:pt x="493129" y="110071"/>
                  <a:pt x="488033" y="104465"/>
                  <a:pt x="482811" y="99242"/>
                </a:cubicBezTo>
                <a:cubicBezTo>
                  <a:pt x="477078" y="93510"/>
                  <a:pt x="474658" y="86758"/>
                  <a:pt x="478734" y="78987"/>
                </a:cubicBezTo>
                <a:cubicBezTo>
                  <a:pt x="483065" y="70834"/>
                  <a:pt x="490327" y="69560"/>
                  <a:pt x="497843" y="73127"/>
                </a:cubicBezTo>
                <a:cubicBezTo>
                  <a:pt x="512620" y="79879"/>
                  <a:pt x="514149" y="71726"/>
                  <a:pt x="514021" y="60134"/>
                </a:cubicBezTo>
                <a:cubicBezTo>
                  <a:pt x="514021" y="46758"/>
                  <a:pt x="513766" y="33382"/>
                  <a:pt x="514786" y="20006"/>
                </a:cubicBezTo>
                <a:cubicBezTo>
                  <a:pt x="515677" y="8286"/>
                  <a:pt x="522429" y="133"/>
                  <a:pt x="534658" y="5"/>
                </a:cubicBezTo>
                <a:cubicBezTo>
                  <a:pt x="547270" y="-250"/>
                  <a:pt x="555933" y="8923"/>
                  <a:pt x="554277" y="19751"/>
                </a:cubicBezTo>
                <a:cubicBezTo>
                  <a:pt x="548034" y="60516"/>
                  <a:pt x="571602" y="68796"/>
                  <a:pt x="604341" y="70452"/>
                </a:cubicBezTo>
                <a:cubicBezTo>
                  <a:pt x="625233" y="71471"/>
                  <a:pt x="623704" y="87268"/>
                  <a:pt x="622303" y="101790"/>
                </a:cubicBezTo>
                <a:cubicBezTo>
                  <a:pt x="620775" y="116695"/>
                  <a:pt x="617717" y="130198"/>
                  <a:pt x="597972" y="129944"/>
                </a:cubicBezTo>
                <a:cubicBezTo>
                  <a:pt x="587908" y="129816"/>
                  <a:pt x="578226" y="123956"/>
                  <a:pt x="564723" y="128288"/>
                </a:cubicBezTo>
                <a:cubicBezTo>
                  <a:pt x="570965" y="130198"/>
                  <a:pt x="574277" y="132237"/>
                  <a:pt x="577589" y="132109"/>
                </a:cubicBezTo>
                <a:cubicBezTo>
                  <a:pt x="598991" y="131600"/>
                  <a:pt x="602430" y="144976"/>
                  <a:pt x="603704" y="162556"/>
                </a:cubicBezTo>
                <a:cubicBezTo>
                  <a:pt x="607016" y="205614"/>
                  <a:pt x="601793" y="248672"/>
                  <a:pt x="604341" y="291475"/>
                </a:cubicBezTo>
                <a:cubicBezTo>
                  <a:pt x="611602" y="411477"/>
                  <a:pt x="593258" y="528676"/>
                  <a:pt x="565105" y="644602"/>
                </a:cubicBezTo>
                <a:cubicBezTo>
                  <a:pt x="557716" y="675048"/>
                  <a:pt x="566124" y="701545"/>
                  <a:pt x="575296" y="729062"/>
                </a:cubicBezTo>
                <a:cubicBezTo>
                  <a:pt x="604469" y="816452"/>
                  <a:pt x="632749" y="904096"/>
                  <a:pt x="662304" y="991359"/>
                </a:cubicBezTo>
                <a:cubicBezTo>
                  <a:pt x="671221" y="1017474"/>
                  <a:pt x="659884" y="1037474"/>
                  <a:pt x="644724" y="1061424"/>
                </a:cubicBezTo>
                <a:cubicBezTo>
                  <a:pt x="672113" y="1061424"/>
                  <a:pt x="696954" y="1061424"/>
                  <a:pt x="721668" y="1061424"/>
                </a:cubicBezTo>
                <a:cubicBezTo>
                  <a:pt x="748038" y="1061551"/>
                  <a:pt x="751350" y="1064609"/>
                  <a:pt x="751350" y="1090851"/>
                </a:cubicBezTo>
                <a:cubicBezTo>
                  <a:pt x="751605" y="1172636"/>
                  <a:pt x="752242" y="1254548"/>
                  <a:pt x="750968" y="1336333"/>
                </a:cubicBezTo>
                <a:cubicBezTo>
                  <a:pt x="750586" y="1358881"/>
                  <a:pt x="757464" y="1366015"/>
                  <a:pt x="780140" y="1365378"/>
                </a:cubicBezTo>
                <a:cubicBezTo>
                  <a:pt x="838867" y="1363977"/>
                  <a:pt x="897722" y="1365378"/>
                  <a:pt x="956449" y="1364613"/>
                </a:cubicBezTo>
                <a:cubicBezTo>
                  <a:pt x="976449" y="1364359"/>
                  <a:pt x="985494" y="1371365"/>
                  <a:pt x="984475" y="1391748"/>
                </a:cubicBezTo>
                <a:cubicBezTo>
                  <a:pt x="983710" y="1408818"/>
                  <a:pt x="983838" y="1426016"/>
                  <a:pt x="984475" y="1443086"/>
                </a:cubicBezTo>
                <a:cubicBezTo>
                  <a:pt x="985239" y="1461430"/>
                  <a:pt x="976194" y="1468819"/>
                  <a:pt x="958869" y="1468564"/>
                </a:cubicBezTo>
                <a:cubicBezTo>
                  <a:pt x="951481" y="1468564"/>
                  <a:pt x="943965" y="1468692"/>
                  <a:pt x="936576" y="1468692"/>
                </a:cubicBezTo>
                <a:cubicBezTo>
                  <a:pt x="702941" y="1468692"/>
                  <a:pt x="469434" y="1468692"/>
                  <a:pt x="235800" y="1468692"/>
                </a:cubicBezTo>
                <a:cubicBezTo>
                  <a:pt x="168156" y="1468692"/>
                  <a:pt x="100511" y="1468692"/>
                  <a:pt x="32739" y="1468437"/>
                </a:cubicBezTo>
                <a:cubicBezTo>
                  <a:pt x="2930" y="1468309"/>
                  <a:pt x="0" y="1464870"/>
                  <a:pt x="0" y="1434806"/>
                </a:cubicBezTo>
                <a:cubicBezTo>
                  <a:pt x="0" y="1421430"/>
                  <a:pt x="0" y="1408054"/>
                  <a:pt x="0" y="1394678"/>
                </a:cubicBezTo>
                <a:cubicBezTo>
                  <a:pt x="382" y="1367798"/>
                  <a:pt x="3185" y="1364868"/>
                  <a:pt x="29427" y="1364868"/>
                </a:cubicBezTo>
                <a:cubicBezTo>
                  <a:pt x="88154" y="1364741"/>
                  <a:pt x="147009" y="1363849"/>
                  <a:pt x="205736" y="1365250"/>
                </a:cubicBezTo>
                <a:cubicBezTo>
                  <a:pt x="227902" y="1365760"/>
                  <a:pt x="233380" y="1357734"/>
                  <a:pt x="233125" y="1336842"/>
                </a:cubicBezTo>
                <a:cubicBezTo>
                  <a:pt x="232106" y="1257223"/>
                  <a:pt x="232743" y="1177604"/>
                  <a:pt x="232743" y="1097985"/>
                </a:cubicBezTo>
                <a:cubicBezTo>
                  <a:pt x="232743" y="1062188"/>
                  <a:pt x="233762" y="1061169"/>
                  <a:pt x="268667" y="1061169"/>
                </a:cubicBezTo>
                <a:cubicBezTo>
                  <a:pt x="307266" y="1061169"/>
                  <a:pt x="345993" y="1061169"/>
                  <a:pt x="387905" y="1061169"/>
                </a:cubicBezTo>
                <a:close/>
                <a:moveTo>
                  <a:pt x="536187" y="1252255"/>
                </a:moveTo>
                <a:lnTo>
                  <a:pt x="536060" y="1252255"/>
                </a:lnTo>
                <a:cubicBezTo>
                  <a:pt x="536060" y="1223974"/>
                  <a:pt x="536060" y="1195821"/>
                  <a:pt x="536060" y="1167540"/>
                </a:cubicBezTo>
                <a:cubicBezTo>
                  <a:pt x="536060" y="1160152"/>
                  <a:pt x="536060" y="1152890"/>
                  <a:pt x="526760" y="1149578"/>
                </a:cubicBezTo>
                <a:cubicBezTo>
                  <a:pt x="491855" y="1137603"/>
                  <a:pt x="427268" y="1161043"/>
                  <a:pt x="408160" y="1193528"/>
                </a:cubicBezTo>
                <a:cubicBezTo>
                  <a:pt x="401026" y="1205630"/>
                  <a:pt x="397841" y="1222573"/>
                  <a:pt x="407013" y="1231108"/>
                </a:cubicBezTo>
                <a:cubicBezTo>
                  <a:pt x="417841" y="1241172"/>
                  <a:pt x="423956" y="1222573"/>
                  <a:pt x="432746" y="1217732"/>
                </a:cubicBezTo>
                <a:cubicBezTo>
                  <a:pt x="439498" y="1214038"/>
                  <a:pt x="443065" y="1201808"/>
                  <a:pt x="452109" y="1206394"/>
                </a:cubicBezTo>
                <a:cubicBezTo>
                  <a:pt x="460135" y="1210471"/>
                  <a:pt x="456313" y="1221299"/>
                  <a:pt x="456441" y="1229070"/>
                </a:cubicBezTo>
                <a:cubicBezTo>
                  <a:pt x="456823" y="1261809"/>
                  <a:pt x="455804" y="1294549"/>
                  <a:pt x="456823" y="1327161"/>
                </a:cubicBezTo>
                <a:cubicBezTo>
                  <a:pt x="457460" y="1347161"/>
                  <a:pt x="453256" y="1358881"/>
                  <a:pt x="429689" y="1354804"/>
                </a:cubicBezTo>
                <a:cubicBezTo>
                  <a:pt x="421663" y="1353403"/>
                  <a:pt x="410325" y="1351874"/>
                  <a:pt x="409433" y="1365505"/>
                </a:cubicBezTo>
                <a:cubicBezTo>
                  <a:pt x="408414" y="1380028"/>
                  <a:pt x="419370" y="1379773"/>
                  <a:pt x="429179" y="1379900"/>
                </a:cubicBezTo>
                <a:cubicBezTo>
                  <a:pt x="461918" y="1380028"/>
                  <a:pt x="494530" y="1379900"/>
                  <a:pt x="527270" y="1379900"/>
                </a:cubicBezTo>
                <a:cubicBezTo>
                  <a:pt x="542174" y="1379900"/>
                  <a:pt x="556952" y="1379900"/>
                  <a:pt x="571857" y="1379518"/>
                </a:cubicBezTo>
                <a:cubicBezTo>
                  <a:pt x="579500" y="1379263"/>
                  <a:pt x="584214" y="1375314"/>
                  <a:pt x="584341" y="1367034"/>
                </a:cubicBezTo>
                <a:cubicBezTo>
                  <a:pt x="584468" y="1358499"/>
                  <a:pt x="579882" y="1354932"/>
                  <a:pt x="571984" y="1354677"/>
                </a:cubicBezTo>
                <a:cubicBezTo>
                  <a:pt x="567525" y="1354550"/>
                  <a:pt x="563067" y="1354167"/>
                  <a:pt x="558608" y="1354550"/>
                </a:cubicBezTo>
                <a:cubicBezTo>
                  <a:pt x="542302" y="1356078"/>
                  <a:pt x="535678" y="1348817"/>
                  <a:pt x="536060" y="1332638"/>
                </a:cubicBezTo>
                <a:cubicBezTo>
                  <a:pt x="536697" y="1305886"/>
                  <a:pt x="536187" y="1279134"/>
                  <a:pt x="536187" y="1252382"/>
                </a:cubicBezTo>
                <a:close/>
                <a:moveTo>
                  <a:pt x="571602" y="1060277"/>
                </a:moveTo>
                <a:cubicBezTo>
                  <a:pt x="528289" y="980531"/>
                  <a:pt x="504594" y="892376"/>
                  <a:pt x="464466" y="804222"/>
                </a:cubicBezTo>
                <a:cubicBezTo>
                  <a:pt x="467906" y="854541"/>
                  <a:pt x="466250" y="898873"/>
                  <a:pt x="468543" y="943205"/>
                </a:cubicBezTo>
                <a:cubicBezTo>
                  <a:pt x="470581" y="982059"/>
                  <a:pt x="483448" y="1023334"/>
                  <a:pt x="452109" y="1060277"/>
                </a:cubicBezTo>
                <a:lnTo>
                  <a:pt x="571474" y="1060277"/>
                </a:ln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9" name="Forma libre: forma 128">
            <a:extLst>
              <a:ext uri="{FF2B5EF4-FFF2-40B4-BE49-F238E27FC236}">
                <a16:creationId xmlns:a16="http://schemas.microsoft.com/office/drawing/2014/main" id="{3CAA22D6-EE8C-4B06-85AE-E3DB9FA243BE}"/>
              </a:ext>
            </a:extLst>
          </p:cNvPr>
          <p:cNvSpPr/>
          <p:nvPr/>
        </p:nvSpPr>
        <p:spPr>
          <a:xfrm>
            <a:off x="2099883" y="1637454"/>
            <a:ext cx="567062" cy="939262"/>
          </a:xfrm>
          <a:custGeom>
            <a:avLst/>
            <a:gdLst>
              <a:gd name="connsiteX0" fmla="*/ 227057 w 567062"/>
              <a:gd name="connsiteY0" fmla="*/ 449586 h 939262"/>
              <a:gd name="connsiteX1" fmla="*/ 87055 w 567062"/>
              <a:gd name="connsiteY1" fmla="*/ 304488 h 939262"/>
              <a:gd name="connsiteX2" fmla="*/ 87437 w 567062"/>
              <a:gd name="connsiteY2" fmla="*/ 159645 h 939262"/>
              <a:gd name="connsiteX3" fmla="*/ 311263 w 567062"/>
              <a:gd name="connsiteY3" fmla="*/ 25 h 939262"/>
              <a:gd name="connsiteX4" fmla="*/ 528718 w 567062"/>
              <a:gd name="connsiteY4" fmla="*/ 165632 h 939262"/>
              <a:gd name="connsiteX5" fmla="*/ 387060 w 567062"/>
              <a:gd name="connsiteY5" fmla="*/ 450987 h 939262"/>
              <a:gd name="connsiteX6" fmla="*/ 567063 w 567062"/>
              <a:gd name="connsiteY6" fmla="*/ 617360 h 939262"/>
              <a:gd name="connsiteX7" fmla="*/ 546426 w 567062"/>
              <a:gd name="connsiteY7" fmla="*/ 608824 h 939262"/>
              <a:gd name="connsiteX8" fmla="*/ 492922 w 567062"/>
              <a:gd name="connsiteY8" fmla="*/ 609334 h 939262"/>
              <a:gd name="connsiteX9" fmla="*/ 441328 w 567062"/>
              <a:gd name="connsiteY9" fmla="*/ 625130 h 939262"/>
              <a:gd name="connsiteX10" fmla="*/ 397506 w 567062"/>
              <a:gd name="connsiteY10" fmla="*/ 656851 h 939262"/>
              <a:gd name="connsiteX11" fmla="*/ 364512 w 567062"/>
              <a:gd name="connsiteY11" fmla="*/ 702074 h 939262"/>
              <a:gd name="connsiteX12" fmla="*/ 348078 w 567062"/>
              <a:gd name="connsiteY12" fmla="*/ 748190 h 939262"/>
              <a:gd name="connsiteX13" fmla="*/ 347569 w 567062"/>
              <a:gd name="connsiteY13" fmla="*/ 813669 h 939262"/>
              <a:gd name="connsiteX14" fmla="*/ 359289 w 567062"/>
              <a:gd name="connsiteY14" fmla="*/ 853287 h 939262"/>
              <a:gd name="connsiteX15" fmla="*/ 364002 w 567062"/>
              <a:gd name="connsiteY15" fmla="*/ 881950 h 939262"/>
              <a:gd name="connsiteX16" fmla="*/ 269861 w 567062"/>
              <a:gd name="connsiteY16" fmla="*/ 938893 h 939262"/>
              <a:gd name="connsiteX17" fmla="*/ 24379 w 567062"/>
              <a:gd name="connsiteY17" fmla="*/ 937747 h 939262"/>
              <a:gd name="connsiteX18" fmla="*/ 47 w 567062"/>
              <a:gd name="connsiteY18" fmla="*/ 914944 h 939262"/>
              <a:gd name="connsiteX19" fmla="*/ 40048 w 567062"/>
              <a:gd name="connsiteY19" fmla="*/ 633666 h 939262"/>
              <a:gd name="connsiteX20" fmla="*/ 178139 w 567062"/>
              <a:gd name="connsiteY20" fmla="*/ 469204 h 939262"/>
              <a:gd name="connsiteX21" fmla="*/ 227312 w 567062"/>
              <a:gd name="connsiteY21" fmla="*/ 449459 h 93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67062" h="939262">
                <a:moveTo>
                  <a:pt x="227057" y="449586"/>
                </a:moveTo>
                <a:cubicBezTo>
                  <a:pt x="156738" y="420286"/>
                  <a:pt x="110113" y="372260"/>
                  <a:pt x="87055" y="304488"/>
                </a:cubicBezTo>
                <a:cubicBezTo>
                  <a:pt x="70876" y="257099"/>
                  <a:pt x="70876" y="207162"/>
                  <a:pt x="87437" y="159645"/>
                </a:cubicBezTo>
                <a:cubicBezTo>
                  <a:pt x="122979" y="56968"/>
                  <a:pt x="209732" y="-1377"/>
                  <a:pt x="311263" y="25"/>
                </a:cubicBezTo>
                <a:cubicBezTo>
                  <a:pt x="413048" y="1426"/>
                  <a:pt x="505788" y="75822"/>
                  <a:pt x="528718" y="165632"/>
                </a:cubicBezTo>
                <a:cubicBezTo>
                  <a:pt x="554451" y="266781"/>
                  <a:pt x="525151" y="386655"/>
                  <a:pt x="387060" y="450987"/>
                </a:cubicBezTo>
                <a:cubicBezTo>
                  <a:pt x="476616" y="476211"/>
                  <a:pt x="533304" y="533409"/>
                  <a:pt x="567063" y="617360"/>
                </a:cubicBezTo>
                <a:cubicBezTo>
                  <a:pt x="556362" y="619653"/>
                  <a:pt x="551012" y="613156"/>
                  <a:pt x="546426" y="608824"/>
                </a:cubicBezTo>
                <a:cubicBezTo>
                  <a:pt x="527954" y="591627"/>
                  <a:pt x="510119" y="594812"/>
                  <a:pt x="492922" y="609334"/>
                </a:cubicBezTo>
                <a:cubicBezTo>
                  <a:pt x="477762" y="622073"/>
                  <a:pt x="460819" y="627423"/>
                  <a:pt x="441328" y="625130"/>
                </a:cubicBezTo>
                <a:cubicBezTo>
                  <a:pt x="416997" y="622201"/>
                  <a:pt x="402602" y="634557"/>
                  <a:pt x="397506" y="656851"/>
                </a:cubicBezTo>
                <a:cubicBezTo>
                  <a:pt x="392920" y="677361"/>
                  <a:pt x="381582" y="691246"/>
                  <a:pt x="364512" y="702074"/>
                </a:cubicBezTo>
                <a:cubicBezTo>
                  <a:pt x="347441" y="712903"/>
                  <a:pt x="340945" y="728572"/>
                  <a:pt x="348078" y="748190"/>
                </a:cubicBezTo>
                <a:cubicBezTo>
                  <a:pt x="355977" y="770101"/>
                  <a:pt x="354830" y="791757"/>
                  <a:pt x="347569" y="813669"/>
                </a:cubicBezTo>
                <a:cubicBezTo>
                  <a:pt x="342346" y="829210"/>
                  <a:pt x="345021" y="843223"/>
                  <a:pt x="359289" y="853287"/>
                </a:cubicBezTo>
                <a:cubicBezTo>
                  <a:pt x="370881" y="861440"/>
                  <a:pt x="368079" y="869720"/>
                  <a:pt x="364002" y="881950"/>
                </a:cubicBezTo>
                <a:cubicBezTo>
                  <a:pt x="348588" y="929084"/>
                  <a:pt x="318396" y="941696"/>
                  <a:pt x="269861" y="938893"/>
                </a:cubicBezTo>
                <a:cubicBezTo>
                  <a:pt x="188331" y="934053"/>
                  <a:pt x="106291" y="937237"/>
                  <a:pt x="24379" y="937747"/>
                </a:cubicBezTo>
                <a:cubicBezTo>
                  <a:pt x="7818" y="937747"/>
                  <a:pt x="-717" y="933034"/>
                  <a:pt x="47" y="914944"/>
                </a:cubicBezTo>
                <a:cubicBezTo>
                  <a:pt x="3614" y="819783"/>
                  <a:pt x="8073" y="724750"/>
                  <a:pt x="40048" y="633666"/>
                </a:cubicBezTo>
                <a:cubicBezTo>
                  <a:pt x="65399" y="561563"/>
                  <a:pt x="107820" y="503472"/>
                  <a:pt x="178139" y="469204"/>
                </a:cubicBezTo>
                <a:cubicBezTo>
                  <a:pt x="192534" y="462198"/>
                  <a:pt x="207949" y="457102"/>
                  <a:pt x="227312" y="449459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0" name="Forma libre: forma 129">
            <a:extLst>
              <a:ext uri="{FF2B5EF4-FFF2-40B4-BE49-F238E27FC236}">
                <a16:creationId xmlns:a16="http://schemas.microsoft.com/office/drawing/2014/main" id="{BC71DD9A-6CD2-4CEB-B990-413F60CB6FB9}"/>
              </a:ext>
            </a:extLst>
          </p:cNvPr>
          <p:cNvSpPr/>
          <p:nvPr/>
        </p:nvSpPr>
        <p:spPr>
          <a:xfrm>
            <a:off x="4786973" y="3084528"/>
            <a:ext cx="728143" cy="665331"/>
          </a:xfrm>
          <a:custGeom>
            <a:avLst/>
            <a:gdLst>
              <a:gd name="connsiteX0" fmla="*/ 389 w 728143"/>
              <a:gd name="connsiteY0" fmla="*/ 465339 h 665331"/>
              <a:gd name="connsiteX1" fmla="*/ 389 w 728143"/>
              <a:gd name="connsiteY1" fmla="*/ 331451 h 665331"/>
              <a:gd name="connsiteX2" fmla="*/ 35422 w 728143"/>
              <a:gd name="connsiteY2" fmla="*/ 297438 h 665331"/>
              <a:gd name="connsiteX3" fmla="*/ 178226 w 728143"/>
              <a:gd name="connsiteY3" fmla="*/ 297565 h 665331"/>
              <a:gd name="connsiteX4" fmla="*/ 210838 w 728143"/>
              <a:gd name="connsiteY4" fmla="*/ 283043 h 665331"/>
              <a:gd name="connsiteX5" fmla="*/ 247272 w 728143"/>
              <a:gd name="connsiteY5" fmla="*/ 250813 h 665331"/>
              <a:gd name="connsiteX6" fmla="*/ 324981 w 728143"/>
              <a:gd name="connsiteY6" fmla="*/ 159474 h 665331"/>
              <a:gd name="connsiteX7" fmla="*/ 328802 w 728143"/>
              <a:gd name="connsiteY7" fmla="*/ 75906 h 665331"/>
              <a:gd name="connsiteX8" fmla="*/ 365236 w 728143"/>
              <a:gd name="connsiteY8" fmla="*/ 2401 h 665331"/>
              <a:gd name="connsiteX9" fmla="*/ 450842 w 728143"/>
              <a:gd name="connsiteY9" fmla="*/ 48262 h 665331"/>
              <a:gd name="connsiteX10" fmla="*/ 464601 w 728143"/>
              <a:gd name="connsiteY10" fmla="*/ 212214 h 665331"/>
              <a:gd name="connsiteX11" fmla="*/ 483327 w 728143"/>
              <a:gd name="connsiteY11" fmla="*/ 234380 h 665331"/>
              <a:gd name="connsiteX12" fmla="*/ 652884 w 728143"/>
              <a:gd name="connsiteY12" fmla="*/ 234125 h 665331"/>
              <a:gd name="connsiteX13" fmla="*/ 699381 w 728143"/>
              <a:gd name="connsiteY13" fmla="*/ 246737 h 665331"/>
              <a:gd name="connsiteX14" fmla="*/ 695305 w 728143"/>
              <a:gd name="connsiteY14" fmla="*/ 351069 h 665331"/>
              <a:gd name="connsiteX15" fmla="*/ 686770 w 728143"/>
              <a:gd name="connsiteY15" fmla="*/ 375401 h 665331"/>
              <a:gd name="connsiteX16" fmla="*/ 671993 w 728143"/>
              <a:gd name="connsiteY16" fmla="*/ 446230 h 665331"/>
              <a:gd name="connsiteX17" fmla="*/ 668935 w 728143"/>
              <a:gd name="connsiteY17" fmla="*/ 467122 h 665331"/>
              <a:gd name="connsiteX18" fmla="*/ 653521 w 728143"/>
              <a:gd name="connsiteY18" fmla="*/ 550181 h 665331"/>
              <a:gd name="connsiteX19" fmla="*/ 646897 w 728143"/>
              <a:gd name="connsiteY19" fmla="*/ 572092 h 665331"/>
              <a:gd name="connsiteX20" fmla="*/ 585622 w 728143"/>
              <a:gd name="connsiteY20" fmla="*/ 664323 h 665331"/>
              <a:gd name="connsiteX21" fmla="*/ 393771 w 728143"/>
              <a:gd name="connsiteY21" fmla="*/ 664450 h 665331"/>
              <a:gd name="connsiteX22" fmla="*/ 280266 w 728143"/>
              <a:gd name="connsiteY22" fmla="*/ 660756 h 665331"/>
              <a:gd name="connsiteX23" fmla="*/ 258992 w 728143"/>
              <a:gd name="connsiteY23" fmla="*/ 654641 h 665331"/>
              <a:gd name="connsiteX24" fmla="*/ 170965 w 728143"/>
              <a:gd name="connsiteY24" fmla="*/ 637698 h 665331"/>
              <a:gd name="connsiteX25" fmla="*/ 23702 w 728143"/>
              <a:gd name="connsiteY25" fmla="*/ 638081 h 665331"/>
              <a:gd name="connsiteX26" fmla="*/ 7 w 728143"/>
              <a:gd name="connsiteY26" fmla="*/ 614641 h 665331"/>
              <a:gd name="connsiteX27" fmla="*/ 135 w 728143"/>
              <a:gd name="connsiteY27" fmla="*/ 465212 h 66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28143" h="665331">
                <a:moveTo>
                  <a:pt x="389" y="465339"/>
                </a:moveTo>
                <a:cubicBezTo>
                  <a:pt x="389" y="420752"/>
                  <a:pt x="389" y="376038"/>
                  <a:pt x="389" y="331451"/>
                </a:cubicBezTo>
                <a:cubicBezTo>
                  <a:pt x="389" y="308865"/>
                  <a:pt x="12071" y="297527"/>
                  <a:pt x="35422" y="297438"/>
                </a:cubicBezTo>
                <a:cubicBezTo>
                  <a:pt x="83066" y="297438"/>
                  <a:pt x="130582" y="297183"/>
                  <a:pt x="178226" y="297565"/>
                </a:cubicBezTo>
                <a:cubicBezTo>
                  <a:pt x="191857" y="297693"/>
                  <a:pt x="201666" y="294126"/>
                  <a:pt x="210838" y="283043"/>
                </a:cubicBezTo>
                <a:cubicBezTo>
                  <a:pt x="221157" y="270686"/>
                  <a:pt x="233259" y="258074"/>
                  <a:pt x="247272" y="250813"/>
                </a:cubicBezTo>
                <a:cubicBezTo>
                  <a:pt x="285999" y="230685"/>
                  <a:pt x="307019" y="196035"/>
                  <a:pt x="324981" y="159474"/>
                </a:cubicBezTo>
                <a:cubicBezTo>
                  <a:pt x="337974" y="133104"/>
                  <a:pt x="330841" y="103677"/>
                  <a:pt x="328802" y="75906"/>
                </a:cubicBezTo>
                <a:cubicBezTo>
                  <a:pt x="325617" y="32593"/>
                  <a:pt x="335426" y="9917"/>
                  <a:pt x="365236" y="2401"/>
                </a:cubicBezTo>
                <a:cubicBezTo>
                  <a:pt x="401670" y="-6898"/>
                  <a:pt x="439250" y="11319"/>
                  <a:pt x="450842" y="48262"/>
                </a:cubicBezTo>
                <a:cubicBezTo>
                  <a:pt x="467530" y="101511"/>
                  <a:pt x="480907" y="156034"/>
                  <a:pt x="464601" y="212214"/>
                </a:cubicBezTo>
                <a:cubicBezTo>
                  <a:pt x="459378" y="230303"/>
                  <a:pt x="467021" y="234507"/>
                  <a:pt x="483327" y="234380"/>
                </a:cubicBezTo>
                <a:cubicBezTo>
                  <a:pt x="539889" y="233998"/>
                  <a:pt x="596323" y="234380"/>
                  <a:pt x="652884" y="234125"/>
                </a:cubicBezTo>
                <a:cubicBezTo>
                  <a:pt x="669827" y="234125"/>
                  <a:pt x="685368" y="237437"/>
                  <a:pt x="699381" y="246737"/>
                </a:cubicBezTo>
                <a:cubicBezTo>
                  <a:pt x="739127" y="273106"/>
                  <a:pt x="737599" y="328649"/>
                  <a:pt x="695305" y="351069"/>
                </a:cubicBezTo>
                <a:cubicBezTo>
                  <a:pt x="682439" y="357821"/>
                  <a:pt x="681292" y="364318"/>
                  <a:pt x="686770" y="375401"/>
                </a:cubicBezTo>
                <a:cubicBezTo>
                  <a:pt x="700146" y="402790"/>
                  <a:pt x="691865" y="426230"/>
                  <a:pt x="671993" y="446230"/>
                </a:cubicBezTo>
                <a:cubicBezTo>
                  <a:pt x="664731" y="453492"/>
                  <a:pt x="664349" y="458205"/>
                  <a:pt x="668935" y="467122"/>
                </a:cubicBezTo>
                <a:cubicBezTo>
                  <a:pt x="686770" y="501390"/>
                  <a:pt x="682566" y="523811"/>
                  <a:pt x="653521" y="550181"/>
                </a:cubicBezTo>
                <a:cubicBezTo>
                  <a:pt x="646259" y="556805"/>
                  <a:pt x="642056" y="560882"/>
                  <a:pt x="646897" y="572092"/>
                </a:cubicBezTo>
                <a:cubicBezTo>
                  <a:pt x="668171" y="621775"/>
                  <a:pt x="640782" y="663431"/>
                  <a:pt x="585622" y="664323"/>
                </a:cubicBezTo>
                <a:cubicBezTo>
                  <a:pt x="521671" y="665342"/>
                  <a:pt x="457721" y="665215"/>
                  <a:pt x="393771" y="664450"/>
                </a:cubicBezTo>
                <a:cubicBezTo>
                  <a:pt x="355936" y="664068"/>
                  <a:pt x="317846" y="668400"/>
                  <a:pt x="280266" y="660756"/>
                </a:cubicBezTo>
                <a:cubicBezTo>
                  <a:pt x="273005" y="659227"/>
                  <a:pt x="264852" y="658590"/>
                  <a:pt x="258992" y="654641"/>
                </a:cubicBezTo>
                <a:cubicBezTo>
                  <a:pt x="231858" y="636042"/>
                  <a:pt x="201539" y="637444"/>
                  <a:pt x="170965" y="637698"/>
                </a:cubicBezTo>
                <a:cubicBezTo>
                  <a:pt x="121920" y="638208"/>
                  <a:pt x="72747" y="637316"/>
                  <a:pt x="23702" y="638081"/>
                </a:cubicBezTo>
                <a:cubicBezTo>
                  <a:pt x="6377" y="638335"/>
                  <a:pt x="-248" y="631838"/>
                  <a:pt x="7" y="614641"/>
                </a:cubicBezTo>
                <a:cubicBezTo>
                  <a:pt x="644" y="564831"/>
                  <a:pt x="262" y="515021"/>
                  <a:pt x="135" y="465212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1" name="Forma libre: forma 130">
            <a:extLst>
              <a:ext uri="{FF2B5EF4-FFF2-40B4-BE49-F238E27FC236}">
                <a16:creationId xmlns:a16="http://schemas.microsoft.com/office/drawing/2014/main" id="{FD0D97EF-A2BC-4C59-A89B-867218D0AAC7}"/>
              </a:ext>
            </a:extLst>
          </p:cNvPr>
          <p:cNvSpPr/>
          <p:nvPr/>
        </p:nvSpPr>
        <p:spPr>
          <a:xfrm>
            <a:off x="613309" y="4320990"/>
            <a:ext cx="931631" cy="709919"/>
          </a:xfrm>
          <a:custGeom>
            <a:avLst/>
            <a:gdLst>
              <a:gd name="connsiteX0" fmla="*/ 338577 w 931631"/>
              <a:gd name="connsiteY0" fmla="*/ 420743 h 709919"/>
              <a:gd name="connsiteX1" fmla="*/ 334883 w 931631"/>
              <a:gd name="connsiteY1" fmla="*/ 435648 h 709919"/>
              <a:gd name="connsiteX2" fmla="*/ 284563 w 931631"/>
              <a:gd name="connsiteY2" fmla="*/ 486095 h 709919"/>
              <a:gd name="connsiteX3" fmla="*/ 217174 w 931631"/>
              <a:gd name="connsiteY3" fmla="*/ 452336 h 709919"/>
              <a:gd name="connsiteX4" fmla="*/ 249531 w 931631"/>
              <a:gd name="connsiteY4" fmla="*/ 385711 h 709919"/>
              <a:gd name="connsiteX5" fmla="*/ 266092 w 931631"/>
              <a:gd name="connsiteY5" fmla="*/ 379214 h 709919"/>
              <a:gd name="connsiteX6" fmla="*/ 255391 w 931631"/>
              <a:gd name="connsiteY6" fmla="*/ 363545 h 709919"/>
              <a:gd name="connsiteX7" fmla="*/ 139338 w 931631"/>
              <a:gd name="connsiteY7" fmla="*/ 278830 h 709919"/>
              <a:gd name="connsiteX8" fmla="*/ 10801 w 931631"/>
              <a:gd name="connsiteY8" fmla="*/ 137808 h 709919"/>
              <a:gd name="connsiteX9" fmla="*/ 14623 w 931631"/>
              <a:gd name="connsiteY9" fmla="*/ 32966 h 709919"/>
              <a:gd name="connsiteX10" fmla="*/ 80866 w 931631"/>
              <a:gd name="connsiteY10" fmla="*/ 354 h 709919"/>
              <a:gd name="connsiteX11" fmla="*/ 147873 w 931631"/>
              <a:gd name="connsiteY11" fmla="*/ 15386 h 709919"/>
              <a:gd name="connsiteX12" fmla="*/ 276538 w 931631"/>
              <a:gd name="connsiteY12" fmla="*/ 16533 h 709919"/>
              <a:gd name="connsiteX13" fmla="*/ 286602 w 931631"/>
              <a:gd name="connsiteY13" fmla="*/ 16278 h 709919"/>
              <a:gd name="connsiteX14" fmla="*/ 352335 w 931631"/>
              <a:gd name="connsiteY14" fmla="*/ 24304 h 709919"/>
              <a:gd name="connsiteX15" fmla="*/ 716163 w 931631"/>
              <a:gd name="connsiteY15" fmla="*/ 25068 h 709919"/>
              <a:gd name="connsiteX16" fmla="*/ 797310 w 931631"/>
              <a:gd name="connsiteY16" fmla="*/ 10800 h 709919"/>
              <a:gd name="connsiteX17" fmla="*/ 856165 w 931631"/>
              <a:gd name="connsiteY17" fmla="*/ 99 h 709919"/>
              <a:gd name="connsiteX18" fmla="*/ 928523 w 931631"/>
              <a:gd name="connsiteY18" fmla="*/ 111566 h 709919"/>
              <a:gd name="connsiteX19" fmla="*/ 831451 w 931631"/>
              <a:gd name="connsiteY19" fmla="*/ 246346 h 709919"/>
              <a:gd name="connsiteX20" fmla="*/ 682149 w 931631"/>
              <a:gd name="connsiteY20" fmla="*/ 358831 h 709919"/>
              <a:gd name="connsiteX21" fmla="*/ 665589 w 931631"/>
              <a:gd name="connsiteY21" fmla="*/ 373736 h 709919"/>
              <a:gd name="connsiteX22" fmla="*/ 661639 w 931631"/>
              <a:gd name="connsiteY22" fmla="*/ 383290 h 709919"/>
              <a:gd name="connsiteX23" fmla="*/ 671449 w 931631"/>
              <a:gd name="connsiteY23" fmla="*/ 386475 h 709919"/>
              <a:gd name="connsiteX24" fmla="*/ 721258 w 931631"/>
              <a:gd name="connsiteY24" fmla="*/ 420106 h 709919"/>
              <a:gd name="connsiteX25" fmla="*/ 686353 w 931631"/>
              <a:gd name="connsiteY25" fmla="*/ 480107 h 709919"/>
              <a:gd name="connsiteX26" fmla="*/ 599600 w 931631"/>
              <a:gd name="connsiteY26" fmla="*/ 444820 h 709919"/>
              <a:gd name="connsiteX27" fmla="*/ 573230 w 931631"/>
              <a:gd name="connsiteY27" fmla="*/ 439597 h 709919"/>
              <a:gd name="connsiteX28" fmla="*/ 516032 w 931631"/>
              <a:gd name="connsiteY28" fmla="*/ 481381 h 709919"/>
              <a:gd name="connsiteX29" fmla="*/ 501127 w 931631"/>
              <a:gd name="connsiteY29" fmla="*/ 503802 h 709919"/>
              <a:gd name="connsiteX30" fmla="*/ 501000 w 931631"/>
              <a:gd name="connsiteY30" fmla="*/ 508261 h 709919"/>
              <a:gd name="connsiteX31" fmla="*/ 558326 w 931631"/>
              <a:gd name="connsiteY31" fmla="*/ 606734 h 709919"/>
              <a:gd name="connsiteX32" fmla="*/ 641002 w 931631"/>
              <a:gd name="connsiteY32" fmla="*/ 645206 h 709919"/>
              <a:gd name="connsiteX33" fmla="*/ 675016 w 931631"/>
              <a:gd name="connsiteY33" fmla="*/ 700111 h 709919"/>
              <a:gd name="connsiteX34" fmla="*/ 667882 w 931631"/>
              <a:gd name="connsiteY34" fmla="*/ 709283 h 709919"/>
              <a:gd name="connsiteX35" fmla="*/ 652340 w 931631"/>
              <a:gd name="connsiteY35" fmla="*/ 709920 h 709919"/>
              <a:gd name="connsiteX36" fmla="*/ 284054 w 931631"/>
              <a:gd name="connsiteY36" fmla="*/ 709920 h 709919"/>
              <a:gd name="connsiteX37" fmla="*/ 263416 w 931631"/>
              <a:gd name="connsiteY37" fmla="*/ 680493 h 709919"/>
              <a:gd name="connsiteX38" fmla="*/ 297175 w 931631"/>
              <a:gd name="connsiteY38" fmla="*/ 642148 h 709919"/>
              <a:gd name="connsiteX39" fmla="*/ 402017 w 931631"/>
              <a:gd name="connsiteY39" fmla="*/ 592721 h 709919"/>
              <a:gd name="connsiteX40" fmla="*/ 431699 w 931631"/>
              <a:gd name="connsiteY40" fmla="*/ 545713 h 709919"/>
              <a:gd name="connsiteX41" fmla="*/ 431699 w 931631"/>
              <a:gd name="connsiteY41" fmla="*/ 536796 h 709919"/>
              <a:gd name="connsiteX42" fmla="*/ 396922 w 931631"/>
              <a:gd name="connsiteY42" fmla="*/ 471062 h 709919"/>
              <a:gd name="connsiteX43" fmla="*/ 338450 w 931631"/>
              <a:gd name="connsiteY43" fmla="*/ 420998 h 709919"/>
              <a:gd name="connsiteX44" fmla="*/ 674888 w 931631"/>
              <a:gd name="connsiteY44" fmla="*/ 298066 h 709919"/>
              <a:gd name="connsiteX45" fmla="*/ 718328 w 931631"/>
              <a:gd name="connsiteY45" fmla="*/ 267747 h 709919"/>
              <a:gd name="connsiteX46" fmla="*/ 845209 w 931631"/>
              <a:gd name="connsiteY46" fmla="*/ 160229 h 709919"/>
              <a:gd name="connsiteX47" fmla="*/ 878840 w 931631"/>
              <a:gd name="connsiteY47" fmla="*/ 82648 h 709919"/>
              <a:gd name="connsiteX48" fmla="*/ 843171 w 931631"/>
              <a:gd name="connsiteY48" fmla="*/ 52712 h 709919"/>
              <a:gd name="connsiteX49" fmla="*/ 755399 w 931631"/>
              <a:gd name="connsiteY49" fmla="*/ 88890 h 709919"/>
              <a:gd name="connsiteX50" fmla="*/ 726354 w 931631"/>
              <a:gd name="connsiteY50" fmla="*/ 128254 h 709919"/>
              <a:gd name="connsiteX51" fmla="*/ 675016 w 931631"/>
              <a:gd name="connsiteY51" fmla="*/ 298066 h 709919"/>
              <a:gd name="connsiteX52" fmla="*/ 87745 w 931631"/>
              <a:gd name="connsiteY52" fmla="*/ 52202 h 709919"/>
              <a:gd name="connsiteX53" fmla="*/ 52203 w 931631"/>
              <a:gd name="connsiteY53" fmla="*/ 93986 h 709919"/>
              <a:gd name="connsiteX54" fmla="*/ 95133 w 931631"/>
              <a:gd name="connsiteY54" fmla="*/ 170421 h 709919"/>
              <a:gd name="connsiteX55" fmla="*/ 237174 w 931631"/>
              <a:gd name="connsiteY55" fmla="*/ 284690 h 709919"/>
              <a:gd name="connsiteX56" fmla="*/ 252716 w 931631"/>
              <a:gd name="connsiteY56" fmla="*/ 288002 h 709919"/>
              <a:gd name="connsiteX57" fmla="*/ 251697 w 931631"/>
              <a:gd name="connsiteY57" fmla="*/ 273607 h 709919"/>
              <a:gd name="connsiteX58" fmla="*/ 211059 w 931631"/>
              <a:gd name="connsiteY58" fmla="*/ 156026 h 709919"/>
              <a:gd name="connsiteX59" fmla="*/ 193479 w 931631"/>
              <a:gd name="connsiteY59" fmla="*/ 102904 h 709919"/>
              <a:gd name="connsiteX60" fmla="*/ 87745 w 931631"/>
              <a:gd name="connsiteY60" fmla="*/ 52202 h 709919"/>
              <a:gd name="connsiteX61" fmla="*/ 407495 w 931631"/>
              <a:gd name="connsiteY61" fmla="*/ 277301 h 709919"/>
              <a:gd name="connsiteX62" fmla="*/ 442273 w 931631"/>
              <a:gd name="connsiteY62" fmla="*/ 260486 h 709919"/>
              <a:gd name="connsiteX63" fmla="*/ 488770 w 931631"/>
              <a:gd name="connsiteY63" fmla="*/ 259849 h 709919"/>
              <a:gd name="connsiteX64" fmla="*/ 520363 w 931631"/>
              <a:gd name="connsiteY64" fmla="*/ 270932 h 709919"/>
              <a:gd name="connsiteX65" fmla="*/ 520363 w 931631"/>
              <a:gd name="connsiteY65" fmla="*/ 235772 h 709919"/>
              <a:gd name="connsiteX66" fmla="*/ 536415 w 931631"/>
              <a:gd name="connsiteY66" fmla="*/ 190421 h 709919"/>
              <a:gd name="connsiteX67" fmla="*/ 548007 w 931631"/>
              <a:gd name="connsiteY67" fmla="*/ 180102 h 709919"/>
              <a:gd name="connsiteX68" fmla="*/ 559600 w 931631"/>
              <a:gd name="connsiteY68" fmla="*/ 163032 h 709919"/>
              <a:gd name="connsiteX69" fmla="*/ 539345 w 931631"/>
              <a:gd name="connsiteY69" fmla="*/ 157045 h 709919"/>
              <a:gd name="connsiteX70" fmla="*/ 479344 w 931631"/>
              <a:gd name="connsiteY70" fmla="*/ 116407 h 709919"/>
              <a:gd name="connsiteX71" fmla="*/ 466732 w 931631"/>
              <a:gd name="connsiteY71" fmla="*/ 94751 h 709919"/>
              <a:gd name="connsiteX72" fmla="*/ 450808 w 931631"/>
              <a:gd name="connsiteY72" fmla="*/ 116407 h 709919"/>
              <a:gd name="connsiteX73" fmla="*/ 448897 w 931631"/>
              <a:gd name="connsiteY73" fmla="*/ 120356 h 709919"/>
              <a:gd name="connsiteX74" fmla="*/ 398068 w 931631"/>
              <a:gd name="connsiteY74" fmla="*/ 156408 h 709919"/>
              <a:gd name="connsiteX75" fmla="*/ 368132 w 931631"/>
              <a:gd name="connsiteY75" fmla="*/ 163159 h 709919"/>
              <a:gd name="connsiteX76" fmla="*/ 408896 w 931631"/>
              <a:gd name="connsiteY76" fmla="*/ 205835 h 709919"/>
              <a:gd name="connsiteX77" fmla="*/ 407113 w 931631"/>
              <a:gd name="connsiteY77" fmla="*/ 261377 h 709919"/>
              <a:gd name="connsiteX78" fmla="*/ 407240 w 931631"/>
              <a:gd name="connsiteY78" fmla="*/ 277047 h 70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931631" h="709919">
                <a:moveTo>
                  <a:pt x="338577" y="420743"/>
                </a:moveTo>
                <a:cubicBezTo>
                  <a:pt x="336666" y="428641"/>
                  <a:pt x="335902" y="432081"/>
                  <a:pt x="334883" y="435648"/>
                </a:cubicBezTo>
                <a:cubicBezTo>
                  <a:pt x="327621" y="462018"/>
                  <a:pt x="312844" y="481636"/>
                  <a:pt x="284563" y="486095"/>
                </a:cubicBezTo>
                <a:cubicBezTo>
                  <a:pt x="254626" y="490935"/>
                  <a:pt x="232715" y="476923"/>
                  <a:pt x="217174" y="452336"/>
                </a:cubicBezTo>
                <a:cubicBezTo>
                  <a:pt x="197938" y="421890"/>
                  <a:pt x="213734" y="389532"/>
                  <a:pt x="249531" y="385711"/>
                </a:cubicBezTo>
                <a:cubicBezTo>
                  <a:pt x="255646" y="385074"/>
                  <a:pt x="264436" y="388896"/>
                  <a:pt x="266092" y="379214"/>
                </a:cubicBezTo>
                <a:cubicBezTo>
                  <a:pt x="267493" y="371570"/>
                  <a:pt x="260741" y="367494"/>
                  <a:pt x="255391" y="363545"/>
                </a:cubicBezTo>
                <a:cubicBezTo>
                  <a:pt x="216664" y="335391"/>
                  <a:pt x="176154" y="309404"/>
                  <a:pt x="139338" y="278830"/>
                </a:cubicBezTo>
                <a:cubicBezTo>
                  <a:pt x="90165" y="238065"/>
                  <a:pt x="35642" y="201122"/>
                  <a:pt x="10801" y="137808"/>
                </a:cubicBezTo>
                <a:cubicBezTo>
                  <a:pt x="-2957" y="102521"/>
                  <a:pt x="-5505" y="67616"/>
                  <a:pt x="14623" y="32966"/>
                </a:cubicBezTo>
                <a:cubicBezTo>
                  <a:pt x="29782" y="6851"/>
                  <a:pt x="53859" y="-792"/>
                  <a:pt x="80866" y="354"/>
                </a:cubicBezTo>
                <a:cubicBezTo>
                  <a:pt x="103669" y="1373"/>
                  <a:pt x="126344" y="5322"/>
                  <a:pt x="147873" y="15386"/>
                </a:cubicBezTo>
                <a:cubicBezTo>
                  <a:pt x="190294" y="35132"/>
                  <a:pt x="233607" y="25450"/>
                  <a:pt x="276538" y="16533"/>
                </a:cubicBezTo>
                <a:cubicBezTo>
                  <a:pt x="280232" y="15768"/>
                  <a:pt x="283162" y="14749"/>
                  <a:pt x="286602" y="16278"/>
                </a:cubicBezTo>
                <a:cubicBezTo>
                  <a:pt x="307748" y="25195"/>
                  <a:pt x="330042" y="24304"/>
                  <a:pt x="352335" y="24304"/>
                </a:cubicBezTo>
                <a:cubicBezTo>
                  <a:pt x="473611" y="24304"/>
                  <a:pt x="594887" y="23284"/>
                  <a:pt x="716163" y="25068"/>
                </a:cubicBezTo>
                <a:cubicBezTo>
                  <a:pt x="744953" y="25450"/>
                  <a:pt x="771195" y="23921"/>
                  <a:pt x="797310" y="10800"/>
                </a:cubicBezTo>
                <a:cubicBezTo>
                  <a:pt x="815273" y="1755"/>
                  <a:pt x="836037" y="-538"/>
                  <a:pt x="856165" y="99"/>
                </a:cubicBezTo>
                <a:cubicBezTo>
                  <a:pt x="911070" y="1883"/>
                  <a:pt x="941899" y="50164"/>
                  <a:pt x="928523" y="111566"/>
                </a:cubicBezTo>
                <a:cubicBezTo>
                  <a:pt x="915656" y="170675"/>
                  <a:pt x="874127" y="209020"/>
                  <a:pt x="831451" y="246346"/>
                </a:cubicBezTo>
                <a:cubicBezTo>
                  <a:pt x="784444" y="287492"/>
                  <a:pt x="731959" y="321506"/>
                  <a:pt x="682149" y="358831"/>
                </a:cubicBezTo>
                <a:cubicBezTo>
                  <a:pt x="676289" y="363290"/>
                  <a:pt x="670939" y="368641"/>
                  <a:pt x="665589" y="373736"/>
                </a:cubicBezTo>
                <a:cubicBezTo>
                  <a:pt x="663041" y="376284"/>
                  <a:pt x="659729" y="379086"/>
                  <a:pt x="661639" y="383290"/>
                </a:cubicBezTo>
                <a:cubicBezTo>
                  <a:pt x="663550" y="387494"/>
                  <a:pt x="667882" y="386093"/>
                  <a:pt x="671449" y="386475"/>
                </a:cubicBezTo>
                <a:cubicBezTo>
                  <a:pt x="704443" y="389660"/>
                  <a:pt x="716545" y="397940"/>
                  <a:pt x="721258" y="420106"/>
                </a:cubicBezTo>
                <a:cubicBezTo>
                  <a:pt x="725335" y="439088"/>
                  <a:pt x="707882" y="469024"/>
                  <a:pt x="686353" y="480107"/>
                </a:cubicBezTo>
                <a:cubicBezTo>
                  <a:pt x="651703" y="497814"/>
                  <a:pt x="616034" y="484439"/>
                  <a:pt x="599600" y="444820"/>
                </a:cubicBezTo>
                <a:cubicBezTo>
                  <a:pt x="591829" y="426093"/>
                  <a:pt x="586097" y="425584"/>
                  <a:pt x="573230" y="439597"/>
                </a:cubicBezTo>
                <a:cubicBezTo>
                  <a:pt x="557052" y="457177"/>
                  <a:pt x="538325" y="471954"/>
                  <a:pt x="516032" y="481381"/>
                </a:cubicBezTo>
                <a:cubicBezTo>
                  <a:pt x="505713" y="485713"/>
                  <a:pt x="501000" y="492846"/>
                  <a:pt x="501127" y="503802"/>
                </a:cubicBezTo>
                <a:cubicBezTo>
                  <a:pt x="501127" y="505330"/>
                  <a:pt x="501127" y="506859"/>
                  <a:pt x="501000" y="508261"/>
                </a:cubicBezTo>
                <a:cubicBezTo>
                  <a:pt x="492720" y="557051"/>
                  <a:pt x="504567" y="591956"/>
                  <a:pt x="558326" y="606734"/>
                </a:cubicBezTo>
                <a:cubicBezTo>
                  <a:pt x="587243" y="614759"/>
                  <a:pt x="613231" y="632721"/>
                  <a:pt x="641002" y="645206"/>
                </a:cubicBezTo>
                <a:cubicBezTo>
                  <a:pt x="665079" y="656034"/>
                  <a:pt x="665843" y="680620"/>
                  <a:pt x="675016" y="700111"/>
                </a:cubicBezTo>
                <a:cubicBezTo>
                  <a:pt x="677054" y="704442"/>
                  <a:pt x="673232" y="708646"/>
                  <a:pt x="667882" y="709283"/>
                </a:cubicBezTo>
                <a:cubicBezTo>
                  <a:pt x="662786" y="709793"/>
                  <a:pt x="657436" y="709920"/>
                  <a:pt x="652340" y="709920"/>
                </a:cubicBezTo>
                <a:cubicBezTo>
                  <a:pt x="529535" y="709920"/>
                  <a:pt x="406858" y="709920"/>
                  <a:pt x="284054" y="709920"/>
                </a:cubicBezTo>
                <a:cubicBezTo>
                  <a:pt x="253480" y="709920"/>
                  <a:pt x="254499" y="710047"/>
                  <a:pt x="263416" y="680493"/>
                </a:cubicBezTo>
                <a:cubicBezTo>
                  <a:pt x="269022" y="661766"/>
                  <a:pt x="279595" y="650046"/>
                  <a:pt x="297175" y="642148"/>
                </a:cubicBezTo>
                <a:cubicBezTo>
                  <a:pt x="332462" y="626352"/>
                  <a:pt x="366603" y="607880"/>
                  <a:pt x="402017" y="592721"/>
                </a:cubicBezTo>
                <a:cubicBezTo>
                  <a:pt x="423929" y="583293"/>
                  <a:pt x="436285" y="570554"/>
                  <a:pt x="431699" y="545713"/>
                </a:cubicBezTo>
                <a:cubicBezTo>
                  <a:pt x="431190" y="542783"/>
                  <a:pt x="431445" y="539726"/>
                  <a:pt x="431699" y="536796"/>
                </a:cubicBezTo>
                <a:cubicBezTo>
                  <a:pt x="434247" y="507496"/>
                  <a:pt x="432846" y="483419"/>
                  <a:pt x="396922" y="471062"/>
                </a:cubicBezTo>
                <a:cubicBezTo>
                  <a:pt x="375011" y="463546"/>
                  <a:pt x="357176" y="443291"/>
                  <a:pt x="338450" y="420998"/>
                </a:cubicBezTo>
                <a:close/>
                <a:moveTo>
                  <a:pt x="674888" y="298066"/>
                </a:moveTo>
                <a:cubicBezTo>
                  <a:pt x="689411" y="288002"/>
                  <a:pt x="704188" y="278321"/>
                  <a:pt x="718328" y="267747"/>
                </a:cubicBezTo>
                <a:cubicBezTo>
                  <a:pt x="762660" y="234371"/>
                  <a:pt x="809158" y="203415"/>
                  <a:pt x="845209" y="160229"/>
                </a:cubicBezTo>
                <a:cubicBezTo>
                  <a:pt x="863808" y="137808"/>
                  <a:pt x="880497" y="114114"/>
                  <a:pt x="878840" y="82648"/>
                </a:cubicBezTo>
                <a:cubicBezTo>
                  <a:pt x="877567" y="58317"/>
                  <a:pt x="867121" y="48380"/>
                  <a:pt x="843171" y="52712"/>
                </a:cubicBezTo>
                <a:cubicBezTo>
                  <a:pt x="811451" y="58317"/>
                  <a:pt x="783170" y="72330"/>
                  <a:pt x="755399" y="88890"/>
                </a:cubicBezTo>
                <a:cubicBezTo>
                  <a:pt x="738966" y="98700"/>
                  <a:pt x="730176" y="111566"/>
                  <a:pt x="726354" y="128254"/>
                </a:cubicBezTo>
                <a:cubicBezTo>
                  <a:pt x="713233" y="185453"/>
                  <a:pt x="693869" y="240613"/>
                  <a:pt x="675016" y="298066"/>
                </a:cubicBezTo>
                <a:close/>
                <a:moveTo>
                  <a:pt x="87745" y="52202"/>
                </a:moveTo>
                <a:cubicBezTo>
                  <a:pt x="60865" y="50801"/>
                  <a:pt x="48508" y="67744"/>
                  <a:pt x="52203" y="93986"/>
                </a:cubicBezTo>
                <a:cubicBezTo>
                  <a:pt x="56534" y="125324"/>
                  <a:pt x="74114" y="149911"/>
                  <a:pt x="95133" y="170421"/>
                </a:cubicBezTo>
                <a:cubicBezTo>
                  <a:pt x="138701" y="212842"/>
                  <a:pt x="185963" y="251441"/>
                  <a:pt x="237174" y="284690"/>
                </a:cubicBezTo>
                <a:cubicBezTo>
                  <a:pt x="242015" y="287875"/>
                  <a:pt x="246728" y="293607"/>
                  <a:pt x="252716" y="288002"/>
                </a:cubicBezTo>
                <a:cubicBezTo>
                  <a:pt x="257429" y="283543"/>
                  <a:pt x="253735" y="278066"/>
                  <a:pt x="251697" y="273607"/>
                </a:cubicBezTo>
                <a:cubicBezTo>
                  <a:pt x="233989" y="235772"/>
                  <a:pt x="224562" y="195262"/>
                  <a:pt x="211059" y="156026"/>
                </a:cubicBezTo>
                <a:cubicBezTo>
                  <a:pt x="204944" y="138191"/>
                  <a:pt x="208638" y="115006"/>
                  <a:pt x="193479" y="102904"/>
                </a:cubicBezTo>
                <a:cubicBezTo>
                  <a:pt x="161631" y="77298"/>
                  <a:pt x="125962" y="57298"/>
                  <a:pt x="87745" y="52202"/>
                </a:cubicBezTo>
                <a:close/>
                <a:moveTo>
                  <a:pt x="407495" y="277301"/>
                </a:moveTo>
                <a:cubicBezTo>
                  <a:pt x="419852" y="271441"/>
                  <a:pt x="432464" y="267747"/>
                  <a:pt x="442273" y="260486"/>
                </a:cubicBezTo>
                <a:cubicBezTo>
                  <a:pt x="458324" y="248766"/>
                  <a:pt x="472464" y="248384"/>
                  <a:pt x="488770" y="259849"/>
                </a:cubicBezTo>
                <a:cubicBezTo>
                  <a:pt x="498070" y="266346"/>
                  <a:pt x="510682" y="277683"/>
                  <a:pt x="520363" y="270932"/>
                </a:cubicBezTo>
                <a:cubicBezTo>
                  <a:pt x="531828" y="262906"/>
                  <a:pt x="523548" y="247364"/>
                  <a:pt x="520363" y="235772"/>
                </a:cubicBezTo>
                <a:cubicBezTo>
                  <a:pt x="515013" y="216281"/>
                  <a:pt x="517179" y="200867"/>
                  <a:pt x="536415" y="190421"/>
                </a:cubicBezTo>
                <a:cubicBezTo>
                  <a:pt x="540873" y="188000"/>
                  <a:pt x="544695" y="184051"/>
                  <a:pt x="548007" y="180102"/>
                </a:cubicBezTo>
                <a:cubicBezTo>
                  <a:pt x="552721" y="174752"/>
                  <a:pt x="562912" y="170930"/>
                  <a:pt x="559600" y="163032"/>
                </a:cubicBezTo>
                <a:cubicBezTo>
                  <a:pt x="556797" y="156535"/>
                  <a:pt x="546478" y="156408"/>
                  <a:pt x="539345" y="157045"/>
                </a:cubicBezTo>
                <a:cubicBezTo>
                  <a:pt x="508006" y="159847"/>
                  <a:pt x="489280" y="145452"/>
                  <a:pt x="479344" y="116407"/>
                </a:cubicBezTo>
                <a:cubicBezTo>
                  <a:pt x="476668" y="108509"/>
                  <a:pt x="475522" y="94878"/>
                  <a:pt x="466732" y="94751"/>
                </a:cubicBezTo>
                <a:cubicBezTo>
                  <a:pt x="456923" y="94751"/>
                  <a:pt x="456031" y="108891"/>
                  <a:pt x="450808" y="116407"/>
                </a:cubicBezTo>
                <a:cubicBezTo>
                  <a:pt x="449916" y="117553"/>
                  <a:pt x="449279" y="118955"/>
                  <a:pt x="448897" y="120356"/>
                </a:cubicBezTo>
                <a:cubicBezTo>
                  <a:pt x="441763" y="146216"/>
                  <a:pt x="424438" y="157554"/>
                  <a:pt x="398068" y="156408"/>
                </a:cubicBezTo>
                <a:cubicBezTo>
                  <a:pt x="387368" y="155898"/>
                  <a:pt x="377176" y="159083"/>
                  <a:pt x="368132" y="163159"/>
                </a:cubicBezTo>
                <a:cubicBezTo>
                  <a:pt x="382527" y="177937"/>
                  <a:pt x="397177" y="190676"/>
                  <a:pt x="408896" y="205835"/>
                </a:cubicBezTo>
                <a:cubicBezTo>
                  <a:pt x="422909" y="223797"/>
                  <a:pt x="403291" y="242524"/>
                  <a:pt x="407113" y="261377"/>
                </a:cubicBezTo>
                <a:cubicBezTo>
                  <a:pt x="408005" y="265582"/>
                  <a:pt x="407240" y="270167"/>
                  <a:pt x="407240" y="277047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2" name="Forma libre: forma 131">
            <a:extLst>
              <a:ext uri="{FF2B5EF4-FFF2-40B4-BE49-F238E27FC236}">
                <a16:creationId xmlns:a16="http://schemas.microsoft.com/office/drawing/2014/main" id="{96AE8961-5958-4AA4-98FB-C39CFAF64920}"/>
              </a:ext>
            </a:extLst>
          </p:cNvPr>
          <p:cNvSpPr/>
          <p:nvPr/>
        </p:nvSpPr>
        <p:spPr>
          <a:xfrm>
            <a:off x="4748336" y="1599824"/>
            <a:ext cx="812287" cy="959362"/>
          </a:xfrm>
          <a:custGeom>
            <a:avLst/>
            <a:gdLst>
              <a:gd name="connsiteX0" fmla="*/ 257374 w 812287"/>
              <a:gd name="connsiteY0" fmla="*/ 728239 h 959362"/>
              <a:gd name="connsiteX1" fmla="*/ 246673 w 812287"/>
              <a:gd name="connsiteY1" fmla="*/ 789514 h 959362"/>
              <a:gd name="connsiteX2" fmla="*/ 232151 w 812287"/>
              <a:gd name="connsiteY2" fmla="*/ 902254 h 959362"/>
              <a:gd name="connsiteX3" fmla="*/ 199539 w 812287"/>
              <a:gd name="connsiteY3" fmla="*/ 952064 h 959362"/>
              <a:gd name="connsiteX4" fmla="*/ 121193 w 812287"/>
              <a:gd name="connsiteY4" fmla="*/ 896012 h 959362"/>
              <a:gd name="connsiteX5" fmla="*/ 132404 w 812287"/>
              <a:gd name="connsiteY5" fmla="*/ 641995 h 959362"/>
              <a:gd name="connsiteX6" fmla="*/ 105652 w 812287"/>
              <a:gd name="connsiteY6" fmla="*/ 597154 h 959362"/>
              <a:gd name="connsiteX7" fmla="*/ 13676 w 812287"/>
              <a:gd name="connsiteY7" fmla="*/ 546962 h 959362"/>
              <a:gd name="connsiteX8" fmla="*/ 6414 w 812287"/>
              <a:gd name="connsiteY8" fmla="*/ 514859 h 959362"/>
              <a:gd name="connsiteX9" fmla="*/ 103231 w 812287"/>
              <a:gd name="connsiteY9" fmla="*/ 381609 h 959362"/>
              <a:gd name="connsiteX10" fmla="*/ 218647 w 812287"/>
              <a:gd name="connsiteY10" fmla="*/ 320971 h 959362"/>
              <a:gd name="connsiteX11" fmla="*/ 298776 w 812287"/>
              <a:gd name="connsiteY11" fmla="*/ 316767 h 959362"/>
              <a:gd name="connsiteX12" fmla="*/ 392153 w 812287"/>
              <a:gd name="connsiteY12" fmla="*/ 361226 h 959362"/>
              <a:gd name="connsiteX13" fmla="*/ 432154 w 812287"/>
              <a:gd name="connsiteY13" fmla="*/ 411800 h 959362"/>
              <a:gd name="connsiteX14" fmla="*/ 476868 w 812287"/>
              <a:gd name="connsiteY14" fmla="*/ 420973 h 959362"/>
              <a:gd name="connsiteX15" fmla="*/ 503492 w 812287"/>
              <a:gd name="connsiteY15" fmla="*/ 387341 h 959362"/>
              <a:gd name="connsiteX16" fmla="*/ 503110 w 812287"/>
              <a:gd name="connsiteY16" fmla="*/ 32431 h 959362"/>
              <a:gd name="connsiteX17" fmla="*/ 516869 w 812287"/>
              <a:gd name="connsiteY17" fmla="*/ 2240 h 959362"/>
              <a:gd name="connsiteX18" fmla="*/ 559035 w 812287"/>
              <a:gd name="connsiteY18" fmla="*/ 18291 h 959362"/>
              <a:gd name="connsiteX19" fmla="*/ 581838 w 812287"/>
              <a:gd name="connsiteY19" fmla="*/ 26826 h 959362"/>
              <a:gd name="connsiteX20" fmla="*/ 780567 w 812287"/>
              <a:gd name="connsiteY20" fmla="*/ 27081 h 959362"/>
              <a:gd name="connsiteX21" fmla="*/ 812287 w 812287"/>
              <a:gd name="connsiteY21" fmla="*/ 58928 h 959362"/>
              <a:gd name="connsiteX22" fmla="*/ 812160 w 812287"/>
              <a:gd name="connsiteY22" fmla="*/ 228613 h 959362"/>
              <a:gd name="connsiteX23" fmla="*/ 778784 w 812287"/>
              <a:gd name="connsiteY23" fmla="*/ 260843 h 959362"/>
              <a:gd name="connsiteX24" fmla="*/ 584640 w 812287"/>
              <a:gd name="connsiteY24" fmla="*/ 260460 h 959362"/>
              <a:gd name="connsiteX25" fmla="*/ 558016 w 812287"/>
              <a:gd name="connsiteY25" fmla="*/ 287595 h 959362"/>
              <a:gd name="connsiteX26" fmla="*/ 558143 w 812287"/>
              <a:gd name="connsiteY26" fmla="*/ 370144 h 959362"/>
              <a:gd name="connsiteX27" fmla="*/ 575341 w 812287"/>
              <a:gd name="connsiteY27" fmla="*/ 396768 h 959362"/>
              <a:gd name="connsiteX28" fmla="*/ 581583 w 812287"/>
              <a:gd name="connsiteY28" fmla="*/ 456897 h 959362"/>
              <a:gd name="connsiteX29" fmla="*/ 557889 w 812287"/>
              <a:gd name="connsiteY29" fmla="*/ 505305 h 959362"/>
              <a:gd name="connsiteX30" fmla="*/ 558271 w 812287"/>
              <a:gd name="connsiteY30" fmla="*/ 924930 h 959362"/>
              <a:gd name="connsiteX31" fmla="*/ 513684 w 812287"/>
              <a:gd name="connsiteY31" fmla="*/ 956013 h 959362"/>
              <a:gd name="connsiteX32" fmla="*/ 503365 w 812287"/>
              <a:gd name="connsiteY32" fmla="*/ 931809 h 959362"/>
              <a:gd name="connsiteX33" fmla="*/ 503365 w 812287"/>
              <a:gd name="connsiteY33" fmla="*/ 701869 h 959362"/>
              <a:gd name="connsiteX34" fmla="*/ 503110 w 812287"/>
              <a:gd name="connsiteY34" fmla="*/ 534478 h 959362"/>
              <a:gd name="connsiteX35" fmla="*/ 500180 w 812287"/>
              <a:gd name="connsiteY35" fmla="*/ 511929 h 959362"/>
              <a:gd name="connsiteX36" fmla="*/ 470498 w 812287"/>
              <a:gd name="connsiteY36" fmla="*/ 530783 h 959362"/>
              <a:gd name="connsiteX37" fmla="*/ 422727 w 812287"/>
              <a:gd name="connsiteY37" fmla="*/ 526834 h 959362"/>
              <a:gd name="connsiteX38" fmla="*/ 367567 w 812287"/>
              <a:gd name="connsiteY38" fmla="*/ 487343 h 959362"/>
              <a:gd name="connsiteX39" fmla="*/ 363363 w 812287"/>
              <a:gd name="connsiteY39" fmla="*/ 503522 h 959362"/>
              <a:gd name="connsiteX40" fmla="*/ 410752 w 812287"/>
              <a:gd name="connsiteY40" fmla="*/ 886076 h 959362"/>
              <a:gd name="connsiteX41" fmla="*/ 383873 w 812287"/>
              <a:gd name="connsiteY41" fmla="*/ 949261 h 959362"/>
              <a:gd name="connsiteX42" fmla="*/ 319286 w 812287"/>
              <a:gd name="connsiteY42" fmla="*/ 943147 h 959362"/>
              <a:gd name="connsiteX43" fmla="*/ 301960 w 812287"/>
              <a:gd name="connsiteY43" fmla="*/ 910152 h 959362"/>
              <a:gd name="connsiteX44" fmla="*/ 257629 w 812287"/>
              <a:gd name="connsiteY44" fmla="*/ 728239 h 959362"/>
              <a:gd name="connsiteX45" fmla="*/ 727828 w 812287"/>
              <a:gd name="connsiteY45" fmla="*/ 197020 h 959362"/>
              <a:gd name="connsiteX46" fmla="*/ 703751 w 812287"/>
              <a:gd name="connsiteY46" fmla="*/ 166701 h 959362"/>
              <a:gd name="connsiteX47" fmla="*/ 703751 w 812287"/>
              <a:gd name="connsiteY47" fmla="*/ 101986 h 959362"/>
              <a:gd name="connsiteX48" fmla="*/ 697763 w 812287"/>
              <a:gd name="connsiteY48" fmla="*/ 84279 h 959362"/>
              <a:gd name="connsiteX49" fmla="*/ 652540 w 812287"/>
              <a:gd name="connsiteY49" fmla="*/ 86190 h 959362"/>
              <a:gd name="connsiteX50" fmla="*/ 631520 w 812287"/>
              <a:gd name="connsiteY50" fmla="*/ 123006 h 959362"/>
              <a:gd name="connsiteX51" fmla="*/ 657763 w 812287"/>
              <a:gd name="connsiteY51" fmla="*/ 108738 h 959362"/>
              <a:gd name="connsiteX52" fmla="*/ 660056 w 812287"/>
              <a:gd name="connsiteY52" fmla="*/ 160204 h 959362"/>
              <a:gd name="connsiteX53" fmla="*/ 634195 w 812287"/>
              <a:gd name="connsiteY53" fmla="*/ 197402 h 959362"/>
              <a:gd name="connsiteX54" fmla="*/ 727955 w 812287"/>
              <a:gd name="connsiteY54" fmla="*/ 196892 h 95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812287" h="959362">
                <a:moveTo>
                  <a:pt x="257374" y="728239"/>
                </a:moveTo>
                <a:cubicBezTo>
                  <a:pt x="248584" y="748112"/>
                  <a:pt x="249603" y="769131"/>
                  <a:pt x="246673" y="789514"/>
                </a:cubicBezTo>
                <a:cubicBezTo>
                  <a:pt x="241323" y="826966"/>
                  <a:pt x="237501" y="864674"/>
                  <a:pt x="232151" y="902254"/>
                </a:cubicBezTo>
                <a:cubicBezTo>
                  <a:pt x="229093" y="923529"/>
                  <a:pt x="221450" y="942510"/>
                  <a:pt x="199539" y="952064"/>
                </a:cubicBezTo>
                <a:cubicBezTo>
                  <a:pt x="160302" y="969007"/>
                  <a:pt x="119410" y="940089"/>
                  <a:pt x="121193" y="896012"/>
                </a:cubicBezTo>
                <a:cubicBezTo>
                  <a:pt x="124633" y="811297"/>
                  <a:pt x="127563" y="726583"/>
                  <a:pt x="132404" y="641995"/>
                </a:cubicBezTo>
                <a:cubicBezTo>
                  <a:pt x="133678" y="619065"/>
                  <a:pt x="125907" y="606835"/>
                  <a:pt x="105652" y="597154"/>
                </a:cubicBezTo>
                <a:cubicBezTo>
                  <a:pt x="74186" y="582122"/>
                  <a:pt x="44377" y="563650"/>
                  <a:pt x="13676" y="546962"/>
                </a:cubicBezTo>
                <a:cubicBezTo>
                  <a:pt x="-1229" y="538809"/>
                  <a:pt x="-4414" y="529382"/>
                  <a:pt x="6414" y="514859"/>
                </a:cubicBezTo>
                <a:cubicBezTo>
                  <a:pt x="39281" y="470782"/>
                  <a:pt x="73931" y="427852"/>
                  <a:pt x="103231" y="381609"/>
                </a:cubicBezTo>
                <a:cubicBezTo>
                  <a:pt x="131130" y="337532"/>
                  <a:pt x="168200" y="319570"/>
                  <a:pt x="218647" y="320971"/>
                </a:cubicBezTo>
                <a:cubicBezTo>
                  <a:pt x="245272" y="321735"/>
                  <a:pt x="272279" y="319952"/>
                  <a:pt x="298776" y="316767"/>
                </a:cubicBezTo>
                <a:cubicBezTo>
                  <a:pt x="339923" y="311799"/>
                  <a:pt x="368458" y="330653"/>
                  <a:pt x="392153" y="361226"/>
                </a:cubicBezTo>
                <a:cubicBezTo>
                  <a:pt x="405274" y="378297"/>
                  <a:pt x="419797" y="394220"/>
                  <a:pt x="432154" y="411800"/>
                </a:cubicBezTo>
                <a:cubicBezTo>
                  <a:pt x="444893" y="429635"/>
                  <a:pt x="459161" y="426960"/>
                  <a:pt x="476868" y="420973"/>
                </a:cubicBezTo>
                <a:cubicBezTo>
                  <a:pt x="494193" y="415113"/>
                  <a:pt x="503620" y="408616"/>
                  <a:pt x="503492" y="387341"/>
                </a:cubicBezTo>
                <a:cubicBezTo>
                  <a:pt x="502346" y="268996"/>
                  <a:pt x="502856" y="150777"/>
                  <a:pt x="503110" y="32431"/>
                </a:cubicBezTo>
                <a:cubicBezTo>
                  <a:pt x="503110" y="20711"/>
                  <a:pt x="498269" y="4150"/>
                  <a:pt x="516869" y="2240"/>
                </a:cubicBezTo>
                <a:cubicBezTo>
                  <a:pt x="532410" y="711"/>
                  <a:pt x="552156" y="-6805"/>
                  <a:pt x="559035" y="18291"/>
                </a:cubicBezTo>
                <a:cubicBezTo>
                  <a:pt x="562220" y="30011"/>
                  <a:pt x="573430" y="26826"/>
                  <a:pt x="581838" y="26826"/>
                </a:cubicBezTo>
                <a:cubicBezTo>
                  <a:pt x="648081" y="27081"/>
                  <a:pt x="714324" y="26826"/>
                  <a:pt x="780567" y="27081"/>
                </a:cubicBezTo>
                <a:cubicBezTo>
                  <a:pt x="809867" y="27081"/>
                  <a:pt x="812160" y="29374"/>
                  <a:pt x="812287" y="58928"/>
                </a:cubicBezTo>
                <a:cubicBezTo>
                  <a:pt x="812287" y="115490"/>
                  <a:pt x="812287" y="172051"/>
                  <a:pt x="812160" y="228613"/>
                </a:cubicBezTo>
                <a:cubicBezTo>
                  <a:pt x="812033" y="259441"/>
                  <a:pt x="810504" y="260715"/>
                  <a:pt x="778784" y="260843"/>
                </a:cubicBezTo>
                <a:cubicBezTo>
                  <a:pt x="714069" y="260843"/>
                  <a:pt x="649355" y="261607"/>
                  <a:pt x="584640" y="260460"/>
                </a:cubicBezTo>
                <a:cubicBezTo>
                  <a:pt x="563876" y="260078"/>
                  <a:pt x="556997" y="267212"/>
                  <a:pt x="558016" y="287595"/>
                </a:cubicBezTo>
                <a:cubicBezTo>
                  <a:pt x="559417" y="315111"/>
                  <a:pt x="558780" y="342627"/>
                  <a:pt x="558143" y="370144"/>
                </a:cubicBezTo>
                <a:cubicBezTo>
                  <a:pt x="557889" y="383392"/>
                  <a:pt x="561073" y="391291"/>
                  <a:pt x="575341" y="396768"/>
                </a:cubicBezTo>
                <a:cubicBezTo>
                  <a:pt x="605150" y="408106"/>
                  <a:pt x="608462" y="438935"/>
                  <a:pt x="581583" y="456897"/>
                </a:cubicBezTo>
                <a:cubicBezTo>
                  <a:pt x="562984" y="469254"/>
                  <a:pt x="557761" y="484031"/>
                  <a:pt x="557889" y="505305"/>
                </a:cubicBezTo>
                <a:cubicBezTo>
                  <a:pt x="558653" y="645180"/>
                  <a:pt x="558271" y="785055"/>
                  <a:pt x="558271" y="924930"/>
                </a:cubicBezTo>
                <a:cubicBezTo>
                  <a:pt x="558271" y="954102"/>
                  <a:pt x="541200" y="965695"/>
                  <a:pt x="513684" y="956013"/>
                </a:cubicBezTo>
                <a:cubicBezTo>
                  <a:pt x="501072" y="951554"/>
                  <a:pt x="503365" y="940981"/>
                  <a:pt x="503365" y="931809"/>
                </a:cubicBezTo>
                <a:cubicBezTo>
                  <a:pt x="503238" y="855120"/>
                  <a:pt x="503365" y="778558"/>
                  <a:pt x="503365" y="701869"/>
                </a:cubicBezTo>
                <a:cubicBezTo>
                  <a:pt x="503365" y="646072"/>
                  <a:pt x="503365" y="590275"/>
                  <a:pt x="503110" y="534478"/>
                </a:cubicBezTo>
                <a:cubicBezTo>
                  <a:pt x="503110" y="527344"/>
                  <a:pt x="505276" y="519828"/>
                  <a:pt x="500180" y="511929"/>
                </a:cubicBezTo>
                <a:cubicBezTo>
                  <a:pt x="490117" y="518299"/>
                  <a:pt x="479543" y="523649"/>
                  <a:pt x="470498" y="530783"/>
                </a:cubicBezTo>
                <a:cubicBezTo>
                  <a:pt x="452918" y="544414"/>
                  <a:pt x="438269" y="538936"/>
                  <a:pt x="422727" y="526834"/>
                </a:cubicBezTo>
                <a:cubicBezTo>
                  <a:pt x="404765" y="512821"/>
                  <a:pt x="385784" y="500337"/>
                  <a:pt x="367567" y="487343"/>
                </a:cubicBezTo>
                <a:cubicBezTo>
                  <a:pt x="361197" y="493203"/>
                  <a:pt x="362726" y="498681"/>
                  <a:pt x="363363" y="503522"/>
                </a:cubicBezTo>
                <a:cubicBezTo>
                  <a:pt x="379032" y="631040"/>
                  <a:pt x="394828" y="758558"/>
                  <a:pt x="410752" y="886076"/>
                </a:cubicBezTo>
                <a:cubicBezTo>
                  <a:pt x="414447" y="915758"/>
                  <a:pt x="405657" y="937414"/>
                  <a:pt x="383873" y="949261"/>
                </a:cubicBezTo>
                <a:cubicBezTo>
                  <a:pt x="361834" y="961109"/>
                  <a:pt x="337248" y="958688"/>
                  <a:pt x="319286" y="943147"/>
                </a:cubicBezTo>
                <a:cubicBezTo>
                  <a:pt x="309094" y="934357"/>
                  <a:pt x="305400" y="922637"/>
                  <a:pt x="301960" y="910152"/>
                </a:cubicBezTo>
                <a:cubicBezTo>
                  <a:pt x="285400" y="850152"/>
                  <a:pt x="273425" y="789004"/>
                  <a:pt x="257629" y="728239"/>
                </a:cubicBezTo>
                <a:close/>
                <a:moveTo>
                  <a:pt x="727828" y="197020"/>
                </a:moveTo>
                <a:cubicBezTo>
                  <a:pt x="696744" y="200842"/>
                  <a:pt x="703878" y="181351"/>
                  <a:pt x="703751" y="166701"/>
                </a:cubicBezTo>
                <a:cubicBezTo>
                  <a:pt x="703623" y="145172"/>
                  <a:pt x="703751" y="123643"/>
                  <a:pt x="703751" y="101986"/>
                </a:cubicBezTo>
                <a:cubicBezTo>
                  <a:pt x="703751" y="95490"/>
                  <a:pt x="705407" y="86827"/>
                  <a:pt x="697763" y="84279"/>
                </a:cubicBezTo>
                <a:cubicBezTo>
                  <a:pt x="682731" y="79184"/>
                  <a:pt x="666425" y="77655"/>
                  <a:pt x="652540" y="86190"/>
                </a:cubicBezTo>
                <a:cubicBezTo>
                  <a:pt x="639928" y="93961"/>
                  <a:pt x="626042" y="103515"/>
                  <a:pt x="631520" y="123006"/>
                </a:cubicBezTo>
                <a:cubicBezTo>
                  <a:pt x="642858" y="122624"/>
                  <a:pt x="646170" y="109885"/>
                  <a:pt x="657763" y="108738"/>
                </a:cubicBezTo>
                <a:cubicBezTo>
                  <a:pt x="658527" y="126318"/>
                  <a:pt x="659673" y="143261"/>
                  <a:pt x="660056" y="160204"/>
                </a:cubicBezTo>
                <a:cubicBezTo>
                  <a:pt x="660438" y="177656"/>
                  <a:pt x="663495" y="197020"/>
                  <a:pt x="634195" y="197402"/>
                </a:cubicBezTo>
                <a:cubicBezTo>
                  <a:pt x="651775" y="207338"/>
                  <a:pt x="703878" y="208230"/>
                  <a:pt x="727955" y="196892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3" name="Forma libre: forma 132">
            <a:extLst>
              <a:ext uri="{FF2B5EF4-FFF2-40B4-BE49-F238E27FC236}">
                <a16:creationId xmlns:a16="http://schemas.microsoft.com/office/drawing/2014/main" id="{846AF436-A21B-4175-9F0A-CC30FC6D9587}"/>
              </a:ext>
            </a:extLst>
          </p:cNvPr>
          <p:cNvSpPr/>
          <p:nvPr/>
        </p:nvSpPr>
        <p:spPr>
          <a:xfrm>
            <a:off x="4665406" y="4296706"/>
            <a:ext cx="974002" cy="552927"/>
          </a:xfrm>
          <a:custGeom>
            <a:avLst/>
            <a:gdLst>
              <a:gd name="connsiteX0" fmla="*/ 484510 w 974002"/>
              <a:gd name="connsiteY0" fmla="*/ 551653 h 552927"/>
              <a:gd name="connsiteX1" fmla="*/ 178772 w 974002"/>
              <a:gd name="connsiteY1" fmla="*/ 552035 h 552927"/>
              <a:gd name="connsiteX2" fmla="*/ 149473 w 974002"/>
              <a:gd name="connsiteY2" fmla="*/ 529996 h 552927"/>
              <a:gd name="connsiteX3" fmla="*/ 94694 w 974002"/>
              <a:gd name="connsiteY3" fmla="*/ 309356 h 552927"/>
              <a:gd name="connsiteX4" fmla="*/ 71255 w 974002"/>
              <a:gd name="connsiteY4" fmla="*/ 214322 h 552927"/>
              <a:gd name="connsiteX5" fmla="*/ 48197 w 974002"/>
              <a:gd name="connsiteY5" fmla="*/ 200309 h 552927"/>
              <a:gd name="connsiteX6" fmla="*/ 1699 w 974002"/>
              <a:gd name="connsiteY6" fmla="*/ 157251 h 552927"/>
              <a:gd name="connsiteX7" fmla="*/ 22846 w 974002"/>
              <a:gd name="connsiteY7" fmla="*/ 97760 h 552927"/>
              <a:gd name="connsiteX8" fmla="*/ 85395 w 974002"/>
              <a:gd name="connsiteY8" fmla="*/ 91900 h 552927"/>
              <a:gd name="connsiteX9" fmla="*/ 113803 w 974002"/>
              <a:gd name="connsiteY9" fmla="*/ 152410 h 552927"/>
              <a:gd name="connsiteX10" fmla="*/ 125905 w 974002"/>
              <a:gd name="connsiteY10" fmla="*/ 186551 h 552927"/>
              <a:gd name="connsiteX11" fmla="*/ 257755 w 974002"/>
              <a:gd name="connsiteY11" fmla="*/ 292540 h 552927"/>
              <a:gd name="connsiteX12" fmla="*/ 306800 w 974002"/>
              <a:gd name="connsiteY12" fmla="*/ 334324 h 552927"/>
              <a:gd name="connsiteX13" fmla="*/ 338011 w 974002"/>
              <a:gd name="connsiteY13" fmla="*/ 328464 h 552927"/>
              <a:gd name="connsiteX14" fmla="*/ 418776 w 974002"/>
              <a:gd name="connsiteY14" fmla="*/ 187188 h 552927"/>
              <a:gd name="connsiteX15" fmla="*/ 453682 w 974002"/>
              <a:gd name="connsiteY15" fmla="*/ 125149 h 552927"/>
              <a:gd name="connsiteX16" fmla="*/ 448968 w 974002"/>
              <a:gd name="connsiteY16" fmla="*/ 100944 h 552927"/>
              <a:gd name="connsiteX17" fmla="*/ 431515 w 974002"/>
              <a:gd name="connsiteY17" fmla="*/ 39924 h 552927"/>
              <a:gd name="connsiteX18" fmla="*/ 477758 w 974002"/>
              <a:gd name="connsiteY18" fmla="*/ 306 h 552927"/>
              <a:gd name="connsiteX19" fmla="*/ 537250 w 974002"/>
              <a:gd name="connsiteY19" fmla="*/ 30880 h 552927"/>
              <a:gd name="connsiteX20" fmla="*/ 527568 w 974002"/>
              <a:gd name="connsiteY20" fmla="*/ 94702 h 552927"/>
              <a:gd name="connsiteX21" fmla="*/ 523364 w 974002"/>
              <a:gd name="connsiteY21" fmla="*/ 136741 h 552927"/>
              <a:gd name="connsiteX22" fmla="*/ 631901 w 974002"/>
              <a:gd name="connsiteY22" fmla="*/ 323878 h 552927"/>
              <a:gd name="connsiteX23" fmla="*/ 668589 w 974002"/>
              <a:gd name="connsiteY23" fmla="*/ 331012 h 552927"/>
              <a:gd name="connsiteX24" fmla="*/ 756744 w 974002"/>
              <a:gd name="connsiteY24" fmla="*/ 256234 h 552927"/>
              <a:gd name="connsiteX25" fmla="*/ 843114 w 974002"/>
              <a:gd name="connsiteY25" fmla="*/ 190755 h 552927"/>
              <a:gd name="connsiteX26" fmla="*/ 859166 w 974002"/>
              <a:gd name="connsiteY26" fmla="*/ 153684 h 552927"/>
              <a:gd name="connsiteX27" fmla="*/ 895090 w 974002"/>
              <a:gd name="connsiteY27" fmla="*/ 88205 h 552927"/>
              <a:gd name="connsiteX28" fmla="*/ 963244 w 974002"/>
              <a:gd name="connsiteY28" fmla="*/ 112155 h 552927"/>
              <a:gd name="connsiteX29" fmla="*/ 969996 w 974002"/>
              <a:gd name="connsiteY29" fmla="*/ 160309 h 552927"/>
              <a:gd name="connsiteX30" fmla="*/ 925409 w 974002"/>
              <a:gd name="connsiteY30" fmla="*/ 199672 h 552927"/>
              <a:gd name="connsiteX31" fmla="*/ 898657 w 974002"/>
              <a:gd name="connsiteY31" fmla="*/ 240437 h 552927"/>
              <a:gd name="connsiteX32" fmla="*/ 886427 w 974002"/>
              <a:gd name="connsiteY32" fmla="*/ 269865 h 552927"/>
              <a:gd name="connsiteX33" fmla="*/ 839930 w 974002"/>
              <a:gd name="connsiteY33" fmla="*/ 460059 h 552927"/>
              <a:gd name="connsiteX34" fmla="*/ 826936 w 974002"/>
              <a:gd name="connsiteY34" fmla="*/ 526557 h 552927"/>
              <a:gd name="connsiteX35" fmla="*/ 797126 w 974002"/>
              <a:gd name="connsiteY35" fmla="*/ 552927 h 552927"/>
              <a:gd name="connsiteX36" fmla="*/ 484637 w 974002"/>
              <a:gd name="connsiteY36" fmla="*/ 552417 h 552927"/>
              <a:gd name="connsiteX37" fmla="*/ 484637 w 974002"/>
              <a:gd name="connsiteY37" fmla="*/ 552162 h 55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74002" h="552927">
                <a:moveTo>
                  <a:pt x="484510" y="551653"/>
                </a:moveTo>
                <a:cubicBezTo>
                  <a:pt x="382597" y="551653"/>
                  <a:pt x="280685" y="551143"/>
                  <a:pt x="178772" y="552035"/>
                </a:cubicBezTo>
                <a:cubicBezTo>
                  <a:pt x="161192" y="552162"/>
                  <a:pt x="153422" y="546429"/>
                  <a:pt x="149473" y="529996"/>
                </a:cubicBezTo>
                <a:cubicBezTo>
                  <a:pt x="131638" y="456364"/>
                  <a:pt x="113039" y="382860"/>
                  <a:pt x="94694" y="309356"/>
                </a:cubicBezTo>
                <a:cubicBezTo>
                  <a:pt x="86796" y="277635"/>
                  <a:pt x="79153" y="246043"/>
                  <a:pt x="71255" y="214322"/>
                </a:cubicBezTo>
                <a:cubicBezTo>
                  <a:pt x="68197" y="202093"/>
                  <a:pt x="57242" y="203112"/>
                  <a:pt x="48197" y="200309"/>
                </a:cubicBezTo>
                <a:cubicBezTo>
                  <a:pt x="25904" y="193430"/>
                  <a:pt x="7050" y="181965"/>
                  <a:pt x="1699" y="157251"/>
                </a:cubicBezTo>
                <a:cubicBezTo>
                  <a:pt x="-3524" y="133429"/>
                  <a:pt x="3228" y="113174"/>
                  <a:pt x="22846" y="97760"/>
                </a:cubicBezTo>
                <a:cubicBezTo>
                  <a:pt x="42082" y="82728"/>
                  <a:pt x="65140" y="80435"/>
                  <a:pt x="85395" y="91900"/>
                </a:cubicBezTo>
                <a:cubicBezTo>
                  <a:pt x="106160" y="103620"/>
                  <a:pt x="119408" y="128206"/>
                  <a:pt x="113803" y="152410"/>
                </a:cubicBezTo>
                <a:cubicBezTo>
                  <a:pt x="110236" y="168079"/>
                  <a:pt x="114058" y="176869"/>
                  <a:pt x="125905" y="186551"/>
                </a:cubicBezTo>
                <a:cubicBezTo>
                  <a:pt x="169473" y="222348"/>
                  <a:pt x="212531" y="258782"/>
                  <a:pt x="257755" y="292540"/>
                </a:cubicBezTo>
                <a:cubicBezTo>
                  <a:pt x="274953" y="305406"/>
                  <a:pt x="291768" y="319037"/>
                  <a:pt x="306800" y="334324"/>
                </a:cubicBezTo>
                <a:cubicBezTo>
                  <a:pt x="321832" y="349611"/>
                  <a:pt x="329094" y="344261"/>
                  <a:pt x="338011" y="328464"/>
                </a:cubicBezTo>
                <a:cubicBezTo>
                  <a:pt x="364508" y="281075"/>
                  <a:pt x="392661" y="234705"/>
                  <a:pt x="418776" y="187188"/>
                </a:cubicBezTo>
                <a:cubicBezTo>
                  <a:pt x="430241" y="166423"/>
                  <a:pt x="444127" y="147315"/>
                  <a:pt x="453682" y="125149"/>
                </a:cubicBezTo>
                <a:cubicBezTo>
                  <a:pt x="458650" y="113684"/>
                  <a:pt x="456866" y="108333"/>
                  <a:pt x="448968" y="100944"/>
                </a:cubicBezTo>
                <a:cubicBezTo>
                  <a:pt x="431133" y="84256"/>
                  <a:pt x="425273" y="63364"/>
                  <a:pt x="431515" y="39924"/>
                </a:cubicBezTo>
                <a:cubicBezTo>
                  <a:pt x="437248" y="18268"/>
                  <a:pt x="456611" y="2344"/>
                  <a:pt x="477758" y="306"/>
                </a:cubicBezTo>
                <a:cubicBezTo>
                  <a:pt x="503618" y="-2114"/>
                  <a:pt x="527186" y="9988"/>
                  <a:pt x="537250" y="30880"/>
                </a:cubicBezTo>
                <a:cubicBezTo>
                  <a:pt x="547568" y="52154"/>
                  <a:pt x="545530" y="80562"/>
                  <a:pt x="527568" y="94702"/>
                </a:cubicBezTo>
                <a:cubicBezTo>
                  <a:pt x="509351" y="109098"/>
                  <a:pt x="513300" y="119926"/>
                  <a:pt x="523364" y="136741"/>
                </a:cubicBezTo>
                <a:cubicBezTo>
                  <a:pt x="560435" y="198653"/>
                  <a:pt x="595849" y="261457"/>
                  <a:pt x="631901" y="323878"/>
                </a:cubicBezTo>
                <a:cubicBezTo>
                  <a:pt x="645277" y="346936"/>
                  <a:pt x="648207" y="348210"/>
                  <a:pt x="668589" y="331012"/>
                </a:cubicBezTo>
                <a:cubicBezTo>
                  <a:pt x="698144" y="306298"/>
                  <a:pt x="727571" y="281330"/>
                  <a:pt x="756744" y="256234"/>
                </a:cubicBezTo>
                <a:cubicBezTo>
                  <a:pt x="783750" y="232921"/>
                  <a:pt x="814197" y="212411"/>
                  <a:pt x="843114" y="190755"/>
                </a:cubicBezTo>
                <a:cubicBezTo>
                  <a:pt x="856108" y="181073"/>
                  <a:pt x="862223" y="171774"/>
                  <a:pt x="859166" y="153684"/>
                </a:cubicBezTo>
                <a:cubicBezTo>
                  <a:pt x="852669" y="116104"/>
                  <a:pt x="866682" y="101199"/>
                  <a:pt x="895090" y="88205"/>
                </a:cubicBezTo>
                <a:cubicBezTo>
                  <a:pt x="918657" y="77377"/>
                  <a:pt x="941715" y="89479"/>
                  <a:pt x="963244" y="112155"/>
                </a:cubicBezTo>
                <a:cubicBezTo>
                  <a:pt x="978658" y="128461"/>
                  <a:pt x="974199" y="145022"/>
                  <a:pt x="969996" y="160309"/>
                </a:cubicBezTo>
                <a:cubicBezTo>
                  <a:pt x="964263" y="181455"/>
                  <a:pt x="947065" y="196360"/>
                  <a:pt x="925409" y="199672"/>
                </a:cubicBezTo>
                <a:cubicBezTo>
                  <a:pt x="899166" y="203621"/>
                  <a:pt x="894453" y="219035"/>
                  <a:pt x="898657" y="240437"/>
                </a:cubicBezTo>
                <a:cubicBezTo>
                  <a:pt x="901204" y="253686"/>
                  <a:pt x="888975" y="258782"/>
                  <a:pt x="886427" y="269865"/>
                </a:cubicBezTo>
                <a:cubicBezTo>
                  <a:pt x="871905" y="333432"/>
                  <a:pt x="854325" y="396363"/>
                  <a:pt x="839930" y="460059"/>
                </a:cubicBezTo>
                <a:cubicBezTo>
                  <a:pt x="834962" y="481970"/>
                  <a:pt x="829611" y="503881"/>
                  <a:pt x="826936" y="526557"/>
                </a:cubicBezTo>
                <a:cubicBezTo>
                  <a:pt x="825407" y="539041"/>
                  <a:pt x="817382" y="553054"/>
                  <a:pt x="797126" y="552927"/>
                </a:cubicBezTo>
                <a:cubicBezTo>
                  <a:pt x="693048" y="551907"/>
                  <a:pt x="588843" y="552417"/>
                  <a:pt x="484637" y="552417"/>
                </a:cubicBezTo>
                <a:lnTo>
                  <a:pt x="484637" y="552162"/>
                </a:ln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4" name="Forma libre: forma 133">
            <a:extLst>
              <a:ext uri="{FF2B5EF4-FFF2-40B4-BE49-F238E27FC236}">
                <a16:creationId xmlns:a16="http://schemas.microsoft.com/office/drawing/2014/main" id="{E574C937-606B-4C07-83F9-D9456681A457}"/>
              </a:ext>
            </a:extLst>
          </p:cNvPr>
          <p:cNvSpPr/>
          <p:nvPr/>
        </p:nvSpPr>
        <p:spPr>
          <a:xfrm>
            <a:off x="3460858" y="3283364"/>
            <a:ext cx="676302" cy="511347"/>
          </a:xfrm>
          <a:custGeom>
            <a:avLst/>
            <a:gdLst>
              <a:gd name="connsiteX0" fmla="*/ 337062 w 676302"/>
              <a:gd name="connsiteY0" fmla="*/ 510965 h 511347"/>
              <a:gd name="connsiteX1" fmla="*/ 31324 w 676302"/>
              <a:gd name="connsiteY1" fmla="*/ 510965 h 511347"/>
              <a:gd name="connsiteX2" fmla="*/ 113 w 676302"/>
              <a:gd name="connsiteY2" fmla="*/ 479373 h 511347"/>
              <a:gd name="connsiteX3" fmla="*/ 113 w 676302"/>
              <a:gd name="connsiteY3" fmla="*/ 334275 h 511347"/>
              <a:gd name="connsiteX4" fmla="*/ 30305 w 676302"/>
              <a:gd name="connsiteY4" fmla="*/ 304338 h 511347"/>
              <a:gd name="connsiteX5" fmla="*/ 182027 w 676302"/>
              <a:gd name="connsiteY5" fmla="*/ 304465 h 511347"/>
              <a:gd name="connsiteX6" fmla="*/ 206613 w 676302"/>
              <a:gd name="connsiteY6" fmla="*/ 279624 h 511347"/>
              <a:gd name="connsiteX7" fmla="*/ 206104 w 676302"/>
              <a:gd name="connsiteY7" fmla="*/ 179240 h 511347"/>
              <a:gd name="connsiteX8" fmla="*/ 234385 w 676302"/>
              <a:gd name="connsiteY8" fmla="*/ 151469 h 511347"/>
              <a:gd name="connsiteX9" fmla="*/ 383941 w 676302"/>
              <a:gd name="connsiteY9" fmla="*/ 151597 h 511347"/>
              <a:gd name="connsiteX10" fmla="*/ 415279 w 676302"/>
              <a:gd name="connsiteY10" fmla="*/ 121405 h 511347"/>
              <a:gd name="connsiteX11" fmla="*/ 415024 w 676302"/>
              <a:gd name="connsiteY11" fmla="*/ 25480 h 511347"/>
              <a:gd name="connsiteX12" fmla="*/ 440120 w 676302"/>
              <a:gd name="connsiteY12" fmla="*/ 2 h 511347"/>
              <a:gd name="connsiteX13" fmla="*/ 652098 w 676302"/>
              <a:gd name="connsiteY13" fmla="*/ 2 h 511347"/>
              <a:gd name="connsiteX14" fmla="*/ 676303 w 676302"/>
              <a:gd name="connsiteY14" fmla="*/ 24333 h 511347"/>
              <a:gd name="connsiteX15" fmla="*/ 676303 w 676302"/>
              <a:gd name="connsiteY15" fmla="*/ 484086 h 511347"/>
              <a:gd name="connsiteX16" fmla="*/ 645092 w 676302"/>
              <a:gd name="connsiteY16" fmla="*/ 511348 h 511347"/>
              <a:gd name="connsiteX17" fmla="*/ 337062 w 676302"/>
              <a:gd name="connsiteY17" fmla="*/ 511093 h 51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6302" h="511347">
                <a:moveTo>
                  <a:pt x="337062" y="510965"/>
                </a:moveTo>
                <a:cubicBezTo>
                  <a:pt x="235149" y="510965"/>
                  <a:pt x="133237" y="510965"/>
                  <a:pt x="31324" y="510965"/>
                </a:cubicBezTo>
                <a:cubicBezTo>
                  <a:pt x="1514" y="510965"/>
                  <a:pt x="113" y="509309"/>
                  <a:pt x="113" y="479373"/>
                </a:cubicBezTo>
                <a:cubicBezTo>
                  <a:pt x="113" y="430964"/>
                  <a:pt x="-141" y="382683"/>
                  <a:pt x="113" y="334275"/>
                </a:cubicBezTo>
                <a:cubicBezTo>
                  <a:pt x="241" y="308797"/>
                  <a:pt x="4827" y="304465"/>
                  <a:pt x="30305" y="304338"/>
                </a:cubicBezTo>
                <a:cubicBezTo>
                  <a:pt x="80879" y="304083"/>
                  <a:pt x="131453" y="303701"/>
                  <a:pt x="182027" y="304465"/>
                </a:cubicBezTo>
                <a:cubicBezTo>
                  <a:pt x="200499" y="304720"/>
                  <a:pt x="207123" y="297968"/>
                  <a:pt x="206613" y="279624"/>
                </a:cubicBezTo>
                <a:cubicBezTo>
                  <a:pt x="205594" y="246120"/>
                  <a:pt x="206741" y="212617"/>
                  <a:pt x="206104" y="179240"/>
                </a:cubicBezTo>
                <a:cubicBezTo>
                  <a:pt x="205722" y="159113"/>
                  <a:pt x="214639" y="151214"/>
                  <a:pt x="234385" y="151469"/>
                </a:cubicBezTo>
                <a:cubicBezTo>
                  <a:pt x="284194" y="151979"/>
                  <a:pt x="334131" y="151724"/>
                  <a:pt x="383941" y="151597"/>
                </a:cubicBezTo>
                <a:cubicBezTo>
                  <a:pt x="404744" y="151597"/>
                  <a:pt x="415190" y="141533"/>
                  <a:pt x="415279" y="121405"/>
                </a:cubicBezTo>
                <a:cubicBezTo>
                  <a:pt x="415279" y="89430"/>
                  <a:pt x="415789" y="57455"/>
                  <a:pt x="415024" y="25480"/>
                </a:cubicBezTo>
                <a:cubicBezTo>
                  <a:pt x="414515" y="7135"/>
                  <a:pt x="422413" y="-126"/>
                  <a:pt x="440120" y="2"/>
                </a:cubicBezTo>
                <a:cubicBezTo>
                  <a:pt x="510822" y="256"/>
                  <a:pt x="581524" y="256"/>
                  <a:pt x="652098" y="2"/>
                </a:cubicBezTo>
                <a:cubicBezTo>
                  <a:pt x="669041" y="2"/>
                  <a:pt x="676303" y="7518"/>
                  <a:pt x="676303" y="24333"/>
                </a:cubicBezTo>
                <a:cubicBezTo>
                  <a:pt x="676175" y="177584"/>
                  <a:pt x="676048" y="330835"/>
                  <a:pt x="676303" y="484086"/>
                </a:cubicBezTo>
                <a:cubicBezTo>
                  <a:pt x="676303" y="506379"/>
                  <a:pt x="664583" y="511348"/>
                  <a:pt x="645092" y="511348"/>
                </a:cubicBezTo>
                <a:cubicBezTo>
                  <a:pt x="542415" y="510965"/>
                  <a:pt x="439738" y="511093"/>
                  <a:pt x="337062" y="511093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5" name="Forma libre: forma 134">
            <a:extLst>
              <a:ext uri="{FF2B5EF4-FFF2-40B4-BE49-F238E27FC236}">
                <a16:creationId xmlns:a16="http://schemas.microsoft.com/office/drawing/2014/main" id="{9BF695E2-FA13-4CE5-93E2-320CAE170A14}"/>
              </a:ext>
            </a:extLst>
          </p:cNvPr>
          <p:cNvSpPr/>
          <p:nvPr/>
        </p:nvSpPr>
        <p:spPr>
          <a:xfrm>
            <a:off x="2072658" y="3282981"/>
            <a:ext cx="675690" cy="511734"/>
          </a:xfrm>
          <a:custGeom>
            <a:avLst/>
            <a:gdLst>
              <a:gd name="connsiteX0" fmla="*/ 336449 w 675690"/>
              <a:gd name="connsiteY0" fmla="*/ 511220 h 511734"/>
              <a:gd name="connsiteX1" fmla="*/ 28546 w 675690"/>
              <a:gd name="connsiteY1" fmla="*/ 511730 h 511734"/>
              <a:gd name="connsiteX2" fmla="*/ 138 w 675690"/>
              <a:gd name="connsiteY2" fmla="*/ 483067 h 511734"/>
              <a:gd name="connsiteX3" fmla="*/ 10 w 675690"/>
              <a:gd name="connsiteY3" fmla="*/ 333510 h 511734"/>
              <a:gd name="connsiteX4" fmla="*/ 29565 w 675690"/>
              <a:gd name="connsiteY4" fmla="*/ 304465 h 511734"/>
              <a:gd name="connsiteX5" fmla="*/ 174663 w 675690"/>
              <a:gd name="connsiteY5" fmla="*/ 304465 h 511734"/>
              <a:gd name="connsiteX6" fmla="*/ 206383 w 675690"/>
              <a:gd name="connsiteY6" fmla="*/ 271599 h 511734"/>
              <a:gd name="connsiteX7" fmla="*/ 206638 w 675690"/>
              <a:gd name="connsiteY7" fmla="*/ 180132 h 511734"/>
              <a:gd name="connsiteX8" fmla="*/ 236702 w 675690"/>
              <a:gd name="connsiteY8" fmla="*/ 151597 h 511734"/>
              <a:gd name="connsiteX9" fmla="*/ 390717 w 675690"/>
              <a:gd name="connsiteY9" fmla="*/ 152233 h 511734"/>
              <a:gd name="connsiteX10" fmla="*/ 415431 w 675690"/>
              <a:gd name="connsiteY10" fmla="*/ 128157 h 511734"/>
              <a:gd name="connsiteX11" fmla="*/ 415049 w 675690"/>
              <a:gd name="connsiteY11" fmla="*/ 25480 h 511734"/>
              <a:gd name="connsiteX12" fmla="*/ 440272 w 675690"/>
              <a:gd name="connsiteY12" fmla="*/ 2 h 511734"/>
              <a:gd name="connsiteX13" fmla="*/ 650085 w 675690"/>
              <a:gd name="connsiteY13" fmla="*/ 2 h 511734"/>
              <a:gd name="connsiteX14" fmla="*/ 675690 w 675690"/>
              <a:gd name="connsiteY14" fmla="*/ 24970 h 511734"/>
              <a:gd name="connsiteX15" fmla="*/ 675563 w 675690"/>
              <a:gd name="connsiteY15" fmla="*/ 484596 h 511734"/>
              <a:gd name="connsiteX16" fmla="*/ 646900 w 675690"/>
              <a:gd name="connsiteY16" fmla="*/ 511475 h 511734"/>
              <a:gd name="connsiteX17" fmla="*/ 336704 w 675690"/>
              <a:gd name="connsiteY17" fmla="*/ 511220 h 51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5690" h="511734">
                <a:moveTo>
                  <a:pt x="336449" y="511220"/>
                </a:moveTo>
                <a:cubicBezTo>
                  <a:pt x="233772" y="511220"/>
                  <a:pt x="131095" y="510583"/>
                  <a:pt x="28546" y="511730"/>
                </a:cubicBezTo>
                <a:cubicBezTo>
                  <a:pt x="5743" y="511985"/>
                  <a:pt x="10" y="502812"/>
                  <a:pt x="138" y="483067"/>
                </a:cubicBezTo>
                <a:cubicBezTo>
                  <a:pt x="520" y="433257"/>
                  <a:pt x="902" y="383448"/>
                  <a:pt x="10" y="333510"/>
                </a:cubicBezTo>
                <a:cubicBezTo>
                  <a:pt x="-372" y="311854"/>
                  <a:pt x="9692" y="304338"/>
                  <a:pt x="29565" y="304465"/>
                </a:cubicBezTo>
                <a:cubicBezTo>
                  <a:pt x="77974" y="304720"/>
                  <a:pt x="126255" y="304465"/>
                  <a:pt x="174663" y="304465"/>
                </a:cubicBezTo>
                <a:cubicBezTo>
                  <a:pt x="195810" y="304465"/>
                  <a:pt x="206383" y="293510"/>
                  <a:pt x="206383" y="271599"/>
                </a:cubicBezTo>
                <a:cubicBezTo>
                  <a:pt x="206383" y="241152"/>
                  <a:pt x="206765" y="210578"/>
                  <a:pt x="206638" y="180132"/>
                </a:cubicBezTo>
                <a:cubicBezTo>
                  <a:pt x="206638" y="159750"/>
                  <a:pt x="215555" y="151214"/>
                  <a:pt x="236702" y="151597"/>
                </a:cubicBezTo>
                <a:cubicBezTo>
                  <a:pt x="288041" y="152616"/>
                  <a:pt x="339379" y="151342"/>
                  <a:pt x="390717" y="152233"/>
                </a:cubicBezTo>
                <a:cubicBezTo>
                  <a:pt x="408807" y="152488"/>
                  <a:pt x="416068" y="147011"/>
                  <a:pt x="415431" y="128157"/>
                </a:cubicBezTo>
                <a:cubicBezTo>
                  <a:pt x="414285" y="94016"/>
                  <a:pt x="415431" y="59748"/>
                  <a:pt x="415049" y="25480"/>
                </a:cubicBezTo>
                <a:cubicBezTo>
                  <a:pt x="414794" y="7773"/>
                  <a:pt x="422056" y="-126"/>
                  <a:pt x="440272" y="2"/>
                </a:cubicBezTo>
                <a:cubicBezTo>
                  <a:pt x="510210" y="384"/>
                  <a:pt x="580147" y="511"/>
                  <a:pt x="650085" y="2"/>
                </a:cubicBezTo>
                <a:cubicBezTo>
                  <a:pt x="668047" y="-126"/>
                  <a:pt x="675690" y="7008"/>
                  <a:pt x="675690" y="24970"/>
                </a:cubicBezTo>
                <a:cubicBezTo>
                  <a:pt x="675436" y="178221"/>
                  <a:pt x="675308" y="331345"/>
                  <a:pt x="675563" y="484596"/>
                </a:cubicBezTo>
                <a:cubicBezTo>
                  <a:pt x="675563" y="504723"/>
                  <a:pt x="666773" y="511602"/>
                  <a:pt x="646900" y="511475"/>
                </a:cubicBezTo>
                <a:cubicBezTo>
                  <a:pt x="543459" y="510838"/>
                  <a:pt x="440145" y="511220"/>
                  <a:pt x="336704" y="511220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6" name="Forma libre: forma 135">
            <a:extLst>
              <a:ext uri="{FF2B5EF4-FFF2-40B4-BE49-F238E27FC236}">
                <a16:creationId xmlns:a16="http://schemas.microsoft.com/office/drawing/2014/main" id="{15745E12-45A0-482F-AB09-28BC3D796BDE}"/>
              </a:ext>
            </a:extLst>
          </p:cNvPr>
          <p:cNvSpPr/>
          <p:nvPr/>
        </p:nvSpPr>
        <p:spPr>
          <a:xfrm>
            <a:off x="655116" y="5728658"/>
            <a:ext cx="847478" cy="458194"/>
          </a:xfrm>
          <a:custGeom>
            <a:avLst/>
            <a:gdLst>
              <a:gd name="connsiteX0" fmla="*/ 779325 w 847478"/>
              <a:gd name="connsiteY0" fmla="*/ 458194 h 458194"/>
              <a:gd name="connsiteX1" fmla="*/ 752955 w 847478"/>
              <a:gd name="connsiteY1" fmla="*/ 426347 h 458194"/>
              <a:gd name="connsiteX2" fmla="*/ 749133 w 847478"/>
              <a:gd name="connsiteY2" fmla="*/ 358829 h 458194"/>
              <a:gd name="connsiteX3" fmla="*/ 751172 w 847478"/>
              <a:gd name="connsiteY3" fmla="*/ 330931 h 458194"/>
              <a:gd name="connsiteX4" fmla="*/ 761618 w 847478"/>
              <a:gd name="connsiteY4" fmla="*/ 268765 h 458194"/>
              <a:gd name="connsiteX5" fmla="*/ 743273 w 847478"/>
              <a:gd name="connsiteY5" fmla="*/ 250420 h 458194"/>
              <a:gd name="connsiteX6" fmla="*/ 614864 w 847478"/>
              <a:gd name="connsiteY6" fmla="*/ 222267 h 458194"/>
              <a:gd name="connsiteX7" fmla="*/ 447218 w 847478"/>
              <a:gd name="connsiteY7" fmla="*/ 185833 h 458194"/>
              <a:gd name="connsiteX8" fmla="*/ 438555 w 847478"/>
              <a:gd name="connsiteY8" fmla="*/ 183540 h 458194"/>
              <a:gd name="connsiteX9" fmla="*/ 417536 w 847478"/>
              <a:gd name="connsiteY9" fmla="*/ 189273 h 458194"/>
              <a:gd name="connsiteX10" fmla="*/ 434606 w 847478"/>
              <a:gd name="connsiteY10" fmla="*/ 202012 h 458194"/>
              <a:gd name="connsiteX11" fmla="*/ 704802 w 847478"/>
              <a:gd name="connsiteY11" fmla="*/ 260484 h 458194"/>
              <a:gd name="connsiteX12" fmla="*/ 713591 w 847478"/>
              <a:gd name="connsiteY12" fmla="*/ 262268 h 458194"/>
              <a:gd name="connsiteX13" fmla="*/ 730917 w 847478"/>
              <a:gd name="connsiteY13" fmla="*/ 272586 h 458194"/>
              <a:gd name="connsiteX14" fmla="*/ 715884 w 847478"/>
              <a:gd name="connsiteY14" fmla="*/ 284051 h 458194"/>
              <a:gd name="connsiteX15" fmla="*/ 471294 w 847478"/>
              <a:gd name="connsiteY15" fmla="*/ 402397 h 458194"/>
              <a:gd name="connsiteX16" fmla="*/ 389128 w 847478"/>
              <a:gd name="connsiteY16" fmla="*/ 407365 h 458194"/>
              <a:gd name="connsiteX17" fmla="*/ 106320 w 847478"/>
              <a:gd name="connsiteY17" fmla="*/ 270802 h 458194"/>
              <a:gd name="connsiteX18" fmla="*/ 25555 w 847478"/>
              <a:gd name="connsiteY18" fmla="*/ 232967 h 458194"/>
              <a:gd name="connsiteX19" fmla="*/ 77 w 847478"/>
              <a:gd name="connsiteY19" fmla="*/ 210802 h 458194"/>
              <a:gd name="connsiteX20" fmla="*/ 22880 w 847478"/>
              <a:gd name="connsiteY20" fmla="*/ 189910 h 458194"/>
              <a:gd name="connsiteX21" fmla="*/ 407727 w 847478"/>
              <a:gd name="connsiteY21" fmla="*/ 4429 h 458194"/>
              <a:gd name="connsiteX22" fmla="*/ 441612 w 847478"/>
              <a:gd name="connsiteY22" fmla="*/ 4174 h 458194"/>
              <a:gd name="connsiteX23" fmla="*/ 693973 w 847478"/>
              <a:gd name="connsiteY23" fmla="*/ 126469 h 458194"/>
              <a:gd name="connsiteX24" fmla="*/ 832320 w 847478"/>
              <a:gd name="connsiteY24" fmla="*/ 193222 h 458194"/>
              <a:gd name="connsiteX25" fmla="*/ 847479 w 847478"/>
              <a:gd name="connsiteY25" fmla="*/ 210419 h 458194"/>
              <a:gd name="connsiteX26" fmla="*/ 832065 w 847478"/>
              <a:gd name="connsiteY26" fmla="*/ 227363 h 458194"/>
              <a:gd name="connsiteX27" fmla="*/ 797542 w 847478"/>
              <a:gd name="connsiteY27" fmla="*/ 269019 h 458194"/>
              <a:gd name="connsiteX28" fmla="*/ 807224 w 847478"/>
              <a:gd name="connsiteY28" fmla="*/ 326855 h 458194"/>
              <a:gd name="connsiteX29" fmla="*/ 813466 w 847478"/>
              <a:gd name="connsiteY29" fmla="*/ 353606 h 458194"/>
              <a:gd name="connsiteX30" fmla="*/ 807988 w 847478"/>
              <a:gd name="connsiteY30" fmla="*/ 427366 h 458194"/>
              <a:gd name="connsiteX31" fmla="*/ 779452 w 847478"/>
              <a:gd name="connsiteY31" fmla="*/ 457939 h 45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47477" h="458194">
                <a:moveTo>
                  <a:pt x="779325" y="458194"/>
                </a:moveTo>
                <a:cubicBezTo>
                  <a:pt x="748879" y="458194"/>
                  <a:pt x="747605" y="456793"/>
                  <a:pt x="752955" y="426347"/>
                </a:cubicBezTo>
                <a:cubicBezTo>
                  <a:pt x="756904" y="403544"/>
                  <a:pt x="760344" y="381123"/>
                  <a:pt x="749133" y="358829"/>
                </a:cubicBezTo>
                <a:cubicBezTo>
                  <a:pt x="744802" y="350294"/>
                  <a:pt x="745057" y="338829"/>
                  <a:pt x="751172" y="330931"/>
                </a:cubicBezTo>
                <a:cubicBezTo>
                  <a:pt x="765694" y="311695"/>
                  <a:pt x="760471" y="289784"/>
                  <a:pt x="761618" y="268765"/>
                </a:cubicBezTo>
                <a:cubicBezTo>
                  <a:pt x="762382" y="255770"/>
                  <a:pt x="752955" y="252586"/>
                  <a:pt x="743273" y="250420"/>
                </a:cubicBezTo>
                <a:cubicBezTo>
                  <a:pt x="700470" y="240866"/>
                  <a:pt x="657667" y="231566"/>
                  <a:pt x="614864" y="222267"/>
                </a:cubicBezTo>
                <a:cubicBezTo>
                  <a:pt x="558939" y="210037"/>
                  <a:pt x="503015" y="197935"/>
                  <a:pt x="447218" y="185833"/>
                </a:cubicBezTo>
                <a:cubicBezTo>
                  <a:pt x="444288" y="185196"/>
                  <a:pt x="441485" y="183922"/>
                  <a:pt x="438555" y="183540"/>
                </a:cubicBezTo>
                <a:cubicBezTo>
                  <a:pt x="430657" y="182393"/>
                  <a:pt x="419701" y="178954"/>
                  <a:pt x="417536" y="189273"/>
                </a:cubicBezTo>
                <a:cubicBezTo>
                  <a:pt x="414988" y="200611"/>
                  <a:pt x="427345" y="200355"/>
                  <a:pt x="434606" y="202012"/>
                </a:cubicBezTo>
                <a:cubicBezTo>
                  <a:pt x="524671" y="221757"/>
                  <a:pt x="614736" y="241121"/>
                  <a:pt x="704802" y="260484"/>
                </a:cubicBezTo>
                <a:cubicBezTo>
                  <a:pt x="707731" y="261121"/>
                  <a:pt x="710789" y="261248"/>
                  <a:pt x="713591" y="262268"/>
                </a:cubicBezTo>
                <a:cubicBezTo>
                  <a:pt x="720088" y="264815"/>
                  <a:pt x="730789" y="262904"/>
                  <a:pt x="730917" y="272586"/>
                </a:cubicBezTo>
                <a:cubicBezTo>
                  <a:pt x="730917" y="279975"/>
                  <a:pt x="721744" y="281249"/>
                  <a:pt x="715884" y="284051"/>
                </a:cubicBezTo>
                <a:cubicBezTo>
                  <a:pt x="634355" y="323542"/>
                  <a:pt x="552825" y="363034"/>
                  <a:pt x="471294" y="402397"/>
                </a:cubicBezTo>
                <a:cubicBezTo>
                  <a:pt x="444670" y="415264"/>
                  <a:pt x="421230" y="424181"/>
                  <a:pt x="389128" y="407365"/>
                </a:cubicBezTo>
                <a:cubicBezTo>
                  <a:pt x="296387" y="359084"/>
                  <a:pt x="200844" y="315899"/>
                  <a:pt x="106320" y="270802"/>
                </a:cubicBezTo>
                <a:cubicBezTo>
                  <a:pt x="79441" y="258063"/>
                  <a:pt x="52434" y="245707"/>
                  <a:pt x="25555" y="232967"/>
                </a:cubicBezTo>
                <a:cubicBezTo>
                  <a:pt x="14981" y="227999"/>
                  <a:pt x="1223" y="224815"/>
                  <a:pt x="77" y="210802"/>
                </a:cubicBezTo>
                <a:cubicBezTo>
                  <a:pt x="-1197" y="196152"/>
                  <a:pt x="13707" y="194496"/>
                  <a:pt x="22880" y="189910"/>
                </a:cubicBezTo>
                <a:cubicBezTo>
                  <a:pt x="151035" y="127870"/>
                  <a:pt x="279572" y="66341"/>
                  <a:pt x="407727" y="4429"/>
                </a:cubicBezTo>
                <a:cubicBezTo>
                  <a:pt x="419574" y="-1304"/>
                  <a:pt x="430020" y="-1558"/>
                  <a:pt x="441612" y="4174"/>
                </a:cubicBezTo>
                <a:cubicBezTo>
                  <a:pt x="525690" y="45066"/>
                  <a:pt x="609768" y="85704"/>
                  <a:pt x="693973" y="126469"/>
                </a:cubicBezTo>
                <a:cubicBezTo>
                  <a:pt x="740089" y="148762"/>
                  <a:pt x="786204" y="170928"/>
                  <a:pt x="832320" y="193222"/>
                </a:cubicBezTo>
                <a:cubicBezTo>
                  <a:pt x="839708" y="196789"/>
                  <a:pt x="847479" y="200101"/>
                  <a:pt x="847479" y="210419"/>
                </a:cubicBezTo>
                <a:cubicBezTo>
                  <a:pt x="847479" y="220866"/>
                  <a:pt x="839199" y="223668"/>
                  <a:pt x="832065" y="227363"/>
                </a:cubicBezTo>
                <a:cubicBezTo>
                  <a:pt x="814740" y="236407"/>
                  <a:pt x="792956" y="241375"/>
                  <a:pt x="797542" y="269019"/>
                </a:cubicBezTo>
                <a:cubicBezTo>
                  <a:pt x="800727" y="288255"/>
                  <a:pt x="791937" y="309275"/>
                  <a:pt x="807224" y="326855"/>
                </a:cubicBezTo>
                <a:cubicBezTo>
                  <a:pt x="813721" y="334371"/>
                  <a:pt x="818943" y="345071"/>
                  <a:pt x="813466" y="353606"/>
                </a:cubicBezTo>
                <a:cubicBezTo>
                  <a:pt x="798179" y="377683"/>
                  <a:pt x="806332" y="402652"/>
                  <a:pt x="807988" y="427366"/>
                </a:cubicBezTo>
                <a:cubicBezTo>
                  <a:pt x="809899" y="458067"/>
                  <a:pt x="810153" y="458067"/>
                  <a:pt x="779452" y="457939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7" name="Forma libre: forma 136">
            <a:extLst>
              <a:ext uri="{FF2B5EF4-FFF2-40B4-BE49-F238E27FC236}">
                <a16:creationId xmlns:a16="http://schemas.microsoft.com/office/drawing/2014/main" id="{943C9BD8-75B2-4301-93C9-A76904A6F2A6}"/>
              </a:ext>
            </a:extLst>
          </p:cNvPr>
          <p:cNvSpPr/>
          <p:nvPr/>
        </p:nvSpPr>
        <p:spPr>
          <a:xfrm>
            <a:off x="704589" y="2045038"/>
            <a:ext cx="748644" cy="511826"/>
          </a:xfrm>
          <a:custGeom>
            <a:avLst/>
            <a:gdLst>
              <a:gd name="connsiteX0" fmla="*/ 374688 w 748644"/>
              <a:gd name="connsiteY0" fmla="*/ 511818 h 511826"/>
              <a:gd name="connsiteX1" fmla="*/ 234048 w 748644"/>
              <a:gd name="connsiteY1" fmla="*/ 511818 h 511826"/>
              <a:gd name="connsiteX2" fmla="*/ 198506 w 748644"/>
              <a:gd name="connsiteY2" fmla="*/ 475130 h 511826"/>
              <a:gd name="connsiteX3" fmla="*/ 198634 w 748644"/>
              <a:gd name="connsiteY3" fmla="*/ 330032 h 511826"/>
              <a:gd name="connsiteX4" fmla="*/ 184239 w 748644"/>
              <a:gd name="connsiteY4" fmla="*/ 294362 h 511826"/>
              <a:gd name="connsiteX5" fmla="*/ 21816 w 748644"/>
              <a:gd name="connsiteY5" fmla="*/ 116398 h 511826"/>
              <a:gd name="connsiteX6" fmla="*/ 21561 w 748644"/>
              <a:gd name="connsiteY6" fmla="*/ 18944 h 511826"/>
              <a:gd name="connsiteX7" fmla="*/ 114556 w 748644"/>
              <a:gd name="connsiteY7" fmla="*/ 17670 h 511826"/>
              <a:gd name="connsiteX8" fmla="*/ 179270 w 748644"/>
              <a:gd name="connsiteY8" fmla="*/ 88244 h 511826"/>
              <a:gd name="connsiteX9" fmla="*/ 347681 w 748644"/>
              <a:gd name="connsiteY9" fmla="*/ 272706 h 511826"/>
              <a:gd name="connsiteX10" fmla="*/ 400548 w 748644"/>
              <a:gd name="connsiteY10" fmla="*/ 273470 h 511826"/>
              <a:gd name="connsiteX11" fmla="*/ 586666 w 748644"/>
              <a:gd name="connsiteY11" fmla="*/ 69391 h 511826"/>
              <a:gd name="connsiteX12" fmla="*/ 632526 w 748644"/>
              <a:gd name="connsiteY12" fmla="*/ 20600 h 511826"/>
              <a:gd name="connsiteX13" fmla="*/ 706540 w 748644"/>
              <a:gd name="connsiteY13" fmla="*/ 4676 h 511826"/>
              <a:gd name="connsiteX14" fmla="*/ 748197 w 748644"/>
              <a:gd name="connsiteY14" fmla="*/ 65314 h 511826"/>
              <a:gd name="connsiteX15" fmla="*/ 728706 w 748644"/>
              <a:gd name="connsiteY15" fmla="*/ 113468 h 511826"/>
              <a:gd name="connsiteX16" fmla="*/ 637749 w 748644"/>
              <a:gd name="connsiteY16" fmla="*/ 214361 h 511826"/>
              <a:gd name="connsiteX17" fmla="*/ 561188 w 748644"/>
              <a:gd name="connsiteY17" fmla="*/ 298439 h 511826"/>
              <a:gd name="connsiteX18" fmla="*/ 548321 w 748644"/>
              <a:gd name="connsiteY18" fmla="*/ 334618 h 511826"/>
              <a:gd name="connsiteX19" fmla="*/ 549340 w 748644"/>
              <a:gd name="connsiteY19" fmla="*/ 488633 h 511826"/>
              <a:gd name="connsiteX20" fmla="*/ 526410 w 748644"/>
              <a:gd name="connsiteY20" fmla="*/ 511818 h 511826"/>
              <a:gd name="connsiteX21" fmla="*/ 374560 w 748644"/>
              <a:gd name="connsiteY21" fmla="*/ 511563 h 51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48644" h="511826">
                <a:moveTo>
                  <a:pt x="374688" y="511818"/>
                </a:moveTo>
                <a:cubicBezTo>
                  <a:pt x="327808" y="511818"/>
                  <a:pt x="280928" y="511818"/>
                  <a:pt x="234048" y="511818"/>
                </a:cubicBezTo>
                <a:cubicBezTo>
                  <a:pt x="198889" y="511818"/>
                  <a:pt x="198634" y="511436"/>
                  <a:pt x="198506" y="475130"/>
                </a:cubicBezTo>
                <a:cubicBezTo>
                  <a:pt x="198506" y="426721"/>
                  <a:pt x="198124" y="378440"/>
                  <a:pt x="198634" y="330032"/>
                </a:cubicBezTo>
                <a:cubicBezTo>
                  <a:pt x="198761" y="315637"/>
                  <a:pt x="194175" y="305063"/>
                  <a:pt x="184239" y="294362"/>
                </a:cubicBezTo>
                <a:cubicBezTo>
                  <a:pt x="129588" y="235508"/>
                  <a:pt x="75574" y="176017"/>
                  <a:pt x="21816" y="116398"/>
                </a:cubicBezTo>
                <a:cubicBezTo>
                  <a:pt x="-7357" y="84041"/>
                  <a:pt x="-7102" y="45951"/>
                  <a:pt x="21561" y="18944"/>
                </a:cubicBezTo>
                <a:cubicBezTo>
                  <a:pt x="47421" y="-5388"/>
                  <a:pt x="91753" y="-6279"/>
                  <a:pt x="114556" y="17670"/>
                </a:cubicBezTo>
                <a:cubicBezTo>
                  <a:pt x="136467" y="40855"/>
                  <a:pt x="157741" y="64677"/>
                  <a:pt x="179270" y="88244"/>
                </a:cubicBezTo>
                <a:cubicBezTo>
                  <a:pt x="235322" y="149774"/>
                  <a:pt x="291247" y="211431"/>
                  <a:pt x="347681" y="272706"/>
                </a:cubicBezTo>
                <a:cubicBezTo>
                  <a:pt x="366535" y="293216"/>
                  <a:pt x="381822" y="293853"/>
                  <a:pt x="400548" y="273470"/>
                </a:cubicBezTo>
                <a:cubicBezTo>
                  <a:pt x="462969" y="205826"/>
                  <a:pt x="524626" y="137417"/>
                  <a:pt x="586666" y="69391"/>
                </a:cubicBezTo>
                <a:cubicBezTo>
                  <a:pt x="601698" y="52957"/>
                  <a:pt x="616857" y="36524"/>
                  <a:pt x="632526" y="20600"/>
                </a:cubicBezTo>
                <a:cubicBezTo>
                  <a:pt x="653546" y="-929"/>
                  <a:pt x="679024" y="-4369"/>
                  <a:pt x="706540" y="4676"/>
                </a:cubicBezTo>
                <a:cubicBezTo>
                  <a:pt x="735330" y="14231"/>
                  <a:pt x="744375" y="38689"/>
                  <a:pt x="748197" y="65314"/>
                </a:cubicBezTo>
                <a:cubicBezTo>
                  <a:pt x="751000" y="84550"/>
                  <a:pt x="740171" y="100219"/>
                  <a:pt x="728706" y="113468"/>
                </a:cubicBezTo>
                <a:cubicBezTo>
                  <a:pt x="699279" y="147736"/>
                  <a:pt x="668196" y="180730"/>
                  <a:pt x="637749" y="214361"/>
                </a:cubicBezTo>
                <a:cubicBezTo>
                  <a:pt x="612271" y="242514"/>
                  <a:pt x="587303" y="271050"/>
                  <a:pt x="561188" y="298439"/>
                </a:cubicBezTo>
                <a:cubicBezTo>
                  <a:pt x="550996" y="309140"/>
                  <a:pt x="548066" y="320605"/>
                  <a:pt x="548321" y="334618"/>
                </a:cubicBezTo>
                <a:cubicBezTo>
                  <a:pt x="548958" y="385956"/>
                  <a:pt x="548066" y="437295"/>
                  <a:pt x="549340" y="488633"/>
                </a:cubicBezTo>
                <a:cubicBezTo>
                  <a:pt x="549722" y="506595"/>
                  <a:pt x="543608" y="512073"/>
                  <a:pt x="526410" y="511818"/>
                </a:cubicBezTo>
                <a:cubicBezTo>
                  <a:pt x="475836" y="511054"/>
                  <a:pt x="425262" y="511563"/>
                  <a:pt x="374560" y="511563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8" name="Forma libre: forma 137">
            <a:extLst>
              <a:ext uri="{FF2B5EF4-FFF2-40B4-BE49-F238E27FC236}">
                <a16:creationId xmlns:a16="http://schemas.microsoft.com/office/drawing/2014/main" id="{7FF9C12C-B861-4AF3-B4A0-87566E827948}"/>
              </a:ext>
            </a:extLst>
          </p:cNvPr>
          <p:cNvSpPr/>
          <p:nvPr/>
        </p:nvSpPr>
        <p:spPr>
          <a:xfrm>
            <a:off x="4786890" y="6012192"/>
            <a:ext cx="730051" cy="282871"/>
          </a:xfrm>
          <a:custGeom>
            <a:avLst/>
            <a:gdLst>
              <a:gd name="connsiteX0" fmla="*/ 362898 w 730051"/>
              <a:gd name="connsiteY0" fmla="*/ 281796 h 282871"/>
              <a:gd name="connsiteX1" fmla="*/ 43785 w 730051"/>
              <a:gd name="connsiteY1" fmla="*/ 281796 h 282871"/>
              <a:gd name="connsiteX2" fmla="*/ 10663 w 730051"/>
              <a:gd name="connsiteY2" fmla="*/ 223961 h 282871"/>
              <a:gd name="connsiteX3" fmla="*/ 122640 w 730051"/>
              <a:gd name="connsiteY3" fmla="*/ 18734 h 282871"/>
              <a:gd name="connsiteX4" fmla="*/ 153086 w 730051"/>
              <a:gd name="connsiteY4" fmla="*/ 1027 h 282871"/>
              <a:gd name="connsiteX5" fmla="*/ 407485 w 730051"/>
              <a:gd name="connsiteY5" fmla="*/ 263 h 282871"/>
              <a:gd name="connsiteX6" fmla="*/ 565959 w 730051"/>
              <a:gd name="connsiteY6" fmla="*/ 8 h 282871"/>
              <a:gd name="connsiteX7" fmla="*/ 609909 w 730051"/>
              <a:gd name="connsiteY7" fmla="*/ 25486 h 282871"/>
              <a:gd name="connsiteX8" fmla="*/ 725452 w 730051"/>
              <a:gd name="connsiteY8" fmla="*/ 236827 h 282871"/>
              <a:gd name="connsiteX9" fmla="*/ 702140 w 730051"/>
              <a:gd name="connsiteY9" fmla="*/ 280777 h 282871"/>
              <a:gd name="connsiteX10" fmla="*/ 639718 w 730051"/>
              <a:gd name="connsiteY10" fmla="*/ 282815 h 282871"/>
              <a:gd name="connsiteX11" fmla="*/ 363026 w 730051"/>
              <a:gd name="connsiteY11" fmla="*/ 282815 h 282871"/>
              <a:gd name="connsiteX12" fmla="*/ 363026 w 730051"/>
              <a:gd name="connsiteY12" fmla="*/ 281796 h 28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051" h="282871">
                <a:moveTo>
                  <a:pt x="362898" y="281796"/>
                </a:moveTo>
                <a:cubicBezTo>
                  <a:pt x="256527" y="281796"/>
                  <a:pt x="150156" y="281796"/>
                  <a:pt x="43785" y="281796"/>
                </a:cubicBezTo>
                <a:cubicBezTo>
                  <a:pt x="-37" y="281796"/>
                  <a:pt x="-10738" y="263070"/>
                  <a:pt x="10663" y="223961"/>
                </a:cubicBezTo>
                <a:cubicBezTo>
                  <a:pt x="47989" y="155552"/>
                  <a:pt x="85697" y="87270"/>
                  <a:pt x="122640" y="18734"/>
                </a:cubicBezTo>
                <a:cubicBezTo>
                  <a:pt x="129646" y="5740"/>
                  <a:pt x="139073" y="1154"/>
                  <a:pt x="153086" y="1027"/>
                </a:cubicBezTo>
                <a:cubicBezTo>
                  <a:pt x="237928" y="1027"/>
                  <a:pt x="322643" y="517"/>
                  <a:pt x="407485" y="263"/>
                </a:cubicBezTo>
                <a:cubicBezTo>
                  <a:pt x="460352" y="135"/>
                  <a:pt x="513092" y="772"/>
                  <a:pt x="565959" y="8"/>
                </a:cubicBezTo>
                <a:cubicBezTo>
                  <a:pt x="586597" y="-247"/>
                  <a:pt x="599590" y="5868"/>
                  <a:pt x="609909" y="25486"/>
                </a:cubicBezTo>
                <a:cubicBezTo>
                  <a:pt x="647234" y="96570"/>
                  <a:pt x="686980" y="166380"/>
                  <a:pt x="725452" y="236827"/>
                </a:cubicBezTo>
                <a:cubicBezTo>
                  <a:pt x="736790" y="257719"/>
                  <a:pt x="726471" y="277974"/>
                  <a:pt x="702140" y="280777"/>
                </a:cubicBezTo>
                <a:cubicBezTo>
                  <a:pt x="681502" y="283070"/>
                  <a:pt x="660610" y="282687"/>
                  <a:pt x="639718" y="282815"/>
                </a:cubicBezTo>
                <a:cubicBezTo>
                  <a:pt x="547488" y="282942"/>
                  <a:pt x="455256" y="282815"/>
                  <a:pt x="363026" y="282815"/>
                </a:cubicBezTo>
                <a:cubicBezTo>
                  <a:pt x="363026" y="282433"/>
                  <a:pt x="363026" y="282178"/>
                  <a:pt x="363026" y="281796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9" name="Forma libre: forma 138">
            <a:extLst>
              <a:ext uri="{FF2B5EF4-FFF2-40B4-BE49-F238E27FC236}">
                <a16:creationId xmlns:a16="http://schemas.microsoft.com/office/drawing/2014/main" id="{1E2530F3-AB5C-4912-A6BD-3B8467750EDD}"/>
              </a:ext>
            </a:extLst>
          </p:cNvPr>
          <p:cNvSpPr/>
          <p:nvPr/>
        </p:nvSpPr>
        <p:spPr>
          <a:xfrm>
            <a:off x="657251" y="3016366"/>
            <a:ext cx="734273" cy="731323"/>
          </a:xfrm>
          <a:custGeom>
            <a:avLst/>
            <a:gdLst>
              <a:gd name="connsiteX0" fmla="*/ 652730 w 734273"/>
              <a:gd name="connsiteY0" fmla="*/ 365090 h 731323"/>
              <a:gd name="connsiteX1" fmla="*/ 620118 w 734273"/>
              <a:gd name="connsiteY1" fmla="*/ 234388 h 731323"/>
              <a:gd name="connsiteX2" fmla="*/ 626869 w 734273"/>
              <a:gd name="connsiteY2" fmla="*/ 196680 h 731323"/>
              <a:gd name="connsiteX3" fmla="*/ 644449 w 734273"/>
              <a:gd name="connsiteY3" fmla="*/ 179737 h 731323"/>
              <a:gd name="connsiteX4" fmla="*/ 686743 w 734273"/>
              <a:gd name="connsiteY4" fmla="*/ 185597 h 731323"/>
              <a:gd name="connsiteX5" fmla="*/ 657316 w 734273"/>
              <a:gd name="connsiteY5" fmla="*/ 590572 h 731323"/>
              <a:gd name="connsiteX6" fmla="*/ 331960 w 734273"/>
              <a:gd name="connsiteY6" fmla="*/ 729810 h 731323"/>
              <a:gd name="connsiteX7" fmla="*/ 16541 w 734273"/>
              <a:gd name="connsiteY7" fmla="*/ 473118 h 731323"/>
              <a:gd name="connsiteX8" fmla="*/ 21254 w 734273"/>
              <a:gd name="connsiteY8" fmla="*/ 245088 h 731323"/>
              <a:gd name="connsiteX9" fmla="*/ 207372 w 734273"/>
              <a:gd name="connsiteY9" fmla="*/ 36932 h 731323"/>
              <a:gd name="connsiteX10" fmla="*/ 545085 w 734273"/>
              <a:gd name="connsiteY10" fmla="*/ 44448 h 731323"/>
              <a:gd name="connsiteX11" fmla="*/ 548906 w 734273"/>
              <a:gd name="connsiteY11" fmla="*/ 46869 h 731323"/>
              <a:gd name="connsiteX12" fmla="*/ 554766 w 734273"/>
              <a:gd name="connsiteY12" fmla="*/ 87761 h 731323"/>
              <a:gd name="connsiteX13" fmla="*/ 547123 w 734273"/>
              <a:gd name="connsiteY13" fmla="*/ 95787 h 731323"/>
              <a:gd name="connsiteX14" fmla="*/ 483428 w 734273"/>
              <a:gd name="connsiteY14" fmla="*/ 105723 h 731323"/>
              <a:gd name="connsiteX15" fmla="*/ 207372 w 734273"/>
              <a:gd name="connsiteY15" fmla="*/ 130692 h 731323"/>
              <a:gd name="connsiteX16" fmla="*/ 82912 w 734273"/>
              <a:gd name="connsiteY16" fmla="*/ 380632 h 731323"/>
              <a:gd name="connsiteX17" fmla="*/ 404445 w 734273"/>
              <a:gd name="connsiteY17" fmla="*/ 648407 h 731323"/>
              <a:gd name="connsiteX18" fmla="*/ 650055 w 734273"/>
              <a:gd name="connsiteY18" fmla="*/ 409550 h 731323"/>
              <a:gd name="connsiteX19" fmla="*/ 652985 w 734273"/>
              <a:gd name="connsiteY19" fmla="*/ 365090 h 73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34273" h="731323">
                <a:moveTo>
                  <a:pt x="652730" y="365090"/>
                </a:moveTo>
                <a:cubicBezTo>
                  <a:pt x="653494" y="318593"/>
                  <a:pt x="640882" y="275280"/>
                  <a:pt x="620118" y="234388"/>
                </a:cubicBezTo>
                <a:cubicBezTo>
                  <a:pt x="612219" y="218719"/>
                  <a:pt x="610436" y="207253"/>
                  <a:pt x="626869" y="196680"/>
                </a:cubicBezTo>
                <a:cubicBezTo>
                  <a:pt x="633621" y="192349"/>
                  <a:pt x="638462" y="185342"/>
                  <a:pt x="644449" y="179737"/>
                </a:cubicBezTo>
                <a:cubicBezTo>
                  <a:pt x="669291" y="156297"/>
                  <a:pt x="670437" y="156552"/>
                  <a:pt x="686743" y="185597"/>
                </a:cubicBezTo>
                <a:cubicBezTo>
                  <a:pt x="758973" y="314262"/>
                  <a:pt x="748655" y="475920"/>
                  <a:pt x="657316" y="590572"/>
                </a:cubicBezTo>
                <a:cubicBezTo>
                  <a:pt x="574385" y="694522"/>
                  <a:pt x="465338" y="740510"/>
                  <a:pt x="331960" y="729810"/>
                </a:cubicBezTo>
                <a:cubicBezTo>
                  <a:pt x="178837" y="717453"/>
                  <a:pt x="59599" y="611464"/>
                  <a:pt x="16541" y="473118"/>
                </a:cubicBezTo>
                <a:cubicBezTo>
                  <a:pt x="-7026" y="397448"/>
                  <a:pt x="-5370" y="320631"/>
                  <a:pt x="21254" y="245088"/>
                </a:cubicBezTo>
                <a:cubicBezTo>
                  <a:pt x="54758" y="150055"/>
                  <a:pt x="118326" y="81774"/>
                  <a:pt x="207372" y="36932"/>
                </a:cubicBezTo>
                <a:cubicBezTo>
                  <a:pt x="312087" y="-15808"/>
                  <a:pt x="440242" y="-10967"/>
                  <a:pt x="545085" y="44448"/>
                </a:cubicBezTo>
                <a:cubicBezTo>
                  <a:pt x="546359" y="45085"/>
                  <a:pt x="547632" y="45977"/>
                  <a:pt x="548906" y="46869"/>
                </a:cubicBezTo>
                <a:cubicBezTo>
                  <a:pt x="567675" y="58499"/>
                  <a:pt x="569629" y="72130"/>
                  <a:pt x="554766" y="87761"/>
                </a:cubicBezTo>
                <a:cubicBezTo>
                  <a:pt x="552219" y="90436"/>
                  <a:pt x="549925" y="93366"/>
                  <a:pt x="547123" y="95787"/>
                </a:cubicBezTo>
                <a:cubicBezTo>
                  <a:pt x="515148" y="123558"/>
                  <a:pt x="529033" y="124959"/>
                  <a:pt x="483428" y="105723"/>
                </a:cubicBezTo>
                <a:cubicBezTo>
                  <a:pt x="387757" y="65468"/>
                  <a:pt x="293616" y="71455"/>
                  <a:pt x="207372" y="130692"/>
                </a:cubicBezTo>
                <a:cubicBezTo>
                  <a:pt x="120619" y="190311"/>
                  <a:pt x="77434" y="275790"/>
                  <a:pt x="82912" y="380632"/>
                </a:cubicBezTo>
                <a:cubicBezTo>
                  <a:pt x="91829" y="551208"/>
                  <a:pt x="241258" y="670828"/>
                  <a:pt x="404445" y="648407"/>
                </a:cubicBezTo>
                <a:cubicBezTo>
                  <a:pt x="535403" y="630445"/>
                  <a:pt x="625850" y="540380"/>
                  <a:pt x="650055" y="409550"/>
                </a:cubicBezTo>
                <a:cubicBezTo>
                  <a:pt x="652730" y="395027"/>
                  <a:pt x="652093" y="379868"/>
                  <a:pt x="652985" y="365090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0" name="Forma libre: forma 139">
            <a:extLst>
              <a:ext uri="{FF2B5EF4-FFF2-40B4-BE49-F238E27FC236}">
                <a16:creationId xmlns:a16="http://schemas.microsoft.com/office/drawing/2014/main" id="{888FF069-2192-434C-AA2E-B9DECC428210}"/>
              </a:ext>
            </a:extLst>
          </p:cNvPr>
          <p:cNvSpPr/>
          <p:nvPr/>
        </p:nvSpPr>
        <p:spPr>
          <a:xfrm>
            <a:off x="2047108" y="5576331"/>
            <a:ext cx="813035" cy="550336"/>
          </a:xfrm>
          <a:custGeom>
            <a:avLst/>
            <a:gdLst>
              <a:gd name="connsiteX0" fmla="*/ 698183 w 813035"/>
              <a:gd name="connsiteY0" fmla="*/ 303892 h 550336"/>
              <a:gd name="connsiteX1" fmla="*/ 659456 w 813035"/>
              <a:gd name="connsiteY1" fmla="*/ 243254 h 550336"/>
              <a:gd name="connsiteX2" fmla="*/ 627353 w 813035"/>
              <a:gd name="connsiteY2" fmla="*/ 234082 h 550336"/>
              <a:gd name="connsiteX3" fmla="*/ 456013 w 813035"/>
              <a:gd name="connsiteY3" fmla="*/ 333319 h 550336"/>
              <a:gd name="connsiteX4" fmla="*/ 165690 w 813035"/>
              <a:gd name="connsiteY4" fmla="*/ 502748 h 550336"/>
              <a:gd name="connsiteX5" fmla="*/ 90402 w 813035"/>
              <a:gd name="connsiteY5" fmla="*/ 546189 h 550336"/>
              <a:gd name="connsiteX6" fmla="*/ 65306 w 813035"/>
              <a:gd name="connsiteY6" fmla="*/ 539692 h 550336"/>
              <a:gd name="connsiteX7" fmla="*/ 2757 w 813035"/>
              <a:gd name="connsiteY7" fmla="*/ 432047 h 550336"/>
              <a:gd name="connsiteX8" fmla="*/ 10655 w 813035"/>
              <a:gd name="connsiteY8" fmla="*/ 410772 h 550336"/>
              <a:gd name="connsiteX9" fmla="*/ 166581 w 813035"/>
              <a:gd name="connsiteY9" fmla="*/ 320198 h 550336"/>
              <a:gd name="connsiteX10" fmla="*/ 407222 w 813035"/>
              <a:gd name="connsiteY10" fmla="*/ 179813 h 550336"/>
              <a:gd name="connsiteX11" fmla="*/ 538689 w 813035"/>
              <a:gd name="connsiteY11" fmla="*/ 104398 h 550336"/>
              <a:gd name="connsiteX12" fmla="*/ 551174 w 813035"/>
              <a:gd name="connsiteY12" fmla="*/ 59811 h 550336"/>
              <a:gd name="connsiteX13" fmla="*/ 525823 w 813035"/>
              <a:gd name="connsiteY13" fmla="*/ 18027 h 550336"/>
              <a:gd name="connsiteX14" fmla="*/ 521492 w 813035"/>
              <a:gd name="connsiteY14" fmla="*/ 3759 h 550336"/>
              <a:gd name="connsiteX15" fmla="*/ 535377 w 813035"/>
              <a:gd name="connsiteY15" fmla="*/ 1339 h 550336"/>
              <a:gd name="connsiteX16" fmla="*/ 668373 w 813035"/>
              <a:gd name="connsiteY16" fmla="*/ 15225 h 550336"/>
              <a:gd name="connsiteX17" fmla="*/ 794617 w 813035"/>
              <a:gd name="connsiteY17" fmla="*/ 28346 h 550336"/>
              <a:gd name="connsiteX18" fmla="*/ 809904 w 813035"/>
              <a:gd name="connsiteY18" fmla="*/ 52550 h 550336"/>
              <a:gd name="connsiteX19" fmla="*/ 707992 w 813035"/>
              <a:gd name="connsiteY19" fmla="*/ 287586 h 550336"/>
              <a:gd name="connsiteX20" fmla="*/ 698183 w 813035"/>
              <a:gd name="connsiteY20" fmla="*/ 303764 h 55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13035" h="550336">
                <a:moveTo>
                  <a:pt x="698183" y="303892"/>
                </a:moveTo>
                <a:cubicBezTo>
                  <a:pt x="679456" y="286184"/>
                  <a:pt x="671685" y="263254"/>
                  <a:pt x="659456" y="243254"/>
                </a:cubicBezTo>
                <a:cubicBezTo>
                  <a:pt x="650793" y="229113"/>
                  <a:pt x="642768" y="225037"/>
                  <a:pt x="627353" y="234082"/>
                </a:cubicBezTo>
                <a:cubicBezTo>
                  <a:pt x="570537" y="267713"/>
                  <a:pt x="513084" y="300197"/>
                  <a:pt x="456013" y="333319"/>
                </a:cubicBezTo>
                <a:cubicBezTo>
                  <a:pt x="359196" y="389753"/>
                  <a:pt x="262507" y="446314"/>
                  <a:pt x="165690" y="502748"/>
                </a:cubicBezTo>
                <a:cubicBezTo>
                  <a:pt x="140721" y="517399"/>
                  <a:pt x="115116" y="531029"/>
                  <a:pt x="90402" y="546189"/>
                </a:cubicBezTo>
                <a:cubicBezTo>
                  <a:pt x="78555" y="553577"/>
                  <a:pt x="71803" y="550902"/>
                  <a:pt x="65306" y="539692"/>
                </a:cubicBezTo>
                <a:cubicBezTo>
                  <a:pt x="44669" y="503640"/>
                  <a:pt x="23777" y="467843"/>
                  <a:pt x="2757" y="432047"/>
                </a:cubicBezTo>
                <a:cubicBezTo>
                  <a:pt x="-3485" y="421473"/>
                  <a:pt x="1611" y="415995"/>
                  <a:pt x="10655" y="410772"/>
                </a:cubicBezTo>
                <a:cubicBezTo>
                  <a:pt x="62758" y="380708"/>
                  <a:pt x="114606" y="350389"/>
                  <a:pt x="166581" y="320198"/>
                </a:cubicBezTo>
                <a:cubicBezTo>
                  <a:pt x="246837" y="273445"/>
                  <a:pt x="326966" y="226438"/>
                  <a:pt x="407222" y="179813"/>
                </a:cubicBezTo>
                <a:cubicBezTo>
                  <a:pt x="450917" y="154462"/>
                  <a:pt x="494612" y="129112"/>
                  <a:pt x="538689" y="104398"/>
                </a:cubicBezTo>
                <a:cubicBezTo>
                  <a:pt x="567734" y="88092"/>
                  <a:pt x="568244" y="87964"/>
                  <a:pt x="551174" y="59811"/>
                </a:cubicBezTo>
                <a:cubicBezTo>
                  <a:pt x="542766" y="45798"/>
                  <a:pt x="533976" y="32167"/>
                  <a:pt x="525823" y="18027"/>
                </a:cubicBezTo>
                <a:cubicBezTo>
                  <a:pt x="523403" y="13696"/>
                  <a:pt x="520218" y="7709"/>
                  <a:pt x="521492" y="3759"/>
                </a:cubicBezTo>
                <a:cubicBezTo>
                  <a:pt x="523530" y="-2610"/>
                  <a:pt x="530664" y="957"/>
                  <a:pt x="535377" y="1339"/>
                </a:cubicBezTo>
                <a:cubicBezTo>
                  <a:pt x="579709" y="5670"/>
                  <a:pt x="624041" y="10511"/>
                  <a:pt x="668373" y="15225"/>
                </a:cubicBezTo>
                <a:cubicBezTo>
                  <a:pt x="710412" y="19683"/>
                  <a:pt x="752578" y="24397"/>
                  <a:pt x="794617" y="28346"/>
                </a:cubicBezTo>
                <a:cubicBezTo>
                  <a:pt x="811051" y="29874"/>
                  <a:pt x="817420" y="35352"/>
                  <a:pt x="809904" y="52550"/>
                </a:cubicBezTo>
                <a:cubicBezTo>
                  <a:pt x="775636" y="130768"/>
                  <a:pt x="742005" y="209241"/>
                  <a:pt x="707992" y="287586"/>
                </a:cubicBezTo>
                <a:cubicBezTo>
                  <a:pt x="705699" y="292809"/>
                  <a:pt x="702004" y="297522"/>
                  <a:pt x="698183" y="303764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1" name="Forma libre: forma 140">
            <a:extLst>
              <a:ext uri="{FF2B5EF4-FFF2-40B4-BE49-F238E27FC236}">
                <a16:creationId xmlns:a16="http://schemas.microsoft.com/office/drawing/2014/main" id="{B54B9B73-5CAF-4DCE-A250-DA318C385F5A}"/>
              </a:ext>
            </a:extLst>
          </p:cNvPr>
          <p:cNvSpPr/>
          <p:nvPr/>
        </p:nvSpPr>
        <p:spPr>
          <a:xfrm>
            <a:off x="2201598" y="4264709"/>
            <a:ext cx="506586" cy="534990"/>
          </a:xfrm>
          <a:custGeom>
            <a:avLst/>
            <a:gdLst>
              <a:gd name="connsiteX0" fmla="*/ 359995 w 506586"/>
              <a:gd name="connsiteY0" fmla="*/ 484668 h 534990"/>
              <a:gd name="connsiteX1" fmla="*/ 278975 w 506586"/>
              <a:gd name="connsiteY1" fmla="*/ 516898 h 534990"/>
              <a:gd name="connsiteX2" fmla="*/ 226744 w 506586"/>
              <a:gd name="connsiteY2" fmla="*/ 517534 h 534990"/>
              <a:gd name="connsiteX3" fmla="*/ 123049 w 506586"/>
              <a:gd name="connsiteY3" fmla="*/ 484922 h 534990"/>
              <a:gd name="connsiteX4" fmla="*/ 84449 w 506586"/>
              <a:gd name="connsiteY4" fmla="*/ 455750 h 534990"/>
              <a:gd name="connsiteX5" fmla="*/ 70691 w 506586"/>
              <a:gd name="connsiteY5" fmla="*/ 413456 h 534990"/>
              <a:gd name="connsiteX6" fmla="*/ 57060 w 506586"/>
              <a:gd name="connsiteY6" fmla="*/ 393965 h 534990"/>
              <a:gd name="connsiteX7" fmla="*/ 15149 w 506586"/>
              <a:gd name="connsiteY7" fmla="*/ 363519 h 534990"/>
              <a:gd name="connsiteX8" fmla="*/ 2919 w 506586"/>
              <a:gd name="connsiteY8" fmla="*/ 328487 h 534990"/>
              <a:gd name="connsiteX9" fmla="*/ 18843 w 506586"/>
              <a:gd name="connsiteY9" fmla="*/ 275365 h 534990"/>
              <a:gd name="connsiteX10" fmla="*/ 6741 w 506586"/>
              <a:gd name="connsiteY10" fmla="*/ 213835 h 534990"/>
              <a:gd name="connsiteX11" fmla="*/ 19862 w 506586"/>
              <a:gd name="connsiteY11" fmla="*/ 166191 h 534990"/>
              <a:gd name="connsiteX12" fmla="*/ 86233 w 506586"/>
              <a:gd name="connsiteY12" fmla="*/ 71540 h 534990"/>
              <a:gd name="connsiteX13" fmla="*/ 116552 w 506586"/>
              <a:gd name="connsiteY13" fmla="*/ 49374 h 534990"/>
              <a:gd name="connsiteX14" fmla="*/ 121010 w 506586"/>
              <a:gd name="connsiteY14" fmla="*/ 49374 h 534990"/>
              <a:gd name="connsiteX15" fmla="*/ 229929 w 506586"/>
              <a:gd name="connsiteY15" fmla="*/ 12431 h 534990"/>
              <a:gd name="connsiteX16" fmla="*/ 271459 w 506586"/>
              <a:gd name="connsiteY16" fmla="*/ 9628 h 534990"/>
              <a:gd name="connsiteX17" fmla="*/ 386238 w 506586"/>
              <a:gd name="connsiteY17" fmla="*/ 49247 h 534990"/>
              <a:gd name="connsiteX18" fmla="*/ 419232 w 506586"/>
              <a:gd name="connsiteY18" fmla="*/ 72941 h 534990"/>
              <a:gd name="connsiteX19" fmla="*/ 495284 w 506586"/>
              <a:gd name="connsiteY19" fmla="*/ 173325 h 534990"/>
              <a:gd name="connsiteX20" fmla="*/ 503437 w 506586"/>
              <a:gd name="connsiteY20" fmla="*/ 200842 h 534990"/>
              <a:gd name="connsiteX21" fmla="*/ 503437 w 506586"/>
              <a:gd name="connsiteY21" fmla="*/ 331417 h 534990"/>
              <a:gd name="connsiteX22" fmla="*/ 492227 w 506586"/>
              <a:gd name="connsiteY22" fmla="*/ 362627 h 534990"/>
              <a:gd name="connsiteX23" fmla="*/ 446493 w 506586"/>
              <a:gd name="connsiteY23" fmla="*/ 394348 h 534990"/>
              <a:gd name="connsiteX24" fmla="*/ 432098 w 506586"/>
              <a:gd name="connsiteY24" fmla="*/ 418679 h 534990"/>
              <a:gd name="connsiteX25" fmla="*/ 426111 w 506586"/>
              <a:gd name="connsiteY25" fmla="*/ 440208 h 534990"/>
              <a:gd name="connsiteX26" fmla="*/ 359995 w 506586"/>
              <a:gd name="connsiteY26" fmla="*/ 484413 h 534990"/>
              <a:gd name="connsiteX27" fmla="*/ 393371 w 506586"/>
              <a:gd name="connsiteY27" fmla="*/ 266575 h 534990"/>
              <a:gd name="connsiteX28" fmla="*/ 268656 w 506586"/>
              <a:gd name="connsiteY28" fmla="*/ 124662 h 534990"/>
              <a:gd name="connsiteX29" fmla="*/ 113622 w 506586"/>
              <a:gd name="connsiteY29" fmla="*/ 238676 h 534990"/>
              <a:gd name="connsiteX30" fmla="*/ 122029 w 506586"/>
              <a:gd name="connsiteY30" fmla="*/ 268358 h 534990"/>
              <a:gd name="connsiteX31" fmla="*/ 115150 w 506586"/>
              <a:gd name="connsiteY31" fmla="*/ 302754 h 534990"/>
              <a:gd name="connsiteX32" fmla="*/ 139864 w 506586"/>
              <a:gd name="connsiteY32" fmla="*/ 354729 h 534990"/>
              <a:gd name="connsiteX33" fmla="*/ 294516 w 506586"/>
              <a:gd name="connsiteY33" fmla="*/ 402755 h 534990"/>
              <a:gd name="connsiteX34" fmla="*/ 393371 w 506586"/>
              <a:gd name="connsiteY34" fmla="*/ 266575 h 53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6586" h="534990">
                <a:moveTo>
                  <a:pt x="359995" y="484668"/>
                </a:moveTo>
                <a:cubicBezTo>
                  <a:pt x="329167" y="475878"/>
                  <a:pt x="304326" y="497152"/>
                  <a:pt x="278975" y="516898"/>
                </a:cubicBezTo>
                <a:cubicBezTo>
                  <a:pt x="247127" y="541866"/>
                  <a:pt x="252732" y="539955"/>
                  <a:pt x="226744" y="517534"/>
                </a:cubicBezTo>
                <a:cubicBezTo>
                  <a:pt x="194897" y="490018"/>
                  <a:pt x="162540" y="479827"/>
                  <a:pt x="123049" y="484922"/>
                </a:cubicBezTo>
                <a:cubicBezTo>
                  <a:pt x="100246" y="487853"/>
                  <a:pt x="88653" y="478298"/>
                  <a:pt x="84449" y="455750"/>
                </a:cubicBezTo>
                <a:cubicBezTo>
                  <a:pt x="81774" y="441355"/>
                  <a:pt x="75532" y="427469"/>
                  <a:pt x="70691" y="413456"/>
                </a:cubicBezTo>
                <a:cubicBezTo>
                  <a:pt x="68016" y="405685"/>
                  <a:pt x="65468" y="396768"/>
                  <a:pt x="57060" y="393965"/>
                </a:cubicBezTo>
                <a:cubicBezTo>
                  <a:pt x="39480" y="388233"/>
                  <a:pt x="30308" y="371672"/>
                  <a:pt x="15149" y="363519"/>
                </a:cubicBezTo>
                <a:cubicBezTo>
                  <a:pt x="-520" y="355111"/>
                  <a:pt x="-2941" y="344283"/>
                  <a:pt x="2919" y="328487"/>
                </a:cubicBezTo>
                <a:cubicBezTo>
                  <a:pt x="9416" y="311161"/>
                  <a:pt x="17569" y="293454"/>
                  <a:pt x="18843" y="275365"/>
                </a:cubicBezTo>
                <a:cubicBezTo>
                  <a:pt x="20244" y="254728"/>
                  <a:pt x="15786" y="232816"/>
                  <a:pt x="6741" y="213835"/>
                </a:cubicBezTo>
                <a:cubicBezTo>
                  <a:pt x="-3323" y="192688"/>
                  <a:pt x="-1794" y="177274"/>
                  <a:pt x="19862" y="166191"/>
                </a:cubicBezTo>
                <a:cubicBezTo>
                  <a:pt x="58462" y="146191"/>
                  <a:pt x="77698" y="112815"/>
                  <a:pt x="86233" y="71540"/>
                </a:cubicBezTo>
                <a:cubicBezTo>
                  <a:pt x="89545" y="55616"/>
                  <a:pt x="99227" y="46953"/>
                  <a:pt x="116552" y="49374"/>
                </a:cubicBezTo>
                <a:cubicBezTo>
                  <a:pt x="117953" y="49629"/>
                  <a:pt x="119609" y="49247"/>
                  <a:pt x="121010" y="49374"/>
                </a:cubicBezTo>
                <a:cubicBezTo>
                  <a:pt x="163814" y="56253"/>
                  <a:pt x="199228" y="42367"/>
                  <a:pt x="229929" y="12431"/>
                </a:cubicBezTo>
                <a:cubicBezTo>
                  <a:pt x="242286" y="456"/>
                  <a:pt x="255662" y="-6933"/>
                  <a:pt x="271459" y="9628"/>
                </a:cubicBezTo>
                <a:cubicBezTo>
                  <a:pt x="302669" y="42367"/>
                  <a:pt x="341141" y="55998"/>
                  <a:pt x="386238" y="49247"/>
                </a:cubicBezTo>
                <a:cubicBezTo>
                  <a:pt x="404964" y="46444"/>
                  <a:pt x="417193" y="53960"/>
                  <a:pt x="419232" y="72941"/>
                </a:cubicBezTo>
                <a:cubicBezTo>
                  <a:pt x="424455" y="121987"/>
                  <a:pt x="457194" y="149885"/>
                  <a:pt x="495284" y="173325"/>
                </a:cubicBezTo>
                <a:cubicBezTo>
                  <a:pt x="507386" y="180841"/>
                  <a:pt x="509169" y="188739"/>
                  <a:pt x="503437" y="200842"/>
                </a:cubicBezTo>
                <a:cubicBezTo>
                  <a:pt x="482800" y="244281"/>
                  <a:pt x="481398" y="287722"/>
                  <a:pt x="503437" y="331417"/>
                </a:cubicBezTo>
                <a:cubicBezTo>
                  <a:pt x="510443" y="345302"/>
                  <a:pt x="505348" y="354729"/>
                  <a:pt x="492227" y="362627"/>
                </a:cubicBezTo>
                <a:cubicBezTo>
                  <a:pt x="476430" y="372182"/>
                  <a:pt x="462035" y="384156"/>
                  <a:pt x="446493" y="394348"/>
                </a:cubicBezTo>
                <a:cubicBezTo>
                  <a:pt x="437449" y="400335"/>
                  <a:pt x="435156" y="409635"/>
                  <a:pt x="432098" y="418679"/>
                </a:cubicBezTo>
                <a:cubicBezTo>
                  <a:pt x="429678" y="425686"/>
                  <a:pt x="428786" y="433329"/>
                  <a:pt x="426111" y="440208"/>
                </a:cubicBezTo>
                <a:cubicBezTo>
                  <a:pt x="407512" y="487853"/>
                  <a:pt x="422799" y="484668"/>
                  <a:pt x="359995" y="484413"/>
                </a:cubicBezTo>
                <a:close/>
                <a:moveTo>
                  <a:pt x="393371" y="266575"/>
                </a:moveTo>
                <a:cubicBezTo>
                  <a:pt x="395155" y="189376"/>
                  <a:pt x="339995" y="136891"/>
                  <a:pt x="268656" y="124662"/>
                </a:cubicBezTo>
                <a:cubicBezTo>
                  <a:pt x="199738" y="112815"/>
                  <a:pt x="125851" y="171414"/>
                  <a:pt x="113622" y="238676"/>
                </a:cubicBezTo>
                <a:cubicBezTo>
                  <a:pt x="111583" y="249887"/>
                  <a:pt x="106360" y="262116"/>
                  <a:pt x="122029" y="268358"/>
                </a:cubicBezTo>
                <a:cubicBezTo>
                  <a:pt x="108526" y="277531"/>
                  <a:pt x="112348" y="290779"/>
                  <a:pt x="115150" y="302754"/>
                </a:cubicBezTo>
                <a:cubicBezTo>
                  <a:pt x="119609" y="321735"/>
                  <a:pt x="128017" y="339570"/>
                  <a:pt x="139864" y="354729"/>
                </a:cubicBezTo>
                <a:cubicBezTo>
                  <a:pt x="175534" y="400335"/>
                  <a:pt x="242923" y="420717"/>
                  <a:pt x="294516" y="402755"/>
                </a:cubicBezTo>
                <a:cubicBezTo>
                  <a:pt x="356046" y="381481"/>
                  <a:pt x="393244" y="330270"/>
                  <a:pt x="393371" y="266575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2" name="Forma libre: forma 141">
            <a:extLst>
              <a:ext uri="{FF2B5EF4-FFF2-40B4-BE49-F238E27FC236}">
                <a16:creationId xmlns:a16="http://schemas.microsoft.com/office/drawing/2014/main" id="{F1796F91-B6A8-4D33-B3DE-820343E7709A}"/>
              </a:ext>
            </a:extLst>
          </p:cNvPr>
          <p:cNvSpPr/>
          <p:nvPr/>
        </p:nvSpPr>
        <p:spPr>
          <a:xfrm>
            <a:off x="3512721" y="5661482"/>
            <a:ext cx="388403" cy="631394"/>
          </a:xfrm>
          <a:custGeom>
            <a:avLst/>
            <a:gdLst>
              <a:gd name="connsiteX0" fmla="*/ 292204 w 388403"/>
              <a:gd name="connsiteY0" fmla="*/ 41031 h 631394"/>
              <a:gd name="connsiteX1" fmla="*/ 303287 w 388403"/>
              <a:gd name="connsiteY1" fmla="*/ 6254 h 631394"/>
              <a:gd name="connsiteX2" fmla="*/ 322396 w 388403"/>
              <a:gd name="connsiteY2" fmla="*/ 3324 h 631394"/>
              <a:gd name="connsiteX3" fmla="*/ 363416 w 388403"/>
              <a:gd name="connsiteY3" fmla="*/ 20649 h 631394"/>
              <a:gd name="connsiteX4" fmla="*/ 373352 w 388403"/>
              <a:gd name="connsiteY4" fmla="*/ 73643 h 631394"/>
              <a:gd name="connsiteX5" fmla="*/ 327619 w 388403"/>
              <a:gd name="connsiteY5" fmla="*/ 165747 h 631394"/>
              <a:gd name="connsiteX6" fmla="*/ 336027 w 388403"/>
              <a:gd name="connsiteY6" fmla="*/ 185238 h 631394"/>
              <a:gd name="connsiteX7" fmla="*/ 352588 w 388403"/>
              <a:gd name="connsiteY7" fmla="*/ 311864 h 631394"/>
              <a:gd name="connsiteX8" fmla="*/ 253732 w 388403"/>
              <a:gd name="connsiteY8" fmla="*/ 538747 h 631394"/>
              <a:gd name="connsiteX9" fmla="*/ 222776 w 388403"/>
              <a:gd name="connsiteY9" fmla="*/ 610085 h 631394"/>
              <a:gd name="connsiteX10" fmla="*/ 194368 w 388403"/>
              <a:gd name="connsiteY10" fmla="*/ 631359 h 631394"/>
              <a:gd name="connsiteX11" fmla="*/ 15257 w 388403"/>
              <a:gd name="connsiteY11" fmla="*/ 560658 h 631394"/>
              <a:gd name="connsiteX12" fmla="*/ 7741 w 388403"/>
              <a:gd name="connsiteY12" fmla="*/ 502695 h 631394"/>
              <a:gd name="connsiteX13" fmla="*/ 112074 w 388403"/>
              <a:gd name="connsiteY13" fmla="*/ 263965 h 631394"/>
              <a:gd name="connsiteX14" fmla="*/ 134113 w 388403"/>
              <a:gd name="connsiteY14" fmla="*/ 212882 h 631394"/>
              <a:gd name="connsiteX15" fmla="*/ 235388 w 388403"/>
              <a:gd name="connsiteY15" fmla="*/ 144600 h 631394"/>
              <a:gd name="connsiteX16" fmla="*/ 261121 w 388403"/>
              <a:gd name="connsiteY16" fmla="*/ 128804 h 631394"/>
              <a:gd name="connsiteX17" fmla="*/ 291950 w 388403"/>
              <a:gd name="connsiteY17" fmla="*/ 57210 h 631394"/>
              <a:gd name="connsiteX18" fmla="*/ 292204 w 388403"/>
              <a:gd name="connsiteY18" fmla="*/ 41413 h 631394"/>
              <a:gd name="connsiteX19" fmla="*/ 283669 w 388403"/>
              <a:gd name="connsiteY19" fmla="*/ 396579 h 631394"/>
              <a:gd name="connsiteX20" fmla="*/ 272586 w 388403"/>
              <a:gd name="connsiteY20" fmla="*/ 387024 h 631394"/>
              <a:gd name="connsiteX21" fmla="*/ 183158 w 388403"/>
              <a:gd name="connsiteY21" fmla="*/ 347533 h 631394"/>
              <a:gd name="connsiteX22" fmla="*/ 88889 w 388403"/>
              <a:gd name="connsiteY22" fmla="*/ 388680 h 631394"/>
              <a:gd name="connsiteX23" fmla="*/ 87360 w 388403"/>
              <a:gd name="connsiteY23" fmla="*/ 392884 h 631394"/>
              <a:gd name="connsiteX24" fmla="*/ 95131 w 388403"/>
              <a:gd name="connsiteY24" fmla="*/ 408426 h 631394"/>
              <a:gd name="connsiteX25" fmla="*/ 233605 w 388403"/>
              <a:gd name="connsiteY25" fmla="*/ 467917 h 631394"/>
              <a:gd name="connsiteX26" fmla="*/ 251439 w 388403"/>
              <a:gd name="connsiteY26" fmla="*/ 468172 h 631394"/>
              <a:gd name="connsiteX27" fmla="*/ 283669 w 388403"/>
              <a:gd name="connsiteY27" fmla="*/ 396579 h 631394"/>
              <a:gd name="connsiteX28" fmla="*/ 254752 w 388403"/>
              <a:gd name="connsiteY28" fmla="*/ 182945 h 631394"/>
              <a:gd name="connsiteX29" fmla="*/ 243159 w 388403"/>
              <a:gd name="connsiteY29" fmla="*/ 172881 h 631394"/>
              <a:gd name="connsiteX30" fmla="*/ 180228 w 388403"/>
              <a:gd name="connsiteY30" fmla="*/ 193009 h 631394"/>
              <a:gd name="connsiteX31" fmla="*/ 137170 w 388403"/>
              <a:gd name="connsiteY31" fmla="*/ 277723 h 631394"/>
              <a:gd name="connsiteX32" fmla="*/ 139718 w 388403"/>
              <a:gd name="connsiteY32" fmla="*/ 295048 h 631394"/>
              <a:gd name="connsiteX33" fmla="*/ 156661 w 388403"/>
              <a:gd name="connsiteY33" fmla="*/ 285239 h 631394"/>
              <a:gd name="connsiteX34" fmla="*/ 178062 w 388403"/>
              <a:gd name="connsiteY34" fmla="*/ 238869 h 631394"/>
              <a:gd name="connsiteX35" fmla="*/ 240484 w 388403"/>
              <a:gd name="connsiteY35" fmla="*/ 193136 h 631394"/>
              <a:gd name="connsiteX36" fmla="*/ 254752 w 388403"/>
              <a:gd name="connsiteY36" fmla="*/ 182945 h 63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88403" h="631394">
                <a:moveTo>
                  <a:pt x="292204" y="41031"/>
                </a:moveTo>
                <a:cubicBezTo>
                  <a:pt x="291058" y="28547"/>
                  <a:pt x="298701" y="17719"/>
                  <a:pt x="303287" y="6254"/>
                </a:cubicBezTo>
                <a:cubicBezTo>
                  <a:pt x="307109" y="-3683"/>
                  <a:pt x="315517" y="521"/>
                  <a:pt x="322396" y="3324"/>
                </a:cubicBezTo>
                <a:cubicBezTo>
                  <a:pt x="336154" y="8929"/>
                  <a:pt x="349658" y="15171"/>
                  <a:pt x="363416" y="20649"/>
                </a:cubicBezTo>
                <a:cubicBezTo>
                  <a:pt x="392716" y="32241"/>
                  <a:pt x="396537" y="51860"/>
                  <a:pt x="373352" y="73643"/>
                </a:cubicBezTo>
                <a:cubicBezTo>
                  <a:pt x="346728" y="98612"/>
                  <a:pt x="341759" y="134536"/>
                  <a:pt x="327619" y="165747"/>
                </a:cubicBezTo>
                <a:cubicBezTo>
                  <a:pt x="324179" y="173390"/>
                  <a:pt x="331058" y="179887"/>
                  <a:pt x="336027" y="185238"/>
                </a:cubicBezTo>
                <a:cubicBezTo>
                  <a:pt x="371186" y="223582"/>
                  <a:pt x="371951" y="266895"/>
                  <a:pt x="352588" y="311864"/>
                </a:cubicBezTo>
                <a:cubicBezTo>
                  <a:pt x="320103" y="387661"/>
                  <a:pt x="285580" y="462694"/>
                  <a:pt x="253732" y="538747"/>
                </a:cubicBezTo>
                <a:cubicBezTo>
                  <a:pt x="243669" y="562696"/>
                  <a:pt x="231694" y="585754"/>
                  <a:pt x="222776" y="610085"/>
                </a:cubicBezTo>
                <a:cubicBezTo>
                  <a:pt x="217808" y="623843"/>
                  <a:pt x="207744" y="631997"/>
                  <a:pt x="194368" y="631359"/>
                </a:cubicBezTo>
                <a:cubicBezTo>
                  <a:pt x="126851" y="628047"/>
                  <a:pt x="67997" y="601423"/>
                  <a:pt x="15257" y="560658"/>
                </a:cubicBezTo>
                <a:cubicBezTo>
                  <a:pt x="-5890" y="544352"/>
                  <a:pt x="-1686" y="523969"/>
                  <a:pt x="7741" y="502695"/>
                </a:cubicBezTo>
                <a:cubicBezTo>
                  <a:pt x="42774" y="423203"/>
                  <a:pt x="77296" y="343584"/>
                  <a:pt x="112074" y="263965"/>
                </a:cubicBezTo>
                <a:cubicBezTo>
                  <a:pt x="119463" y="246895"/>
                  <a:pt x="126469" y="229824"/>
                  <a:pt x="134113" y="212882"/>
                </a:cubicBezTo>
                <a:cubicBezTo>
                  <a:pt x="153731" y="169186"/>
                  <a:pt x="184432" y="141415"/>
                  <a:pt x="235388" y="144600"/>
                </a:cubicBezTo>
                <a:cubicBezTo>
                  <a:pt x="248255" y="145364"/>
                  <a:pt x="256153" y="141288"/>
                  <a:pt x="261121" y="128804"/>
                </a:cubicBezTo>
                <a:cubicBezTo>
                  <a:pt x="270675" y="104599"/>
                  <a:pt x="281504" y="81032"/>
                  <a:pt x="291950" y="57210"/>
                </a:cubicBezTo>
                <a:cubicBezTo>
                  <a:pt x="294115" y="52242"/>
                  <a:pt x="295517" y="47401"/>
                  <a:pt x="292204" y="41413"/>
                </a:cubicBezTo>
                <a:close/>
                <a:moveTo>
                  <a:pt x="283669" y="396579"/>
                </a:moveTo>
                <a:cubicBezTo>
                  <a:pt x="283797" y="387279"/>
                  <a:pt x="276917" y="388935"/>
                  <a:pt x="272586" y="387024"/>
                </a:cubicBezTo>
                <a:cubicBezTo>
                  <a:pt x="242777" y="373903"/>
                  <a:pt x="212840" y="361164"/>
                  <a:pt x="183158" y="347533"/>
                </a:cubicBezTo>
                <a:cubicBezTo>
                  <a:pt x="136788" y="326221"/>
                  <a:pt x="105361" y="339928"/>
                  <a:pt x="88889" y="388680"/>
                </a:cubicBezTo>
                <a:cubicBezTo>
                  <a:pt x="88379" y="390082"/>
                  <a:pt x="87870" y="391483"/>
                  <a:pt x="87360" y="392884"/>
                </a:cubicBezTo>
                <a:cubicBezTo>
                  <a:pt x="84176" y="400910"/>
                  <a:pt x="87870" y="405369"/>
                  <a:pt x="95131" y="408426"/>
                </a:cubicBezTo>
                <a:cubicBezTo>
                  <a:pt x="141374" y="428172"/>
                  <a:pt x="187489" y="448172"/>
                  <a:pt x="233605" y="467917"/>
                </a:cubicBezTo>
                <a:cubicBezTo>
                  <a:pt x="239465" y="470338"/>
                  <a:pt x="247490" y="476198"/>
                  <a:pt x="251439" y="468172"/>
                </a:cubicBezTo>
                <a:cubicBezTo>
                  <a:pt x="263287" y="444350"/>
                  <a:pt x="273351" y="419764"/>
                  <a:pt x="283669" y="396579"/>
                </a:cubicBezTo>
                <a:close/>
                <a:moveTo>
                  <a:pt x="254752" y="182945"/>
                </a:moveTo>
                <a:cubicBezTo>
                  <a:pt x="255388" y="174409"/>
                  <a:pt x="249274" y="173518"/>
                  <a:pt x="243159" y="172881"/>
                </a:cubicBezTo>
                <a:cubicBezTo>
                  <a:pt x="219210" y="170333"/>
                  <a:pt x="197808" y="174155"/>
                  <a:pt x="180228" y="193009"/>
                </a:cubicBezTo>
                <a:cubicBezTo>
                  <a:pt x="157680" y="217213"/>
                  <a:pt x="151438" y="249443"/>
                  <a:pt x="137170" y="277723"/>
                </a:cubicBezTo>
                <a:cubicBezTo>
                  <a:pt x="134240" y="283583"/>
                  <a:pt x="131183" y="291099"/>
                  <a:pt x="139718" y="295048"/>
                </a:cubicBezTo>
                <a:cubicBezTo>
                  <a:pt x="148763" y="299125"/>
                  <a:pt x="153349" y="292373"/>
                  <a:pt x="156661" y="285239"/>
                </a:cubicBezTo>
                <a:cubicBezTo>
                  <a:pt x="164049" y="269825"/>
                  <a:pt x="172585" y="254920"/>
                  <a:pt x="178062" y="238869"/>
                </a:cubicBezTo>
                <a:cubicBezTo>
                  <a:pt x="188508" y="208550"/>
                  <a:pt x="207235" y="191480"/>
                  <a:pt x="240484" y="193136"/>
                </a:cubicBezTo>
                <a:cubicBezTo>
                  <a:pt x="247872" y="193518"/>
                  <a:pt x="253860" y="191735"/>
                  <a:pt x="254752" y="182945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3" name="Forma libre: forma 142">
            <a:extLst>
              <a:ext uri="{FF2B5EF4-FFF2-40B4-BE49-F238E27FC236}">
                <a16:creationId xmlns:a16="http://schemas.microsoft.com/office/drawing/2014/main" id="{55281610-9503-4A6E-99F4-E68612873187}"/>
              </a:ext>
            </a:extLst>
          </p:cNvPr>
          <p:cNvSpPr/>
          <p:nvPr/>
        </p:nvSpPr>
        <p:spPr>
          <a:xfrm>
            <a:off x="3900978" y="4221813"/>
            <a:ext cx="299218" cy="648495"/>
          </a:xfrm>
          <a:custGeom>
            <a:avLst/>
            <a:gdLst>
              <a:gd name="connsiteX0" fmla="*/ 61275 w 299218"/>
              <a:gd name="connsiteY0" fmla="*/ 647311 h 648495"/>
              <a:gd name="connsiteX1" fmla="*/ 45479 w 299218"/>
              <a:gd name="connsiteY1" fmla="*/ 536354 h 648495"/>
              <a:gd name="connsiteX2" fmla="*/ 78982 w 299218"/>
              <a:gd name="connsiteY2" fmla="*/ 531258 h 648495"/>
              <a:gd name="connsiteX3" fmla="*/ 93505 w 299218"/>
              <a:gd name="connsiteY3" fmla="*/ 518264 h 648495"/>
              <a:gd name="connsiteX4" fmla="*/ 91849 w 299218"/>
              <a:gd name="connsiteY4" fmla="*/ 487181 h 648495"/>
              <a:gd name="connsiteX5" fmla="*/ 125607 w 299218"/>
              <a:gd name="connsiteY5" fmla="*/ 469983 h 648495"/>
              <a:gd name="connsiteX6" fmla="*/ 144843 w 299218"/>
              <a:gd name="connsiteY6" fmla="*/ 483996 h 648495"/>
              <a:gd name="connsiteX7" fmla="*/ 140257 w 299218"/>
              <a:gd name="connsiteY7" fmla="*/ 441703 h 648495"/>
              <a:gd name="connsiteX8" fmla="*/ 167264 w 299218"/>
              <a:gd name="connsiteY8" fmla="*/ 424250 h 648495"/>
              <a:gd name="connsiteX9" fmla="*/ 151085 w 299218"/>
              <a:gd name="connsiteY9" fmla="*/ 405142 h 648495"/>
              <a:gd name="connsiteX10" fmla="*/ 161659 w 299218"/>
              <a:gd name="connsiteY10" fmla="*/ 340045 h 648495"/>
              <a:gd name="connsiteX11" fmla="*/ 164589 w 299218"/>
              <a:gd name="connsiteY11" fmla="*/ 320554 h 648495"/>
              <a:gd name="connsiteX12" fmla="*/ 157455 w 299218"/>
              <a:gd name="connsiteY12" fmla="*/ 315204 h 648495"/>
              <a:gd name="connsiteX13" fmla="*/ 134525 w 299218"/>
              <a:gd name="connsiteY13" fmla="*/ 272528 h 648495"/>
              <a:gd name="connsiteX14" fmla="*/ 188029 w 299218"/>
              <a:gd name="connsiteY14" fmla="*/ 258260 h 648495"/>
              <a:gd name="connsiteX15" fmla="*/ 201532 w 299218"/>
              <a:gd name="connsiteY15" fmla="*/ 262464 h 648495"/>
              <a:gd name="connsiteX16" fmla="*/ 142295 w 299218"/>
              <a:gd name="connsiteY16" fmla="*/ 225011 h 648495"/>
              <a:gd name="connsiteX17" fmla="*/ 149811 w 299218"/>
              <a:gd name="connsiteY17" fmla="*/ 162463 h 648495"/>
              <a:gd name="connsiteX18" fmla="*/ 94396 w 299218"/>
              <a:gd name="connsiteY18" fmla="*/ 162463 h 648495"/>
              <a:gd name="connsiteX19" fmla="*/ 53122 w 299218"/>
              <a:gd name="connsiteY19" fmla="*/ 139150 h 648495"/>
              <a:gd name="connsiteX20" fmla="*/ 92868 w 299218"/>
              <a:gd name="connsiteY20" fmla="*/ 92398 h 648495"/>
              <a:gd name="connsiteX21" fmla="*/ 115798 w 299218"/>
              <a:gd name="connsiteY21" fmla="*/ 90996 h 648495"/>
              <a:gd name="connsiteX22" fmla="*/ 0 w 299218"/>
              <a:gd name="connsiteY22" fmla="*/ 76219 h 648495"/>
              <a:gd name="connsiteX23" fmla="*/ 37326 w 299218"/>
              <a:gd name="connsiteY23" fmla="*/ 47556 h 648495"/>
              <a:gd name="connsiteX24" fmla="*/ 59492 w 299218"/>
              <a:gd name="connsiteY24" fmla="*/ 28957 h 648495"/>
              <a:gd name="connsiteX25" fmla="*/ 83441 w 299218"/>
              <a:gd name="connsiteY25" fmla="*/ 167 h 648495"/>
              <a:gd name="connsiteX26" fmla="*/ 115798 w 299218"/>
              <a:gd name="connsiteY26" fmla="*/ 20549 h 648495"/>
              <a:gd name="connsiteX27" fmla="*/ 155799 w 299218"/>
              <a:gd name="connsiteY27" fmla="*/ 40804 h 648495"/>
              <a:gd name="connsiteX28" fmla="*/ 199749 w 299218"/>
              <a:gd name="connsiteY28" fmla="*/ 89085 h 648495"/>
              <a:gd name="connsiteX29" fmla="*/ 214271 w 299218"/>
              <a:gd name="connsiteY29" fmla="*/ 106920 h 648495"/>
              <a:gd name="connsiteX30" fmla="*/ 251214 w 299218"/>
              <a:gd name="connsiteY30" fmla="*/ 167048 h 648495"/>
              <a:gd name="connsiteX31" fmla="*/ 238857 w 299218"/>
              <a:gd name="connsiteY31" fmla="*/ 196348 h 648495"/>
              <a:gd name="connsiteX32" fmla="*/ 271597 w 299218"/>
              <a:gd name="connsiteY32" fmla="*/ 210489 h 648495"/>
              <a:gd name="connsiteX33" fmla="*/ 285992 w 299218"/>
              <a:gd name="connsiteY33" fmla="*/ 243738 h 648495"/>
              <a:gd name="connsiteX34" fmla="*/ 269686 w 299218"/>
              <a:gd name="connsiteY34" fmla="*/ 274439 h 648495"/>
              <a:gd name="connsiteX35" fmla="*/ 275546 w 299218"/>
              <a:gd name="connsiteY35" fmla="*/ 299407 h 648495"/>
              <a:gd name="connsiteX36" fmla="*/ 289941 w 299218"/>
              <a:gd name="connsiteY36" fmla="*/ 368963 h 648495"/>
              <a:gd name="connsiteX37" fmla="*/ 258476 w 299218"/>
              <a:gd name="connsiteY37" fmla="*/ 404759 h 648495"/>
              <a:gd name="connsiteX38" fmla="*/ 268794 w 299218"/>
              <a:gd name="connsiteY38" fmla="*/ 410110 h 648495"/>
              <a:gd name="connsiteX39" fmla="*/ 286502 w 299218"/>
              <a:gd name="connsiteY39" fmla="*/ 456990 h 648495"/>
              <a:gd name="connsiteX40" fmla="*/ 244080 w 299218"/>
              <a:gd name="connsiteY40" fmla="*/ 495716 h 648495"/>
              <a:gd name="connsiteX41" fmla="*/ 240259 w 299218"/>
              <a:gd name="connsiteY41" fmla="*/ 514315 h 648495"/>
              <a:gd name="connsiteX42" fmla="*/ 213379 w 299218"/>
              <a:gd name="connsiteY42" fmla="*/ 595081 h 648495"/>
              <a:gd name="connsiteX43" fmla="*/ 193761 w 299218"/>
              <a:gd name="connsiteY43" fmla="*/ 599030 h 648495"/>
              <a:gd name="connsiteX44" fmla="*/ 179876 w 299218"/>
              <a:gd name="connsiteY44" fmla="*/ 619285 h 648495"/>
              <a:gd name="connsiteX45" fmla="*/ 155799 w 299218"/>
              <a:gd name="connsiteY45" fmla="*/ 648458 h 648495"/>
              <a:gd name="connsiteX46" fmla="*/ 78728 w 299218"/>
              <a:gd name="connsiteY46" fmla="*/ 638139 h 648495"/>
              <a:gd name="connsiteX47" fmla="*/ 61148 w 299218"/>
              <a:gd name="connsiteY47" fmla="*/ 647311 h 648495"/>
              <a:gd name="connsiteX48" fmla="*/ 61402 w 299218"/>
              <a:gd name="connsiteY48" fmla="*/ 647311 h 64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99218" h="648495">
                <a:moveTo>
                  <a:pt x="61275" y="647311"/>
                </a:moveTo>
                <a:cubicBezTo>
                  <a:pt x="31083" y="629859"/>
                  <a:pt x="21020" y="559412"/>
                  <a:pt x="45479" y="536354"/>
                </a:cubicBezTo>
                <a:cubicBezTo>
                  <a:pt x="55415" y="526927"/>
                  <a:pt x="67262" y="527564"/>
                  <a:pt x="78982" y="531258"/>
                </a:cubicBezTo>
                <a:cubicBezTo>
                  <a:pt x="92104" y="535462"/>
                  <a:pt x="95034" y="530239"/>
                  <a:pt x="93505" y="518264"/>
                </a:cubicBezTo>
                <a:cubicBezTo>
                  <a:pt x="92231" y="507946"/>
                  <a:pt x="91721" y="497500"/>
                  <a:pt x="91849" y="487181"/>
                </a:cubicBezTo>
                <a:cubicBezTo>
                  <a:pt x="92231" y="462085"/>
                  <a:pt x="103569" y="456352"/>
                  <a:pt x="125607" y="469983"/>
                </a:cubicBezTo>
                <a:cubicBezTo>
                  <a:pt x="131085" y="473423"/>
                  <a:pt x="136181" y="477627"/>
                  <a:pt x="144843" y="483996"/>
                </a:cubicBezTo>
                <a:cubicBezTo>
                  <a:pt x="141404" y="467563"/>
                  <a:pt x="140257" y="454697"/>
                  <a:pt x="140257" y="441703"/>
                </a:cubicBezTo>
                <a:cubicBezTo>
                  <a:pt x="140257" y="423358"/>
                  <a:pt x="151468" y="421447"/>
                  <a:pt x="167264" y="424250"/>
                </a:cubicBezTo>
                <a:cubicBezTo>
                  <a:pt x="164971" y="412913"/>
                  <a:pt x="156563" y="409982"/>
                  <a:pt x="151085" y="405142"/>
                </a:cubicBezTo>
                <a:cubicBezTo>
                  <a:pt x="124716" y="382084"/>
                  <a:pt x="128665" y="352274"/>
                  <a:pt x="161659" y="340045"/>
                </a:cubicBezTo>
                <a:cubicBezTo>
                  <a:pt x="179366" y="333548"/>
                  <a:pt x="178602" y="329344"/>
                  <a:pt x="164589" y="320554"/>
                </a:cubicBezTo>
                <a:cubicBezTo>
                  <a:pt x="162041" y="319025"/>
                  <a:pt x="159748" y="316987"/>
                  <a:pt x="157455" y="315204"/>
                </a:cubicBezTo>
                <a:cubicBezTo>
                  <a:pt x="143697" y="304121"/>
                  <a:pt x="125607" y="294694"/>
                  <a:pt x="134525" y="272528"/>
                </a:cubicBezTo>
                <a:cubicBezTo>
                  <a:pt x="140003" y="259024"/>
                  <a:pt x="168665" y="252273"/>
                  <a:pt x="188029" y="258260"/>
                </a:cubicBezTo>
                <a:cubicBezTo>
                  <a:pt x="190831" y="259152"/>
                  <a:pt x="193506" y="259916"/>
                  <a:pt x="201532" y="262464"/>
                </a:cubicBezTo>
                <a:cubicBezTo>
                  <a:pt x="178602" y="248069"/>
                  <a:pt x="159366" y="237878"/>
                  <a:pt x="142295" y="225011"/>
                </a:cubicBezTo>
                <a:cubicBezTo>
                  <a:pt x="111085" y="201571"/>
                  <a:pt x="112486" y="185011"/>
                  <a:pt x="149811" y="162463"/>
                </a:cubicBezTo>
                <a:cubicBezTo>
                  <a:pt x="128665" y="162463"/>
                  <a:pt x="111594" y="162717"/>
                  <a:pt x="94396" y="162463"/>
                </a:cubicBezTo>
                <a:cubicBezTo>
                  <a:pt x="76434" y="162208"/>
                  <a:pt x="56307" y="163864"/>
                  <a:pt x="53122" y="139150"/>
                </a:cubicBezTo>
                <a:cubicBezTo>
                  <a:pt x="50574" y="119150"/>
                  <a:pt x="71976" y="95328"/>
                  <a:pt x="92868" y="92398"/>
                </a:cubicBezTo>
                <a:cubicBezTo>
                  <a:pt x="98473" y="91633"/>
                  <a:pt x="104333" y="91633"/>
                  <a:pt x="115798" y="90996"/>
                </a:cubicBezTo>
                <a:cubicBezTo>
                  <a:pt x="77454" y="63607"/>
                  <a:pt x="41020" y="62715"/>
                  <a:pt x="0" y="76219"/>
                </a:cubicBezTo>
                <a:cubicBezTo>
                  <a:pt x="7516" y="54817"/>
                  <a:pt x="23058" y="51378"/>
                  <a:pt x="37326" y="47556"/>
                </a:cubicBezTo>
                <a:cubicBezTo>
                  <a:pt x="48154" y="44626"/>
                  <a:pt x="56561" y="41187"/>
                  <a:pt x="59492" y="28957"/>
                </a:cubicBezTo>
                <a:cubicBezTo>
                  <a:pt x="62676" y="15708"/>
                  <a:pt x="67517" y="1950"/>
                  <a:pt x="83441" y="167"/>
                </a:cubicBezTo>
                <a:cubicBezTo>
                  <a:pt x="98473" y="-1489"/>
                  <a:pt x="108919" y="9466"/>
                  <a:pt x="115798" y="20549"/>
                </a:cubicBezTo>
                <a:cubicBezTo>
                  <a:pt x="125480" y="36346"/>
                  <a:pt x="132104" y="46282"/>
                  <a:pt x="155799" y="40804"/>
                </a:cubicBezTo>
                <a:cubicBezTo>
                  <a:pt x="185354" y="34053"/>
                  <a:pt x="202679" y="55709"/>
                  <a:pt x="199749" y="89085"/>
                </a:cubicBezTo>
                <a:cubicBezTo>
                  <a:pt x="198602" y="101570"/>
                  <a:pt x="198602" y="106411"/>
                  <a:pt x="214271" y="106920"/>
                </a:cubicBezTo>
                <a:cubicBezTo>
                  <a:pt x="246119" y="108067"/>
                  <a:pt x="262170" y="136093"/>
                  <a:pt x="251214" y="167048"/>
                </a:cubicBezTo>
                <a:cubicBezTo>
                  <a:pt x="248030" y="176093"/>
                  <a:pt x="243826" y="184883"/>
                  <a:pt x="238857" y="196348"/>
                </a:cubicBezTo>
                <a:cubicBezTo>
                  <a:pt x="253635" y="194437"/>
                  <a:pt x="262043" y="203355"/>
                  <a:pt x="271597" y="210489"/>
                </a:cubicBezTo>
                <a:cubicBezTo>
                  <a:pt x="282935" y="219024"/>
                  <a:pt x="285100" y="230616"/>
                  <a:pt x="285992" y="243738"/>
                </a:cubicBezTo>
                <a:cubicBezTo>
                  <a:pt x="286884" y="257750"/>
                  <a:pt x="275291" y="264375"/>
                  <a:pt x="269686" y="274439"/>
                </a:cubicBezTo>
                <a:cubicBezTo>
                  <a:pt x="263317" y="285777"/>
                  <a:pt x="263571" y="291891"/>
                  <a:pt x="275546" y="299407"/>
                </a:cubicBezTo>
                <a:cubicBezTo>
                  <a:pt x="301024" y="315586"/>
                  <a:pt x="306120" y="342975"/>
                  <a:pt x="289941" y="368963"/>
                </a:cubicBezTo>
                <a:cubicBezTo>
                  <a:pt x="281406" y="382721"/>
                  <a:pt x="271087" y="395205"/>
                  <a:pt x="258476" y="404759"/>
                </a:cubicBezTo>
                <a:cubicBezTo>
                  <a:pt x="261278" y="410619"/>
                  <a:pt x="265355" y="409473"/>
                  <a:pt x="268794" y="410110"/>
                </a:cubicBezTo>
                <a:cubicBezTo>
                  <a:pt x="296438" y="415970"/>
                  <a:pt x="303827" y="435078"/>
                  <a:pt x="286502" y="456990"/>
                </a:cubicBezTo>
                <a:cubicBezTo>
                  <a:pt x="274527" y="472149"/>
                  <a:pt x="262298" y="487181"/>
                  <a:pt x="244080" y="495716"/>
                </a:cubicBezTo>
                <a:cubicBezTo>
                  <a:pt x="235290" y="499793"/>
                  <a:pt x="232615" y="504506"/>
                  <a:pt x="240259" y="514315"/>
                </a:cubicBezTo>
                <a:cubicBezTo>
                  <a:pt x="270196" y="552278"/>
                  <a:pt x="259622" y="582979"/>
                  <a:pt x="213379" y="595081"/>
                </a:cubicBezTo>
                <a:cubicBezTo>
                  <a:pt x="206883" y="596737"/>
                  <a:pt x="200258" y="599030"/>
                  <a:pt x="193761" y="599030"/>
                </a:cubicBezTo>
                <a:cubicBezTo>
                  <a:pt x="178602" y="599030"/>
                  <a:pt x="175035" y="603871"/>
                  <a:pt x="179876" y="619285"/>
                </a:cubicBezTo>
                <a:cubicBezTo>
                  <a:pt x="187010" y="641706"/>
                  <a:pt x="179876" y="649094"/>
                  <a:pt x="155799" y="648458"/>
                </a:cubicBezTo>
                <a:cubicBezTo>
                  <a:pt x="129811" y="647820"/>
                  <a:pt x="105225" y="636101"/>
                  <a:pt x="78728" y="638139"/>
                </a:cubicBezTo>
                <a:cubicBezTo>
                  <a:pt x="70830" y="638776"/>
                  <a:pt x="63823" y="637884"/>
                  <a:pt x="61148" y="647311"/>
                </a:cubicBezTo>
                <a:lnTo>
                  <a:pt x="61402" y="647311"/>
                </a:ln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4" name="Forma libre: forma 143">
            <a:extLst>
              <a:ext uri="{FF2B5EF4-FFF2-40B4-BE49-F238E27FC236}">
                <a16:creationId xmlns:a16="http://schemas.microsoft.com/office/drawing/2014/main" id="{E280C783-981C-4EE8-BB6B-CD9CDD357A51}"/>
              </a:ext>
            </a:extLst>
          </p:cNvPr>
          <p:cNvSpPr/>
          <p:nvPr/>
        </p:nvSpPr>
        <p:spPr>
          <a:xfrm>
            <a:off x="790354" y="6041257"/>
            <a:ext cx="564118" cy="252837"/>
          </a:xfrm>
          <a:custGeom>
            <a:avLst/>
            <a:gdLst>
              <a:gd name="connsiteX0" fmla="*/ 127 w 564118"/>
              <a:gd name="connsiteY0" fmla="*/ 66358 h 252837"/>
              <a:gd name="connsiteX1" fmla="*/ 127 w 564118"/>
              <a:gd name="connsiteY1" fmla="*/ 17313 h 252837"/>
              <a:gd name="connsiteX2" fmla="*/ 22166 w 564118"/>
              <a:gd name="connsiteY2" fmla="*/ 3427 h 252837"/>
              <a:gd name="connsiteX3" fmla="*/ 94396 w 564118"/>
              <a:gd name="connsiteY3" fmla="*/ 37950 h 252837"/>
              <a:gd name="connsiteX4" fmla="*/ 267011 w 564118"/>
              <a:gd name="connsiteY4" fmla="*/ 120881 h 252837"/>
              <a:gd name="connsiteX5" fmla="*/ 313890 w 564118"/>
              <a:gd name="connsiteY5" fmla="*/ 120117 h 252837"/>
              <a:gd name="connsiteX6" fmla="*/ 532748 w 564118"/>
              <a:gd name="connsiteY6" fmla="*/ 15147 h 252837"/>
              <a:gd name="connsiteX7" fmla="*/ 563831 w 564118"/>
              <a:gd name="connsiteY7" fmla="*/ 35020 h 252837"/>
              <a:gd name="connsiteX8" fmla="*/ 563831 w 564118"/>
              <a:gd name="connsiteY8" fmla="*/ 84065 h 252837"/>
              <a:gd name="connsiteX9" fmla="*/ 476186 w 564118"/>
              <a:gd name="connsiteY9" fmla="*/ 212602 h 252837"/>
              <a:gd name="connsiteX10" fmla="*/ 119875 w 564118"/>
              <a:gd name="connsiteY10" fmla="*/ 226870 h 252837"/>
              <a:gd name="connsiteX11" fmla="*/ 40638 w 564118"/>
              <a:gd name="connsiteY11" fmla="*/ 184322 h 252837"/>
              <a:gd name="connsiteX12" fmla="*/ 510 w 564118"/>
              <a:gd name="connsiteY12" fmla="*/ 104320 h 252837"/>
              <a:gd name="connsiteX13" fmla="*/ 510 w 564118"/>
              <a:gd name="connsiteY13" fmla="*/ 66485 h 252837"/>
              <a:gd name="connsiteX14" fmla="*/ 0 w 564118"/>
              <a:gd name="connsiteY14" fmla="*/ 66485 h 25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4118" h="252837">
                <a:moveTo>
                  <a:pt x="127" y="66358"/>
                </a:moveTo>
                <a:cubicBezTo>
                  <a:pt x="127" y="50052"/>
                  <a:pt x="382" y="33619"/>
                  <a:pt x="127" y="17313"/>
                </a:cubicBezTo>
                <a:cubicBezTo>
                  <a:pt x="-255" y="-267"/>
                  <a:pt x="7516" y="-3580"/>
                  <a:pt x="22166" y="3427"/>
                </a:cubicBezTo>
                <a:cubicBezTo>
                  <a:pt x="46243" y="15020"/>
                  <a:pt x="70320" y="26485"/>
                  <a:pt x="94396" y="37950"/>
                </a:cubicBezTo>
                <a:cubicBezTo>
                  <a:pt x="151977" y="65594"/>
                  <a:pt x="209558" y="92983"/>
                  <a:pt x="267011" y="120881"/>
                </a:cubicBezTo>
                <a:cubicBezTo>
                  <a:pt x="283189" y="128779"/>
                  <a:pt x="298221" y="127633"/>
                  <a:pt x="313890" y="120117"/>
                </a:cubicBezTo>
                <a:cubicBezTo>
                  <a:pt x="386758" y="84957"/>
                  <a:pt x="459753" y="50052"/>
                  <a:pt x="532748" y="15147"/>
                </a:cubicBezTo>
                <a:cubicBezTo>
                  <a:pt x="561920" y="1134"/>
                  <a:pt x="563321" y="1898"/>
                  <a:pt x="563831" y="35020"/>
                </a:cubicBezTo>
                <a:cubicBezTo>
                  <a:pt x="564086" y="51326"/>
                  <a:pt x="562939" y="67759"/>
                  <a:pt x="563831" y="84065"/>
                </a:cubicBezTo>
                <a:cubicBezTo>
                  <a:pt x="567780" y="149799"/>
                  <a:pt x="530709" y="188908"/>
                  <a:pt x="476186" y="212602"/>
                </a:cubicBezTo>
                <a:cubicBezTo>
                  <a:pt x="359751" y="263304"/>
                  <a:pt x="240513" y="263814"/>
                  <a:pt x="119875" y="226870"/>
                </a:cubicBezTo>
                <a:cubicBezTo>
                  <a:pt x="90320" y="217825"/>
                  <a:pt x="64714" y="202921"/>
                  <a:pt x="40638" y="184322"/>
                </a:cubicBezTo>
                <a:cubicBezTo>
                  <a:pt x="14523" y="164066"/>
                  <a:pt x="-1019" y="138461"/>
                  <a:pt x="510" y="104320"/>
                </a:cubicBezTo>
                <a:cubicBezTo>
                  <a:pt x="1019" y="91709"/>
                  <a:pt x="510" y="79097"/>
                  <a:pt x="510" y="66485"/>
                </a:cubicBezTo>
                <a:cubicBezTo>
                  <a:pt x="382" y="66485"/>
                  <a:pt x="127" y="66485"/>
                  <a:pt x="0" y="66485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5" name="Forma libre: forma 144">
            <a:extLst>
              <a:ext uri="{FF2B5EF4-FFF2-40B4-BE49-F238E27FC236}">
                <a16:creationId xmlns:a16="http://schemas.microsoft.com/office/drawing/2014/main" id="{EF2653E1-153B-4646-8258-173202849A9F}"/>
              </a:ext>
            </a:extLst>
          </p:cNvPr>
          <p:cNvSpPr/>
          <p:nvPr/>
        </p:nvSpPr>
        <p:spPr>
          <a:xfrm>
            <a:off x="3406729" y="4221201"/>
            <a:ext cx="295264" cy="649354"/>
          </a:xfrm>
          <a:custGeom>
            <a:avLst/>
            <a:gdLst>
              <a:gd name="connsiteX0" fmla="*/ 50930 w 295264"/>
              <a:gd name="connsiteY0" fmla="*/ 415944 h 649354"/>
              <a:gd name="connsiteX1" fmla="*/ 79847 w 295264"/>
              <a:gd name="connsiteY1" fmla="*/ 440149 h 649354"/>
              <a:gd name="connsiteX2" fmla="*/ 91440 w 295264"/>
              <a:gd name="connsiteY2" fmla="*/ 350083 h 649354"/>
              <a:gd name="connsiteX3" fmla="*/ 69911 w 295264"/>
              <a:gd name="connsiteY3" fmla="*/ 342822 h 649354"/>
              <a:gd name="connsiteX4" fmla="*/ 34369 w 295264"/>
              <a:gd name="connsiteY4" fmla="*/ 284859 h 649354"/>
              <a:gd name="connsiteX5" fmla="*/ 12457 w 295264"/>
              <a:gd name="connsiteY5" fmla="*/ 249063 h 649354"/>
              <a:gd name="connsiteX6" fmla="*/ 56153 w 295264"/>
              <a:gd name="connsiteY6" fmla="*/ 195941 h 649354"/>
              <a:gd name="connsiteX7" fmla="*/ 43923 w 295264"/>
              <a:gd name="connsiteY7" fmla="*/ 162947 h 649354"/>
              <a:gd name="connsiteX8" fmla="*/ 83287 w 295264"/>
              <a:gd name="connsiteY8" fmla="*/ 107277 h 649354"/>
              <a:gd name="connsiteX9" fmla="*/ 97937 w 295264"/>
              <a:gd name="connsiteY9" fmla="*/ 90589 h 649354"/>
              <a:gd name="connsiteX10" fmla="*/ 155262 w 295264"/>
              <a:gd name="connsiteY10" fmla="*/ 44218 h 649354"/>
              <a:gd name="connsiteX11" fmla="*/ 168766 w 295264"/>
              <a:gd name="connsiteY11" fmla="*/ 37594 h 649354"/>
              <a:gd name="connsiteX12" fmla="*/ 194754 w 295264"/>
              <a:gd name="connsiteY12" fmla="*/ 7530 h 649354"/>
              <a:gd name="connsiteX13" fmla="*/ 231060 w 295264"/>
              <a:gd name="connsiteY13" fmla="*/ 17212 h 649354"/>
              <a:gd name="connsiteX14" fmla="*/ 269277 w 295264"/>
              <a:gd name="connsiteY14" fmla="*/ 50970 h 649354"/>
              <a:gd name="connsiteX15" fmla="*/ 295265 w 295264"/>
              <a:gd name="connsiteY15" fmla="*/ 76321 h 649354"/>
              <a:gd name="connsiteX16" fmla="*/ 167365 w 295264"/>
              <a:gd name="connsiteY16" fmla="*/ 99506 h 649354"/>
              <a:gd name="connsiteX17" fmla="*/ 208512 w 295264"/>
              <a:gd name="connsiteY17" fmla="*/ 93901 h 649354"/>
              <a:gd name="connsiteX18" fmla="*/ 238448 w 295264"/>
              <a:gd name="connsiteY18" fmla="*/ 121927 h 649354"/>
              <a:gd name="connsiteX19" fmla="*/ 217174 w 295264"/>
              <a:gd name="connsiteY19" fmla="*/ 161928 h 649354"/>
              <a:gd name="connsiteX20" fmla="*/ 141632 w 295264"/>
              <a:gd name="connsiteY20" fmla="*/ 162310 h 649354"/>
              <a:gd name="connsiteX21" fmla="*/ 154625 w 295264"/>
              <a:gd name="connsiteY21" fmla="*/ 168552 h 649354"/>
              <a:gd name="connsiteX22" fmla="*/ 159339 w 295264"/>
              <a:gd name="connsiteY22" fmla="*/ 220909 h 649354"/>
              <a:gd name="connsiteX23" fmla="*/ 124816 w 295264"/>
              <a:gd name="connsiteY23" fmla="*/ 245368 h 649354"/>
              <a:gd name="connsiteX24" fmla="*/ 119466 w 295264"/>
              <a:gd name="connsiteY24" fmla="*/ 251738 h 649354"/>
              <a:gd name="connsiteX25" fmla="*/ 127364 w 295264"/>
              <a:gd name="connsiteY25" fmla="*/ 257598 h 649354"/>
              <a:gd name="connsiteX26" fmla="*/ 165454 w 295264"/>
              <a:gd name="connsiteY26" fmla="*/ 277853 h 649354"/>
              <a:gd name="connsiteX27" fmla="*/ 138829 w 295264"/>
              <a:gd name="connsiteY27" fmla="*/ 315561 h 649354"/>
              <a:gd name="connsiteX28" fmla="*/ 139848 w 295264"/>
              <a:gd name="connsiteY28" fmla="*/ 344606 h 649354"/>
              <a:gd name="connsiteX29" fmla="*/ 144180 w 295264"/>
              <a:gd name="connsiteY29" fmla="*/ 406008 h 649354"/>
              <a:gd name="connsiteX30" fmla="*/ 120103 w 295264"/>
              <a:gd name="connsiteY30" fmla="*/ 426136 h 649354"/>
              <a:gd name="connsiteX31" fmla="*/ 155899 w 295264"/>
              <a:gd name="connsiteY31" fmla="*/ 439257 h 649354"/>
              <a:gd name="connsiteX32" fmla="*/ 153224 w 295264"/>
              <a:gd name="connsiteY32" fmla="*/ 476328 h 649354"/>
              <a:gd name="connsiteX33" fmla="*/ 166600 w 295264"/>
              <a:gd name="connsiteY33" fmla="*/ 472123 h 649354"/>
              <a:gd name="connsiteX34" fmla="*/ 193352 w 295264"/>
              <a:gd name="connsiteY34" fmla="*/ 466773 h 649354"/>
              <a:gd name="connsiteX35" fmla="*/ 203034 w 295264"/>
              <a:gd name="connsiteY35" fmla="*/ 492506 h 649354"/>
              <a:gd name="connsiteX36" fmla="*/ 200231 w 295264"/>
              <a:gd name="connsiteY36" fmla="*/ 525755 h 649354"/>
              <a:gd name="connsiteX37" fmla="*/ 212716 w 295264"/>
              <a:gd name="connsiteY37" fmla="*/ 535054 h 649354"/>
              <a:gd name="connsiteX38" fmla="*/ 262143 w 295264"/>
              <a:gd name="connsiteY38" fmla="*/ 568431 h 649354"/>
              <a:gd name="connsiteX39" fmla="*/ 251188 w 295264"/>
              <a:gd name="connsiteY39" fmla="*/ 635438 h 649354"/>
              <a:gd name="connsiteX40" fmla="*/ 236028 w 295264"/>
              <a:gd name="connsiteY40" fmla="*/ 644483 h 649354"/>
              <a:gd name="connsiteX41" fmla="*/ 173352 w 295264"/>
              <a:gd name="connsiteY41" fmla="*/ 643974 h 649354"/>
              <a:gd name="connsiteX42" fmla="*/ 133733 w 295264"/>
              <a:gd name="connsiteY42" fmla="*/ 649324 h 649354"/>
              <a:gd name="connsiteX43" fmla="*/ 114752 w 295264"/>
              <a:gd name="connsiteY43" fmla="*/ 623209 h 649354"/>
              <a:gd name="connsiteX44" fmla="*/ 98064 w 295264"/>
              <a:gd name="connsiteY44" fmla="*/ 599132 h 649354"/>
              <a:gd name="connsiteX45" fmla="*/ 58318 w 295264"/>
              <a:gd name="connsiteY45" fmla="*/ 586011 h 649354"/>
              <a:gd name="connsiteX46" fmla="*/ 39592 w 295264"/>
              <a:gd name="connsiteY46" fmla="*/ 544227 h 649354"/>
              <a:gd name="connsiteX47" fmla="*/ 77809 w 295264"/>
              <a:gd name="connsiteY47" fmla="*/ 512379 h 649354"/>
              <a:gd name="connsiteX48" fmla="*/ 15388 w 295264"/>
              <a:gd name="connsiteY48" fmla="*/ 465754 h 649354"/>
              <a:gd name="connsiteX49" fmla="*/ 34751 w 295264"/>
              <a:gd name="connsiteY49" fmla="*/ 409320 h 649354"/>
              <a:gd name="connsiteX50" fmla="*/ 40738 w 295264"/>
              <a:gd name="connsiteY50" fmla="*/ 406390 h 649354"/>
              <a:gd name="connsiteX51" fmla="*/ 50930 w 295264"/>
              <a:gd name="connsiteY51" fmla="*/ 415944 h 64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95264" h="649354">
                <a:moveTo>
                  <a:pt x="50930" y="415944"/>
                </a:moveTo>
                <a:cubicBezTo>
                  <a:pt x="60611" y="424097"/>
                  <a:pt x="70293" y="432123"/>
                  <a:pt x="79847" y="440149"/>
                </a:cubicBezTo>
                <a:cubicBezTo>
                  <a:pt x="84306" y="413269"/>
                  <a:pt x="73987" y="381421"/>
                  <a:pt x="91440" y="350083"/>
                </a:cubicBezTo>
                <a:cubicBezTo>
                  <a:pt x="80484" y="353141"/>
                  <a:pt x="72331" y="355943"/>
                  <a:pt x="69911" y="342822"/>
                </a:cubicBezTo>
                <a:cubicBezTo>
                  <a:pt x="65579" y="319382"/>
                  <a:pt x="50675" y="301420"/>
                  <a:pt x="34369" y="284859"/>
                </a:cubicBezTo>
                <a:cubicBezTo>
                  <a:pt x="24305" y="274668"/>
                  <a:pt x="16534" y="262948"/>
                  <a:pt x="12457" y="249063"/>
                </a:cubicBezTo>
                <a:cubicBezTo>
                  <a:pt x="5578" y="225113"/>
                  <a:pt x="23031" y="203584"/>
                  <a:pt x="56153" y="195941"/>
                </a:cubicBezTo>
                <a:cubicBezTo>
                  <a:pt x="53095" y="184603"/>
                  <a:pt x="46343" y="174794"/>
                  <a:pt x="43923" y="162947"/>
                </a:cubicBezTo>
                <a:cubicBezTo>
                  <a:pt x="37426" y="131226"/>
                  <a:pt x="51566" y="108806"/>
                  <a:pt x="83287" y="107277"/>
                </a:cubicBezTo>
                <a:cubicBezTo>
                  <a:pt x="97045" y="106640"/>
                  <a:pt x="98828" y="102945"/>
                  <a:pt x="97937" y="90589"/>
                </a:cubicBezTo>
                <a:cubicBezTo>
                  <a:pt x="94625" y="49951"/>
                  <a:pt x="114752" y="33772"/>
                  <a:pt x="155262" y="44218"/>
                </a:cubicBezTo>
                <a:cubicBezTo>
                  <a:pt x="163670" y="46384"/>
                  <a:pt x="165581" y="43072"/>
                  <a:pt x="168766" y="37594"/>
                </a:cubicBezTo>
                <a:cubicBezTo>
                  <a:pt x="175518" y="25874"/>
                  <a:pt x="183288" y="15301"/>
                  <a:pt x="194754" y="7530"/>
                </a:cubicBezTo>
                <a:cubicBezTo>
                  <a:pt x="212843" y="-4445"/>
                  <a:pt x="224945" y="-2789"/>
                  <a:pt x="231060" y="17212"/>
                </a:cubicBezTo>
                <a:cubicBezTo>
                  <a:pt x="237302" y="37722"/>
                  <a:pt x="248767" y="47403"/>
                  <a:pt x="269277" y="50970"/>
                </a:cubicBezTo>
                <a:cubicBezTo>
                  <a:pt x="280997" y="53008"/>
                  <a:pt x="292972" y="58868"/>
                  <a:pt x="295265" y="76321"/>
                </a:cubicBezTo>
                <a:cubicBezTo>
                  <a:pt x="246856" y="58486"/>
                  <a:pt x="205327" y="69951"/>
                  <a:pt x="167365" y="99506"/>
                </a:cubicBezTo>
                <a:cubicBezTo>
                  <a:pt x="180613" y="93774"/>
                  <a:pt x="194244" y="90716"/>
                  <a:pt x="208512" y="93901"/>
                </a:cubicBezTo>
                <a:cubicBezTo>
                  <a:pt x="223799" y="97340"/>
                  <a:pt x="231697" y="109188"/>
                  <a:pt x="238448" y="121927"/>
                </a:cubicBezTo>
                <a:cubicBezTo>
                  <a:pt x="250678" y="144984"/>
                  <a:pt x="243162" y="160144"/>
                  <a:pt x="217174" y="161928"/>
                </a:cubicBezTo>
                <a:cubicBezTo>
                  <a:pt x="193607" y="163583"/>
                  <a:pt x="169785" y="162310"/>
                  <a:pt x="141632" y="162310"/>
                </a:cubicBezTo>
                <a:cubicBezTo>
                  <a:pt x="148383" y="165495"/>
                  <a:pt x="151696" y="166896"/>
                  <a:pt x="154625" y="168552"/>
                </a:cubicBezTo>
                <a:cubicBezTo>
                  <a:pt x="180486" y="182565"/>
                  <a:pt x="182524" y="202310"/>
                  <a:pt x="159339" y="220909"/>
                </a:cubicBezTo>
                <a:cubicBezTo>
                  <a:pt x="148383" y="229699"/>
                  <a:pt x="136281" y="237088"/>
                  <a:pt x="124816" y="245368"/>
                </a:cubicBezTo>
                <a:cubicBezTo>
                  <a:pt x="122650" y="247024"/>
                  <a:pt x="119593" y="249572"/>
                  <a:pt x="119466" y="251738"/>
                </a:cubicBezTo>
                <a:cubicBezTo>
                  <a:pt x="119466" y="256197"/>
                  <a:pt x="123670" y="256833"/>
                  <a:pt x="127364" y="257598"/>
                </a:cubicBezTo>
                <a:cubicBezTo>
                  <a:pt x="142269" y="260528"/>
                  <a:pt x="161759" y="258235"/>
                  <a:pt x="165454" y="277853"/>
                </a:cubicBezTo>
                <a:cubicBezTo>
                  <a:pt x="169021" y="297089"/>
                  <a:pt x="151186" y="305497"/>
                  <a:pt x="138829" y="315561"/>
                </a:cubicBezTo>
                <a:cubicBezTo>
                  <a:pt x="126090" y="325879"/>
                  <a:pt x="117682" y="332631"/>
                  <a:pt x="139848" y="344606"/>
                </a:cubicBezTo>
                <a:cubicBezTo>
                  <a:pt x="170931" y="361294"/>
                  <a:pt x="171059" y="382823"/>
                  <a:pt x="144180" y="406008"/>
                </a:cubicBezTo>
                <a:cubicBezTo>
                  <a:pt x="137555" y="411740"/>
                  <a:pt x="130676" y="417346"/>
                  <a:pt x="120103" y="426136"/>
                </a:cubicBezTo>
                <a:cubicBezTo>
                  <a:pt x="136791" y="424989"/>
                  <a:pt x="150804" y="422569"/>
                  <a:pt x="155899" y="439257"/>
                </a:cubicBezTo>
                <a:cubicBezTo>
                  <a:pt x="159849" y="452123"/>
                  <a:pt x="151568" y="463843"/>
                  <a:pt x="153224" y="476328"/>
                </a:cubicBezTo>
                <a:cubicBezTo>
                  <a:pt x="159849" y="481168"/>
                  <a:pt x="162651" y="474544"/>
                  <a:pt x="166600" y="472123"/>
                </a:cubicBezTo>
                <a:cubicBezTo>
                  <a:pt x="174881" y="466900"/>
                  <a:pt x="183543" y="461041"/>
                  <a:pt x="193352" y="466773"/>
                </a:cubicBezTo>
                <a:cubicBezTo>
                  <a:pt x="203034" y="472251"/>
                  <a:pt x="203289" y="482824"/>
                  <a:pt x="203034" y="492506"/>
                </a:cubicBezTo>
                <a:cubicBezTo>
                  <a:pt x="202779" y="503589"/>
                  <a:pt x="201123" y="514672"/>
                  <a:pt x="200231" y="525755"/>
                </a:cubicBezTo>
                <a:cubicBezTo>
                  <a:pt x="199339" y="535692"/>
                  <a:pt x="201760" y="538876"/>
                  <a:pt x="212716" y="535054"/>
                </a:cubicBezTo>
                <a:cubicBezTo>
                  <a:pt x="245200" y="523717"/>
                  <a:pt x="260360" y="534290"/>
                  <a:pt x="262143" y="568431"/>
                </a:cubicBezTo>
                <a:cubicBezTo>
                  <a:pt x="263417" y="591489"/>
                  <a:pt x="264309" y="614801"/>
                  <a:pt x="251188" y="635438"/>
                </a:cubicBezTo>
                <a:cubicBezTo>
                  <a:pt x="247875" y="640661"/>
                  <a:pt x="244818" y="649069"/>
                  <a:pt x="236028" y="644483"/>
                </a:cubicBezTo>
                <a:cubicBezTo>
                  <a:pt x="215136" y="633655"/>
                  <a:pt x="194117" y="640025"/>
                  <a:pt x="173352" y="643974"/>
                </a:cubicBezTo>
                <a:cubicBezTo>
                  <a:pt x="160231" y="646394"/>
                  <a:pt x="147237" y="649706"/>
                  <a:pt x="133733" y="649324"/>
                </a:cubicBezTo>
                <a:cubicBezTo>
                  <a:pt x="115517" y="648942"/>
                  <a:pt x="108383" y="638878"/>
                  <a:pt x="114752" y="623209"/>
                </a:cubicBezTo>
                <a:cubicBezTo>
                  <a:pt x="122650" y="604100"/>
                  <a:pt x="115517" y="600406"/>
                  <a:pt x="98064" y="599132"/>
                </a:cubicBezTo>
                <a:cubicBezTo>
                  <a:pt x="84178" y="598113"/>
                  <a:pt x="70293" y="594291"/>
                  <a:pt x="58318" y="586011"/>
                </a:cubicBezTo>
                <a:cubicBezTo>
                  <a:pt x="43668" y="575820"/>
                  <a:pt x="35006" y="562443"/>
                  <a:pt x="39592" y="544227"/>
                </a:cubicBezTo>
                <a:cubicBezTo>
                  <a:pt x="43923" y="527029"/>
                  <a:pt x="51439" y="511487"/>
                  <a:pt x="77809" y="512379"/>
                </a:cubicBezTo>
                <a:cubicBezTo>
                  <a:pt x="53732" y="496837"/>
                  <a:pt x="30802" y="486519"/>
                  <a:pt x="15388" y="465754"/>
                </a:cubicBezTo>
                <a:cubicBezTo>
                  <a:pt x="-9326" y="432633"/>
                  <a:pt x="-5250" y="419256"/>
                  <a:pt x="34751" y="409320"/>
                </a:cubicBezTo>
                <a:cubicBezTo>
                  <a:pt x="36916" y="408810"/>
                  <a:pt x="38700" y="407409"/>
                  <a:pt x="40738" y="406390"/>
                </a:cubicBezTo>
                <a:cubicBezTo>
                  <a:pt x="44178" y="409575"/>
                  <a:pt x="47490" y="412759"/>
                  <a:pt x="50930" y="415944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6" name="Forma libre: forma 145">
            <a:extLst>
              <a:ext uri="{FF2B5EF4-FFF2-40B4-BE49-F238E27FC236}">
                <a16:creationId xmlns:a16="http://schemas.microsoft.com/office/drawing/2014/main" id="{15F59E40-FAEA-4C04-BFE4-A38A4F1B6026}"/>
              </a:ext>
            </a:extLst>
          </p:cNvPr>
          <p:cNvSpPr/>
          <p:nvPr/>
        </p:nvSpPr>
        <p:spPr>
          <a:xfrm>
            <a:off x="859558" y="1626594"/>
            <a:ext cx="439163" cy="364272"/>
          </a:xfrm>
          <a:custGeom>
            <a:avLst/>
            <a:gdLst>
              <a:gd name="connsiteX0" fmla="*/ 220228 w 439163"/>
              <a:gd name="connsiteY0" fmla="*/ 57 h 364272"/>
              <a:gd name="connsiteX1" fmla="*/ 349530 w 439163"/>
              <a:gd name="connsiteY1" fmla="*/ 57 h 364272"/>
              <a:gd name="connsiteX2" fmla="*/ 372205 w 439163"/>
              <a:gd name="connsiteY2" fmla="*/ 16235 h 364272"/>
              <a:gd name="connsiteX3" fmla="*/ 383925 w 439163"/>
              <a:gd name="connsiteY3" fmla="*/ 26426 h 364272"/>
              <a:gd name="connsiteX4" fmla="*/ 399594 w 439163"/>
              <a:gd name="connsiteY4" fmla="*/ 26681 h 364272"/>
              <a:gd name="connsiteX5" fmla="*/ 431442 w 439163"/>
              <a:gd name="connsiteY5" fmla="*/ 74198 h 364272"/>
              <a:gd name="connsiteX6" fmla="*/ 341377 w 439163"/>
              <a:gd name="connsiteY6" fmla="*/ 167193 h 364272"/>
              <a:gd name="connsiteX7" fmla="*/ 326345 w 439163"/>
              <a:gd name="connsiteY7" fmla="*/ 176238 h 364272"/>
              <a:gd name="connsiteX8" fmla="*/ 253987 w 439163"/>
              <a:gd name="connsiteY8" fmla="*/ 237385 h 364272"/>
              <a:gd name="connsiteX9" fmla="*/ 259465 w 439163"/>
              <a:gd name="connsiteY9" fmla="*/ 305922 h 364272"/>
              <a:gd name="connsiteX10" fmla="*/ 301503 w 439163"/>
              <a:gd name="connsiteY10" fmla="*/ 326177 h 364272"/>
              <a:gd name="connsiteX11" fmla="*/ 319211 w 439163"/>
              <a:gd name="connsiteY11" fmla="*/ 338916 h 364272"/>
              <a:gd name="connsiteX12" fmla="*/ 324689 w 439163"/>
              <a:gd name="connsiteY12" fmla="*/ 359426 h 364272"/>
              <a:gd name="connsiteX13" fmla="*/ 306344 w 439163"/>
              <a:gd name="connsiteY13" fmla="*/ 363757 h 364272"/>
              <a:gd name="connsiteX14" fmla="*/ 125704 w 439163"/>
              <a:gd name="connsiteY14" fmla="*/ 364266 h 364272"/>
              <a:gd name="connsiteX15" fmla="*/ 115004 w 439163"/>
              <a:gd name="connsiteY15" fmla="*/ 344648 h 364272"/>
              <a:gd name="connsiteX16" fmla="*/ 134240 w 439163"/>
              <a:gd name="connsiteY16" fmla="*/ 326941 h 364272"/>
              <a:gd name="connsiteX17" fmla="*/ 178572 w 439163"/>
              <a:gd name="connsiteY17" fmla="*/ 306176 h 364272"/>
              <a:gd name="connsiteX18" fmla="*/ 194878 w 439163"/>
              <a:gd name="connsiteY18" fmla="*/ 280571 h 364272"/>
              <a:gd name="connsiteX19" fmla="*/ 166979 w 439163"/>
              <a:gd name="connsiteY19" fmla="*/ 225538 h 364272"/>
              <a:gd name="connsiteX20" fmla="*/ 45958 w 439163"/>
              <a:gd name="connsiteY20" fmla="*/ 133562 h 364272"/>
              <a:gd name="connsiteX21" fmla="*/ 989 w 439163"/>
              <a:gd name="connsiteY21" fmla="*/ 46172 h 364272"/>
              <a:gd name="connsiteX22" fmla="*/ 16658 w 439163"/>
              <a:gd name="connsiteY22" fmla="*/ 26809 h 364272"/>
              <a:gd name="connsiteX23" fmla="*/ 45703 w 439163"/>
              <a:gd name="connsiteY23" fmla="*/ 26809 h 364272"/>
              <a:gd name="connsiteX24" fmla="*/ 66086 w 439163"/>
              <a:gd name="connsiteY24" fmla="*/ 12031 h 364272"/>
              <a:gd name="connsiteX25" fmla="*/ 88506 w 439163"/>
              <a:gd name="connsiteY25" fmla="*/ 57 h 364272"/>
              <a:gd name="connsiteX26" fmla="*/ 220101 w 439163"/>
              <a:gd name="connsiteY26" fmla="*/ 57 h 364272"/>
              <a:gd name="connsiteX27" fmla="*/ 191183 w 439163"/>
              <a:gd name="connsiteY27" fmla="*/ 128212 h 364272"/>
              <a:gd name="connsiteX28" fmla="*/ 239082 w 439163"/>
              <a:gd name="connsiteY28" fmla="*/ 124135 h 364272"/>
              <a:gd name="connsiteX29" fmla="*/ 255643 w 439163"/>
              <a:gd name="connsiteY29" fmla="*/ 86427 h 364272"/>
              <a:gd name="connsiteX30" fmla="*/ 257172 w 439163"/>
              <a:gd name="connsiteY30" fmla="*/ 84771 h 364272"/>
              <a:gd name="connsiteX31" fmla="*/ 252458 w 439163"/>
              <a:gd name="connsiteY31" fmla="*/ 70121 h 364272"/>
              <a:gd name="connsiteX32" fmla="*/ 222139 w 439163"/>
              <a:gd name="connsiteY32" fmla="*/ 45662 h 364272"/>
              <a:gd name="connsiteX33" fmla="*/ 193604 w 439163"/>
              <a:gd name="connsiteY33" fmla="*/ 68848 h 364272"/>
              <a:gd name="connsiteX34" fmla="*/ 182521 w 439163"/>
              <a:gd name="connsiteY34" fmla="*/ 70121 h 364272"/>
              <a:gd name="connsiteX35" fmla="*/ 178062 w 439163"/>
              <a:gd name="connsiteY35" fmla="*/ 82096 h 364272"/>
              <a:gd name="connsiteX36" fmla="*/ 191183 w 439163"/>
              <a:gd name="connsiteY36" fmla="*/ 128339 h 364272"/>
              <a:gd name="connsiteX37" fmla="*/ 351058 w 439163"/>
              <a:gd name="connsiteY37" fmla="*/ 129868 h 364272"/>
              <a:gd name="connsiteX38" fmla="*/ 397811 w 439163"/>
              <a:gd name="connsiteY38" fmla="*/ 77383 h 364272"/>
              <a:gd name="connsiteX39" fmla="*/ 397174 w 439163"/>
              <a:gd name="connsiteY39" fmla="*/ 57255 h 364272"/>
              <a:gd name="connsiteX40" fmla="*/ 369148 w 439163"/>
              <a:gd name="connsiteY40" fmla="*/ 66300 h 364272"/>
              <a:gd name="connsiteX41" fmla="*/ 351058 w 439163"/>
              <a:gd name="connsiteY41" fmla="*/ 129868 h 364272"/>
              <a:gd name="connsiteX42" fmla="*/ 52073 w 439163"/>
              <a:gd name="connsiteY42" fmla="*/ 55726 h 364272"/>
              <a:gd name="connsiteX43" fmla="*/ 39716 w 439163"/>
              <a:gd name="connsiteY43" fmla="*/ 73179 h 364272"/>
              <a:gd name="connsiteX44" fmla="*/ 68888 w 439163"/>
              <a:gd name="connsiteY44" fmla="*/ 116874 h 364272"/>
              <a:gd name="connsiteX45" fmla="*/ 78443 w 439163"/>
              <a:gd name="connsiteY45" fmla="*/ 120568 h 364272"/>
              <a:gd name="connsiteX46" fmla="*/ 82137 w 439163"/>
              <a:gd name="connsiteY46" fmla="*/ 111396 h 364272"/>
              <a:gd name="connsiteX47" fmla="*/ 70290 w 439163"/>
              <a:gd name="connsiteY47" fmla="*/ 64389 h 364272"/>
              <a:gd name="connsiteX48" fmla="*/ 52073 w 439163"/>
              <a:gd name="connsiteY48" fmla="*/ 55726 h 36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39163" h="364272">
                <a:moveTo>
                  <a:pt x="220228" y="57"/>
                </a:moveTo>
                <a:cubicBezTo>
                  <a:pt x="263286" y="57"/>
                  <a:pt x="306472" y="57"/>
                  <a:pt x="349530" y="57"/>
                </a:cubicBezTo>
                <a:cubicBezTo>
                  <a:pt x="360868" y="57"/>
                  <a:pt x="372970" y="-963"/>
                  <a:pt x="372205" y="16235"/>
                </a:cubicBezTo>
                <a:cubicBezTo>
                  <a:pt x="371950" y="23879"/>
                  <a:pt x="377173" y="26426"/>
                  <a:pt x="383925" y="26426"/>
                </a:cubicBezTo>
                <a:cubicBezTo>
                  <a:pt x="389148" y="26426"/>
                  <a:pt x="394371" y="26554"/>
                  <a:pt x="399594" y="26681"/>
                </a:cubicBezTo>
                <a:cubicBezTo>
                  <a:pt x="440104" y="26936"/>
                  <a:pt x="447111" y="36236"/>
                  <a:pt x="431442" y="74198"/>
                </a:cubicBezTo>
                <a:cubicBezTo>
                  <a:pt x="413862" y="116746"/>
                  <a:pt x="387110" y="151397"/>
                  <a:pt x="341377" y="167193"/>
                </a:cubicBezTo>
                <a:cubicBezTo>
                  <a:pt x="335644" y="169104"/>
                  <a:pt x="330166" y="171270"/>
                  <a:pt x="326345" y="176238"/>
                </a:cubicBezTo>
                <a:cubicBezTo>
                  <a:pt x="306981" y="202226"/>
                  <a:pt x="283287" y="222608"/>
                  <a:pt x="253987" y="237385"/>
                </a:cubicBezTo>
                <a:cubicBezTo>
                  <a:pt x="237426" y="245666"/>
                  <a:pt x="242139" y="296367"/>
                  <a:pt x="259465" y="305922"/>
                </a:cubicBezTo>
                <a:cubicBezTo>
                  <a:pt x="273095" y="313438"/>
                  <a:pt x="287491" y="319552"/>
                  <a:pt x="301503" y="326177"/>
                </a:cubicBezTo>
                <a:cubicBezTo>
                  <a:pt x="308255" y="329361"/>
                  <a:pt x="315899" y="331654"/>
                  <a:pt x="319211" y="338916"/>
                </a:cubicBezTo>
                <a:cubicBezTo>
                  <a:pt x="322141" y="345413"/>
                  <a:pt x="328765" y="352037"/>
                  <a:pt x="324689" y="359426"/>
                </a:cubicBezTo>
                <a:cubicBezTo>
                  <a:pt x="320994" y="366305"/>
                  <a:pt x="312714" y="363757"/>
                  <a:pt x="306344" y="363757"/>
                </a:cubicBezTo>
                <a:cubicBezTo>
                  <a:pt x="246089" y="364012"/>
                  <a:pt x="185960" y="363375"/>
                  <a:pt x="125704" y="364266"/>
                </a:cubicBezTo>
                <a:cubicBezTo>
                  <a:pt x="106214" y="364521"/>
                  <a:pt x="108634" y="357005"/>
                  <a:pt x="115004" y="344648"/>
                </a:cubicBezTo>
                <a:cubicBezTo>
                  <a:pt x="119335" y="336240"/>
                  <a:pt x="125832" y="330890"/>
                  <a:pt x="134240" y="326941"/>
                </a:cubicBezTo>
                <a:cubicBezTo>
                  <a:pt x="149017" y="320062"/>
                  <a:pt x="163412" y="312164"/>
                  <a:pt x="178572" y="306176"/>
                </a:cubicBezTo>
                <a:cubicBezTo>
                  <a:pt x="191056" y="301335"/>
                  <a:pt x="194368" y="293182"/>
                  <a:pt x="194878" y="280571"/>
                </a:cubicBezTo>
                <a:cubicBezTo>
                  <a:pt x="195897" y="256367"/>
                  <a:pt x="190801" y="241334"/>
                  <a:pt x="166979" y="225538"/>
                </a:cubicBezTo>
                <a:cubicBezTo>
                  <a:pt x="125067" y="197639"/>
                  <a:pt x="87360" y="163117"/>
                  <a:pt x="45958" y="133562"/>
                </a:cubicBezTo>
                <a:cubicBezTo>
                  <a:pt x="17677" y="113434"/>
                  <a:pt x="9142" y="78911"/>
                  <a:pt x="989" y="46172"/>
                </a:cubicBezTo>
                <a:cubicBezTo>
                  <a:pt x="-2451" y="32286"/>
                  <a:pt x="3155" y="26554"/>
                  <a:pt x="16658" y="26809"/>
                </a:cubicBezTo>
                <a:cubicBezTo>
                  <a:pt x="26340" y="26809"/>
                  <a:pt x="36021" y="26554"/>
                  <a:pt x="45703" y="26809"/>
                </a:cubicBezTo>
                <a:cubicBezTo>
                  <a:pt x="56277" y="27063"/>
                  <a:pt x="64684" y="25153"/>
                  <a:pt x="66086" y="12031"/>
                </a:cubicBezTo>
                <a:cubicBezTo>
                  <a:pt x="67614" y="-1982"/>
                  <a:pt x="79207" y="184"/>
                  <a:pt x="88506" y="57"/>
                </a:cubicBezTo>
                <a:cubicBezTo>
                  <a:pt x="132329" y="-71"/>
                  <a:pt x="176278" y="57"/>
                  <a:pt x="220101" y="57"/>
                </a:cubicBezTo>
                <a:close/>
                <a:moveTo>
                  <a:pt x="191183" y="128212"/>
                </a:moveTo>
                <a:cubicBezTo>
                  <a:pt x="208126" y="121205"/>
                  <a:pt x="223031" y="122989"/>
                  <a:pt x="239082" y="124135"/>
                </a:cubicBezTo>
                <a:cubicBezTo>
                  <a:pt x="258828" y="125409"/>
                  <a:pt x="237553" y="94453"/>
                  <a:pt x="255643" y="86427"/>
                </a:cubicBezTo>
                <a:cubicBezTo>
                  <a:pt x="256280" y="86173"/>
                  <a:pt x="256662" y="85281"/>
                  <a:pt x="257172" y="84771"/>
                </a:cubicBezTo>
                <a:cubicBezTo>
                  <a:pt x="264688" y="76873"/>
                  <a:pt x="263159" y="69867"/>
                  <a:pt x="252458" y="70121"/>
                </a:cubicBezTo>
                <a:cubicBezTo>
                  <a:pt x="233604" y="70504"/>
                  <a:pt x="232458" y="49739"/>
                  <a:pt x="222139" y="45662"/>
                </a:cubicBezTo>
                <a:cubicBezTo>
                  <a:pt x="207617" y="39802"/>
                  <a:pt x="210929" y="69485"/>
                  <a:pt x="193604" y="68848"/>
                </a:cubicBezTo>
                <a:cubicBezTo>
                  <a:pt x="189909" y="68720"/>
                  <a:pt x="186088" y="69230"/>
                  <a:pt x="182521" y="70121"/>
                </a:cubicBezTo>
                <a:cubicBezTo>
                  <a:pt x="175132" y="71778"/>
                  <a:pt x="170801" y="76746"/>
                  <a:pt x="178062" y="82096"/>
                </a:cubicBezTo>
                <a:cubicBezTo>
                  <a:pt x="193858" y="93689"/>
                  <a:pt x="192967" y="109740"/>
                  <a:pt x="191183" y="128339"/>
                </a:cubicBezTo>
                <a:close/>
                <a:moveTo>
                  <a:pt x="351058" y="129868"/>
                </a:moveTo>
                <a:cubicBezTo>
                  <a:pt x="376409" y="117129"/>
                  <a:pt x="387874" y="97765"/>
                  <a:pt x="397811" y="77383"/>
                </a:cubicBezTo>
                <a:cubicBezTo>
                  <a:pt x="400741" y="71268"/>
                  <a:pt x="409913" y="61714"/>
                  <a:pt x="397174" y="57255"/>
                </a:cubicBezTo>
                <a:cubicBezTo>
                  <a:pt x="387237" y="53815"/>
                  <a:pt x="373861" y="51522"/>
                  <a:pt x="369148" y="66300"/>
                </a:cubicBezTo>
                <a:cubicBezTo>
                  <a:pt x="362906" y="85791"/>
                  <a:pt x="357810" y="105791"/>
                  <a:pt x="351058" y="129868"/>
                </a:cubicBezTo>
                <a:close/>
                <a:moveTo>
                  <a:pt x="52073" y="55726"/>
                </a:moveTo>
                <a:cubicBezTo>
                  <a:pt x="37423" y="56108"/>
                  <a:pt x="34365" y="59930"/>
                  <a:pt x="39716" y="73179"/>
                </a:cubicBezTo>
                <a:cubicBezTo>
                  <a:pt x="46340" y="89740"/>
                  <a:pt x="55512" y="104899"/>
                  <a:pt x="68888" y="116874"/>
                </a:cubicBezTo>
                <a:cubicBezTo>
                  <a:pt x="71309" y="119039"/>
                  <a:pt x="75513" y="121078"/>
                  <a:pt x="78443" y="120568"/>
                </a:cubicBezTo>
                <a:cubicBezTo>
                  <a:pt x="82901" y="119931"/>
                  <a:pt x="82901" y="114836"/>
                  <a:pt x="82137" y="111396"/>
                </a:cubicBezTo>
                <a:cubicBezTo>
                  <a:pt x="78443" y="95600"/>
                  <a:pt x="74621" y="79931"/>
                  <a:pt x="70290" y="64389"/>
                </a:cubicBezTo>
                <a:cubicBezTo>
                  <a:pt x="67742" y="55217"/>
                  <a:pt x="59589" y="55726"/>
                  <a:pt x="52073" y="55726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7" name="Forma libre: forma 146">
            <a:extLst>
              <a:ext uri="{FF2B5EF4-FFF2-40B4-BE49-F238E27FC236}">
                <a16:creationId xmlns:a16="http://schemas.microsoft.com/office/drawing/2014/main" id="{E6172D7F-D911-4FDF-9E8D-99ECEE6131CD}"/>
              </a:ext>
            </a:extLst>
          </p:cNvPr>
          <p:cNvSpPr/>
          <p:nvPr/>
        </p:nvSpPr>
        <p:spPr>
          <a:xfrm>
            <a:off x="2575861" y="5850937"/>
            <a:ext cx="175799" cy="443227"/>
          </a:xfrm>
          <a:custGeom>
            <a:avLst/>
            <a:gdLst>
              <a:gd name="connsiteX0" fmla="*/ 255 w 175799"/>
              <a:gd name="connsiteY0" fmla="*/ 247124 h 443227"/>
              <a:gd name="connsiteX1" fmla="*/ 0 w 175799"/>
              <a:gd name="connsiteY1" fmla="*/ 77439 h 443227"/>
              <a:gd name="connsiteX2" fmla="*/ 16179 w 175799"/>
              <a:gd name="connsiteY2" fmla="*/ 46229 h 443227"/>
              <a:gd name="connsiteX3" fmla="*/ 89683 w 175799"/>
              <a:gd name="connsiteY3" fmla="*/ 4190 h 443227"/>
              <a:gd name="connsiteX4" fmla="*/ 114652 w 175799"/>
              <a:gd name="connsiteY4" fmla="*/ 10687 h 443227"/>
              <a:gd name="connsiteX5" fmla="*/ 151722 w 175799"/>
              <a:gd name="connsiteY5" fmla="*/ 74127 h 443227"/>
              <a:gd name="connsiteX6" fmla="*/ 175544 w 175799"/>
              <a:gd name="connsiteY6" fmla="*/ 162664 h 443227"/>
              <a:gd name="connsiteX7" fmla="*/ 173761 w 175799"/>
              <a:gd name="connsiteY7" fmla="*/ 414770 h 443227"/>
              <a:gd name="connsiteX8" fmla="*/ 145735 w 175799"/>
              <a:gd name="connsiteY8" fmla="*/ 443178 h 443227"/>
              <a:gd name="connsiteX9" fmla="*/ 29682 w 175799"/>
              <a:gd name="connsiteY9" fmla="*/ 442796 h 443227"/>
              <a:gd name="connsiteX10" fmla="*/ 382 w 175799"/>
              <a:gd name="connsiteY10" fmla="*/ 412094 h 443227"/>
              <a:gd name="connsiteX11" fmla="*/ 382 w 175799"/>
              <a:gd name="connsiteY11" fmla="*/ 246869 h 443227"/>
              <a:gd name="connsiteX12" fmla="*/ 255 w 175799"/>
              <a:gd name="connsiteY12" fmla="*/ 246869 h 44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5799" h="443227">
                <a:moveTo>
                  <a:pt x="255" y="247124"/>
                </a:moveTo>
                <a:cubicBezTo>
                  <a:pt x="255" y="190562"/>
                  <a:pt x="510" y="134001"/>
                  <a:pt x="0" y="77439"/>
                </a:cubicBezTo>
                <a:cubicBezTo>
                  <a:pt x="0" y="63554"/>
                  <a:pt x="2930" y="53362"/>
                  <a:pt x="16179" y="46229"/>
                </a:cubicBezTo>
                <a:cubicBezTo>
                  <a:pt x="41020" y="32980"/>
                  <a:pt x="65606" y="18840"/>
                  <a:pt x="89683" y="4190"/>
                </a:cubicBezTo>
                <a:cubicBezTo>
                  <a:pt x="101148" y="-2817"/>
                  <a:pt x="108155" y="-1288"/>
                  <a:pt x="114652" y="10687"/>
                </a:cubicBezTo>
                <a:cubicBezTo>
                  <a:pt x="126371" y="32216"/>
                  <a:pt x="137582" y="54254"/>
                  <a:pt x="151722" y="74127"/>
                </a:cubicBezTo>
                <a:cubicBezTo>
                  <a:pt x="170958" y="101134"/>
                  <a:pt x="177200" y="130816"/>
                  <a:pt x="175544" y="162664"/>
                </a:cubicBezTo>
                <a:cubicBezTo>
                  <a:pt x="171213" y="246742"/>
                  <a:pt x="173761" y="330819"/>
                  <a:pt x="173761" y="414770"/>
                </a:cubicBezTo>
                <a:cubicBezTo>
                  <a:pt x="173761" y="436044"/>
                  <a:pt x="167264" y="443942"/>
                  <a:pt x="145735" y="443178"/>
                </a:cubicBezTo>
                <a:cubicBezTo>
                  <a:pt x="107136" y="441904"/>
                  <a:pt x="68409" y="442923"/>
                  <a:pt x="29682" y="442796"/>
                </a:cubicBezTo>
                <a:cubicBezTo>
                  <a:pt x="892" y="442796"/>
                  <a:pt x="382" y="442031"/>
                  <a:pt x="382" y="412094"/>
                </a:cubicBezTo>
                <a:cubicBezTo>
                  <a:pt x="382" y="357062"/>
                  <a:pt x="382" y="302029"/>
                  <a:pt x="382" y="246869"/>
                </a:cubicBezTo>
                <a:lnTo>
                  <a:pt x="255" y="246869"/>
                </a:ln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8" name="Forma libre: forma 147">
            <a:extLst>
              <a:ext uri="{FF2B5EF4-FFF2-40B4-BE49-F238E27FC236}">
                <a16:creationId xmlns:a16="http://schemas.microsoft.com/office/drawing/2014/main" id="{B77DAC34-37AB-4635-9552-38559EE38091}"/>
              </a:ext>
            </a:extLst>
          </p:cNvPr>
          <p:cNvSpPr/>
          <p:nvPr/>
        </p:nvSpPr>
        <p:spPr>
          <a:xfrm>
            <a:off x="4815108" y="4878550"/>
            <a:ext cx="670689" cy="103490"/>
          </a:xfrm>
          <a:custGeom>
            <a:avLst/>
            <a:gdLst>
              <a:gd name="connsiteX0" fmla="*/ 334298 w 670689"/>
              <a:gd name="connsiteY0" fmla="*/ 103186 h 103490"/>
              <a:gd name="connsiteX1" fmla="*/ 33147 w 670689"/>
              <a:gd name="connsiteY1" fmla="*/ 103186 h 103490"/>
              <a:gd name="connsiteX2" fmla="*/ 152 w 670689"/>
              <a:gd name="connsiteY2" fmla="*/ 71466 h 103490"/>
              <a:gd name="connsiteX3" fmla="*/ 789 w 670689"/>
              <a:gd name="connsiteY3" fmla="*/ 20128 h 103490"/>
              <a:gd name="connsiteX4" fmla="*/ 20280 w 670689"/>
              <a:gd name="connsiteY4" fmla="*/ 1019 h 103490"/>
              <a:gd name="connsiteX5" fmla="*/ 49198 w 670689"/>
              <a:gd name="connsiteY5" fmla="*/ 0 h 103490"/>
              <a:gd name="connsiteX6" fmla="*/ 631500 w 670689"/>
              <a:gd name="connsiteY6" fmla="*/ 0 h 103490"/>
              <a:gd name="connsiteX7" fmla="*/ 670609 w 670689"/>
              <a:gd name="connsiteY7" fmla="*/ 38345 h 103490"/>
              <a:gd name="connsiteX8" fmla="*/ 606404 w 670689"/>
              <a:gd name="connsiteY8" fmla="*/ 103314 h 103490"/>
              <a:gd name="connsiteX9" fmla="*/ 334171 w 670689"/>
              <a:gd name="connsiteY9" fmla="*/ 103314 h 10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0689" h="103490">
                <a:moveTo>
                  <a:pt x="334298" y="103186"/>
                </a:moveTo>
                <a:cubicBezTo>
                  <a:pt x="233914" y="103186"/>
                  <a:pt x="133530" y="103186"/>
                  <a:pt x="33147" y="103186"/>
                </a:cubicBezTo>
                <a:cubicBezTo>
                  <a:pt x="4866" y="103186"/>
                  <a:pt x="789" y="99492"/>
                  <a:pt x="152" y="71466"/>
                </a:cubicBezTo>
                <a:cubicBezTo>
                  <a:pt x="-230" y="54396"/>
                  <a:pt x="152" y="37325"/>
                  <a:pt x="789" y="20128"/>
                </a:cubicBezTo>
                <a:cubicBezTo>
                  <a:pt x="1299" y="8153"/>
                  <a:pt x="6904" y="764"/>
                  <a:pt x="20280" y="1019"/>
                </a:cubicBezTo>
                <a:cubicBezTo>
                  <a:pt x="29962" y="1146"/>
                  <a:pt x="39644" y="0"/>
                  <a:pt x="49198" y="0"/>
                </a:cubicBezTo>
                <a:cubicBezTo>
                  <a:pt x="243341" y="0"/>
                  <a:pt x="437357" y="0"/>
                  <a:pt x="631500" y="0"/>
                </a:cubicBezTo>
                <a:cubicBezTo>
                  <a:pt x="669590" y="0"/>
                  <a:pt x="670736" y="1274"/>
                  <a:pt x="670609" y="38345"/>
                </a:cubicBezTo>
                <a:cubicBezTo>
                  <a:pt x="670354" y="110830"/>
                  <a:pt x="677234" y="103186"/>
                  <a:pt x="606404" y="103314"/>
                </a:cubicBezTo>
                <a:cubicBezTo>
                  <a:pt x="515702" y="103441"/>
                  <a:pt x="425000" y="103314"/>
                  <a:pt x="334171" y="103314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9" name="Forma libre: forma 148">
            <a:extLst>
              <a:ext uri="{FF2B5EF4-FFF2-40B4-BE49-F238E27FC236}">
                <a16:creationId xmlns:a16="http://schemas.microsoft.com/office/drawing/2014/main" id="{E7290D54-EDA0-487B-B325-9E30F6634458}"/>
              </a:ext>
            </a:extLst>
          </p:cNvPr>
          <p:cNvSpPr/>
          <p:nvPr/>
        </p:nvSpPr>
        <p:spPr>
          <a:xfrm>
            <a:off x="810161" y="3167841"/>
            <a:ext cx="430883" cy="430458"/>
          </a:xfrm>
          <a:custGeom>
            <a:avLst/>
            <a:gdLst>
              <a:gd name="connsiteX0" fmla="*/ 218414 w 430883"/>
              <a:gd name="connsiteY0" fmla="*/ 429543 h 430458"/>
              <a:gd name="connsiteX1" fmla="*/ 66 w 430883"/>
              <a:gd name="connsiteY1" fmla="*/ 220877 h 430458"/>
              <a:gd name="connsiteX2" fmla="*/ 207331 w 430883"/>
              <a:gd name="connsiteY2" fmla="*/ 109 h 430458"/>
              <a:gd name="connsiteX3" fmla="*/ 231026 w 430883"/>
              <a:gd name="connsiteY3" fmla="*/ 27116 h 430458"/>
              <a:gd name="connsiteX4" fmla="*/ 177394 w 430883"/>
              <a:gd name="connsiteY4" fmla="*/ 88645 h 430458"/>
              <a:gd name="connsiteX5" fmla="*/ 81087 w 430883"/>
              <a:gd name="connsiteY5" fmla="*/ 205845 h 430458"/>
              <a:gd name="connsiteX6" fmla="*/ 154209 w 430883"/>
              <a:gd name="connsiteY6" fmla="*/ 333363 h 430458"/>
              <a:gd name="connsiteX7" fmla="*/ 343639 w 430883"/>
              <a:gd name="connsiteY7" fmla="*/ 241132 h 430458"/>
              <a:gd name="connsiteX8" fmla="*/ 382748 w 430883"/>
              <a:gd name="connsiteY8" fmla="*/ 202023 h 430458"/>
              <a:gd name="connsiteX9" fmla="*/ 427971 w 430883"/>
              <a:gd name="connsiteY9" fmla="*/ 242024 h 430458"/>
              <a:gd name="connsiteX10" fmla="*/ 265676 w 430883"/>
              <a:gd name="connsiteY10" fmla="*/ 422026 h 430458"/>
              <a:gd name="connsiteX11" fmla="*/ 218287 w 430883"/>
              <a:gd name="connsiteY11" fmla="*/ 429670 h 43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883" h="430457">
                <a:moveTo>
                  <a:pt x="218414" y="429543"/>
                </a:moveTo>
                <a:cubicBezTo>
                  <a:pt x="98412" y="429033"/>
                  <a:pt x="2742" y="337057"/>
                  <a:pt x="66" y="220877"/>
                </a:cubicBezTo>
                <a:cubicBezTo>
                  <a:pt x="-2864" y="97690"/>
                  <a:pt x="91533" y="4185"/>
                  <a:pt x="207331" y="109"/>
                </a:cubicBezTo>
                <a:cubicBezTo>
                  <a:pt x="231280" y="-783"/>
                  <a:pt x="234210" y="3421"/>
                  <a:pt x="231026" y="27116"/>
                </a:cubicBezTo>
                <a:cubicBezTo>
                  <a:pt x="226694" y="59855"/>
                  <a:pt x="217777" y="82913"/>
                  <a:pt x="177394" y="88645"/>
                </a:cubicBezTo>
                <a:cubicBezTo>
                  <a:pt x="123890" y="96161"/>
                  <a:pt x="84781" y="155398"/>
                  <a:pt x="81087" y="205845"/>
                </a:cubicBezTo>
                <a:cubicBezTo>
                  <a:pt x="77265" y="258202"/>
                  <a:pt x="105418" y="308012"/>
                  <a:pt x="154209" y="333363"/>
                </a:cubicBezTo>
                <a:cubicBezTo>
                  <a:pt x="231790" y="373746"/>
                  <a:pt x="327715" y="328522"/>
                  <a:pt x="343639" y="241132"/>
                </a:cubicBezTo>
                <a:cubicBezTo>
                  <a:pt x="348352" y="215272"/>
                  <a:pt x="360327" y="206736"/>
                  <a:pt x="382748" y="202023"/>
                </a:cubicBezTo>
                <a:cubicBezTo>
                  <a:pt x="432685" y="191577"/>
                  <a:pt x="434978" y="191577"/>
                  <a:pt x="427971" y="242024"/>
                </a:cubicBezTo>
                <a:cubicBezTo>
                  <a:pt x="415869" y="328904"/>
                  <a:pt x="353703" y="403045"/>
                  <a:pt x="265676" y="422026"/>
                </a:cubicBezTo>
                <a:cubicBezTo>
                  <a:pt x="249115" y="425593"/>
                  <a:pt x="233064" y="432855"/>
                  <a:pt x="218287" y="429670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0" name="Forma libre: forma 149">
            <a:extLst>
              <a:ext uri="{FF2B5EF4-FFF2-40B4-BE49-F238E27FC236}">
                <a16:creationId xmlns:a16="http://schemas.microsoft.com/office/drawing/2014/main" id="{2A6D833B-11B8-4616-B167-024CBA486828}"/>
              </a:ext>
            </a:extLst>
          </p:cNvPr>
          <p:cNvSpPr/>
          <p:nvPr/>
        </p:nvSpPr>
        <p:spPr>
          <a:xfrm>
            <a:off x="1030263" y="2912359"/>
            <a:ext cx="464314" cy="464148"/>
          </a:xfrm>
          <a:custGeom>
            <a:avLst/>
            <a:gdLst>
              <a:gd name="connsiteX0" fmla="*/ 12197 w 464314"/>
              <a:gd name="connsiteY0" fmla="*/ 463875 h 464148"/>
              <a:gd name="connsiteX1" fmla="*/ 987 w 464314"/>
              <a:gd name="connsiteY1" fmla="*/ 448842 h 464148"/>
              <a:gd name="connsiteX2" fmla="*/ 33089 w 464314"/>
              <a:gd name="connsiteY2" fmla="*/ 298521 h 464148"/>
              <a:gd name="connsiteX3" fmla="*/ 37293 w 464314"/>
              <a:gd name="connsiteY3" fmla="*/ 281196 h 464148"/>
              <a:gd name="connsiteX4" fmla="*/ 47484 w 464314"/>
              <a:gd name="connsiteY4" fmla="*/ 256992 h 464148"/>
              <a:gd name="connsiteX5" fmla="*/ 60096 w 464314"/>
              <a:gd name="connsiteY5" fmla="*/ 278139 h 464148"/>
              <a:gd name="connsiteX6" fmla="*/ 119078 w 464314"/>
              <a:gd name="connsiteY6" fmla="*/ 291133 h 464148"/>
              <a:gd name="connsiteX7" fmla="*/ 246341 w 464314"/>
              <a:gd name="connsiteY7" fmla="*/ 163870 h 464148"/>
              <a:gd name="connsiteX8" fmla="*/ 254494 w 464314"/>
              <a:gd name="connsiteY8" fmla="*/ 137882 h 464148"/>
              <a:gd name="connsiteX9" fmla="*/ 244175 w 464314"/>
              <a:gd name="connsiteY9" fmla="*/ 64378 h 464148"/>
              <a:gd name="connsiteX10" fmla="*/ 294749 w 464314"/>
              <a:gd name="connsiteY10" fmla="*/ 12402 h 464148"/>
              <a:gd name="connsiteX11" fmla="*/ 311565 w 464314"/>
              <a:gd name="connsiteY11" fmla="*/ 682 h 464148"/>
              <a:gd name="connsiteX12" fmla="*/ 319208 w 464314"/>
              <a:gd name="connsiteY12" fmla="*/ 20428 h 464148"/>
              <a:gd name="connsiteX13" fmla="*/ 330037 w 464314"/>
              <a:gd name="connsiteY13" fmla="*/ 99919 h 464148"/>
              <a:gd name="connsiteX14" fmla="*/ 360356 w 464314"/>
              <a:gd name="connsiteY14" fmla="*/ 132914 h 464148"/>
              <a:gd name="connsiteX15" fmla="*/ 450548 w 464314"/>
              <a:gd name="connsiteY15" fmla="*/ 146035 h 464148"/>
              <a:gd name="connsiteX16" fmla="*/ 456918 w 464314"/>
              <a:gd name="connsiteY16" fmla="*/ 165398 h 464148"/>
              <a:gd name="connsiteX17" fmla="*/ 408000 w 464314"/>
              <a:gd name="connsiteY17" fmla="*/ 213934 h 464148"/>
              <a:gd name="connsiteX18" fmla="*/ 386216 w 464314"/>
              <a:gd name="connsiteY18" fmla="*/ 221578 h 464148"/>
              <a:gd name="connsiteX19" fmla="*/ 359973 w 464314"/>
              <a:gd name="connsiteY19" fmla="*/ 216737 h 464148"/>
              <a:gd name="connsiteX20" fmla="*/ 273348 w 464314"/>
              <a:gd name="connsiteY20" fmla="*/ 243234 h 464148"/>
              <a:gd name="connsiteX21" fmla="*/ 155766 w 464314"/>
              <a:gd name="connsiteY21" fmla="*/ 361580 h 464148"/>
              <a:gd name="connsiteX22" fmla="*/ 160734 w 464314"/>
              <a:gd name="connsiteY22" fmla="*/ 393810 h 464148"/>
              <a:gd name="connsiteX23" fmla="*/ 197678 w 464314"/>
              <a:gd name="connsiteY23" fmla="*/ 408842 h 464148"/>
              <a:gd name="connsiteX24" fmla="*/ 206977 w 464314"/>
              <a:gd name="connsiteY24" fmla="*/ 416995 h 464148"/>
              <a:gd name="connsiteX25" fmla="*/ 196786 w 464314"/>
              <a:gd name="connsiteY25" fmla="*/ 423492 h 464148"/>
              <a:gd name="connsiteX26" fmla="*/ 59714 w 464314"/>
              <a:gd name="connsiteY26" fmla="*/ 453174 h 464148"/>
              <a:gd name="connsiteX27" fmla="*/ 11815 w 464314"/>
              <a:gd name="connsiteY27" fmla="*/ 463620 h 46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64314" h="464148">
                <a:moveTo>
                  <a:pt x="12197" y="463875"/>
                </a:moveTo>
                <a:cubicBezTo>
                  <a:pt x="-1052" y="465658"/>
                  <a:pt x="-1052" y="458524"/>
                  <a:pt x="987" y="448842"/>
                </a:cubicBezTo>
                <a:cubicBezTo>
                  <a:pt x="11815" y="398778"/>
                  <a:pt x="22388" y="348713"/>
                  <a:pt x="33089" y="298521"/>
                </a:cubicBezTo>
                <a:cubicBezTo>
                  <a:pt x="34363" y="292789"/>
                  <a:pt x="35764" y="286929"/>
                  <a:pt x="37293" y="281196"/>
                </a:cubicBezTo>
                <a:cubicBezTo>
                  <a:pt x="39459" y="272279"/>
                  <a:pt x="37038" y="258139"/>
                  <a:pt x="47484" y="256992"/>
                </a:cubicBezTo>
                <a:cubicBezTo>
                  <a:pt x="56147" y="256100"/>
                  <a:pt x="57039" y="270241"/>
                  <a:pt x="60096" y="278139"/>
                </a:cubicBezTo>
                <a:cubicBezTo>
                  <a:pt x="73430" y="312789"/>
                  <a:pt x="93090" y="317121"/>
                  <a:pt x="119078" y="291133"/>
                </a:cubicBezTo>
                <a:cubicBezTo>
                  <a:pt x="161499" y="248712"/>
                  <a:pt x="203665" y="206036"/>
                  <a:pt x="246341" y="163870"/>
                </a:cubicBezTo>
                <a:cubicBezTo>
                  <a:pt x="254112" y="156226"/>
                  <a:pt x="256405" y="148455"/>
                  <a:pt x="254494" y="137882"/>
                </a:cubicBezTo>
                <a:cubicBezTo>
                  <a:pt x="250035" y="113168"/>
                  <a:pt x="234876" y="86543"/>
                  <a:pt x="244175" y="64378"/>
                </a:cubicBezTo>
                <a:cubicBezTo>
                  <a:pt x="252965" y="43613"/>
                  <a:pt x="277042" y="29218"/>
                  <a:pt x="294749" y="12402"/>
                </a:cubicBezTo>
                <a:cubicBezTo>
                  <a:pt x="299718" y="7689"/>
                  <a:pt x="302520" y="-2757"/>
                  <a:pt x="311565" y="682"/>
                </a:cubicBezTo>
                <a:cubicBezTo>
                  <a:pt x="319336" y="3612"/>
                  <a:pt x="318189" y="13549"/>
                  <a:pt x="319208" y="20428"/>
                </a:cubicBezTo>
                <a:cubicBezTo>
                  <a:pt x="323540" y="46798"/>
                  <a:pt x="327107" y="73295"/>
                  <a:pt x="330037" y="99919"/>
                </a:cubicBezTo>
                <a:cubicBezTo>
                  <a:pt x="332202" y="118773"/>
                  <a:pt x="338699" y="130875"/>
                  <a:pt x="360356" y="132914"/>
                </a:cubicBezTo>
                <a:cubicBezTo>
                  <a:pt x="390547" y="135844"/>
                  <a:pt x="420484" y="141576"/>
                  <a:pt x="450548" y="146035"/>
                </a:cubicBezTo>
                <a:cubicBezTo>
                  <a:pt x="465835" y="148328"/>
                  <a:pt x="469020" y="153806"/>
                  <a:pt x="456918" y="165398"/>
                </a:cubicBezTo>
                <a:cubicBezTo>
                  <a:pt x="440357" y="181322"/>
                  <a:pt x="423924" y="197373"/>
                  <a:pt x="408000" y="213934"/>
                </a:cubicBezTo>
                <a:cubicBezTo>
                  <a:pt x="401757" y="220431"/>
                  <a:pt x="395261" y="223488"/>
                  <a:pt x="386216" y="221578"/>
                </a:cubicBezTo>
                <a:cubicBezTo>
                  <a:pt x="377553" y="219794"/>
                  <a:pt x="367999" y="220176"/>
                  <a:pt x="359973" y="216737"/>
                </a:cubicBezTo>
                <a:cubicBezTo>
                  <a:pt x="323285" y="201195"/>
                  <a:pt x="298189" y="216227"/>
                  <a:pt x="273348" y="243234"/>
                </a:cubicBezTo>
                <a:cubicBezTo>
                  <a:pt x="235768" y="284126"/>
                  <a:pt x="195385" y="322471"/>
                  <a:pt x="155766" y="361580"/>
                </a:cubicBezTo>
                <a:cubicBezTo>
                  <a:pt x="135002" y="382090"/>
                  <a:pt x="135129" y="382854"/>
                  <a:pt x="160734" y="393810"/>
                </a:cubicBezTo>
                <a:cubicBezTo>
                  <a:pt x="172964" y="399033"/>
                  <a:pt x="184684" y="405530"/>
                  <a:pt x="197678" y="408842"/>
                </a:cubicBezTo>
                <a:cubicBezTo>
                  <a:pt x="201754" y="409861"/>
                  <a:pt x="207105" y="411644"/>
                  <a:pt x="206977" y="416995"/>
                </a:cubicBezTo>
                <a:cubicBezTo>
                  <a:pt x="206850" y="422855"/>
                  <a:pt x="200735" y="422727"/>
                  <a:pt x="196786" y="423492"/>
                </a:cubicBezTo>
                <a:cubicBezTo>
                  <a:pt x="151053" y="433556"/>
                  <a:pt x="105320" y="443237"/>
                  <a:pt x="59714" y="453174"/>
                </a:cubicBezTo>
                <a:cubicBezTo>
                  <a:pt x="43790" y="456613"/>
                  <a:pt x="27866" y="460180"/>
                  <a:pt x="11815" y="463620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1" name="Forma libre: forma 150">
            <a:extLst>
              <a:ext uri="{FF2B5EF4-FFF2-40B4-BE49-F238E27FC236}">
                <a16:creationId xmlns:a16="http://schemas.microsoft.com/office/drawing/2014/main" id="{2AC033F6-1FA0-4301-94B0-A6C0057A868D}"/>
              </a:ext>
            </a:extLst>
          </p:cNvPr>
          <p:cNvSpPr/>
          <p:nvPr/>
        </p:nvSpPr>
        <p:spPr>
          <a:xfrm>
            <a:off x="5021649" y="5330559"/>
            <a:ext cx="339718" cy="399088"/>
          </a:xfrm>
          <a:custGeom>
            <a:avLst/>
            <a:gdLst>
              <a:gd name="connsiteX0" fmla="*/ 154255 w 339718"/>
              <a:gd name="connsiteY0" fmla="*/ 208512 h 399088"/>
              <a:gd name="connsiteX1" fmla="*/ 170815 w 339718"/>
              <a:gd name="connsiteY1" fmla="*/ 354502 h 399088"/>
              <a:gd name="connsiteX2" fmla="*/ 172726 w 339718"/>
              <a:gd name="connsiteY2" fmla="*/ 372209 h 399088"/>
              <a:gd name="connsiteX3" fmla="*/ 149414 w 339718"/>
              <a:gd name="connsiteY3" fmla="*/ 397688 h 399088"/>
              <a:gd name="connsiteX4" fmla="*/ 124190 w 339718"/>
              <a:gd name="connsiteY4" fmla="*/ 377560 h 399088"/>
              <a:gd name="connsiteX5" fmla="*/ 104573 w 339718"/>
              <a:gd name="connsiteY5" fmla="*/ 318833 h 399088"/>
              <a:gd name="connsiteX6" fmla="*/ 98458 w 339718"/>
              <a:gd name="connsiteY6" fmla="*/ 370935 h 399088"/>
              <a:gd name="connsiteX7" fmla="*/ 70304 w 339718"/>
              <a:gd name="connsiteY7" fmla="*/ 397688 h 399088"/>
              <a:gd name="connsiteX8" fmla="*/ 48903 w 339718"/>
              <a:gd name="connsiteY8" fmla="*/ 367113 h 399088"/>
              <a:gd name="connsiteX9" fmla="*/ 52470 w 339718"/>
              <a:gd name="connsiteY9" fmla="*/ 275775 h 399088"/>
              <a:gd name="connsiteX10" fmla="*/ 33361 w 339718"/>
              <a:gd name="connsiteY10" fmla="*/ 242908 h 399088"/>
              <a:gd name="connsiteX11" fmla="*/ 21004 w 339718"/>
              <a:gd name="connsiteY11" fmla="*/ 184053 h 399088"/>
              <a:gd name="connsiteX12" fmla="*/ 28011 w 339718"/>
              <a:gd name="connsiteY12" fmla="*/ 175391 h 399088"/>
              <a:gd name="connsiteX13" fmla="*/ 124318 w 339718"/>
              <a:gd name="connsiteY13" fmla="*/ 127237 h 399088"/>
              <a:gd name="connsiteX14" fmla="*/ 159605 w 339718"/>
              <a:gd name="connsiteY14" fmla="*/ 142906 h 399088"/>
              <a:gd name="connsiteX15" fmla="*/ 175656 w 339718"/>
              <a:gd name="connsiteY15" fmla="*/ 161505 h 399088"/>
              <a:gd name="connsiteX16" fmla="*/ 199988 w 339718"/>
              <a:gd name="connsiteY16" fmla="*/ 171060 h 399088"/>
              <a:gd name="connsiteX17" fmla="*/ 208014 w 339718"/>
              <a:gd name="connsiteY17" fmla="*/ 150295 h 399088"/>
              <a:gd name="connsiteX18" fmla="*/ 208268 w 339718"/>
              <a:gd name="connsiteY18" fmla="*/ 27618 h 399088"/>
              <a:gd name="connsiteX19" fmla="*/ 240626 w 339718"/>
              <a:gd name="connsiteY19" fmla="*/ 4178 h 399088"/>
              <a:gd name="connsiteX20" fmla="*/ 311582 w 339718"/>
              <a:gd name="connsiteY20" fmla="*/ 6471 h 399088"/>
              <a:gd name="connsiteX21" fmla="*/ 339481 w 339718"/>
              <a:gd name="connsiteY21" fmla="*/ 35006 h 399088"/>
              <a:gd name="connsiteX22" fmla="*/ 339481 w 339718"/>
              <a:gd name="connsiteY22" fmla="*/ 84052 h 399088"/>
              <a:gd name="connsiteX23" fmla="*/ 315658 w 339718"/>
              <a:gd name="connsiteY23" fmla="*/ 107110 h 399088"/>
              <a:gd name="connsiteX24" fmla="*/ 253237 w 339718"/>
              <a:gd name="connsiteY24" fmla="*/ 106982 h 399088"/>
              <a:gd name="connsiteX25" fmla="*/ 235657 w 339718"/>
              <a:gd name="connsiteY25" fmla="*/ 124307 h 399088"/>
              <a:gd name="connsiteX26" fmla="*/ 245849 w 339718"/>
              <a:gd name="connsiteY26" fmla="*/ 167875 h 399088"/>
              <a:gd name="connsiteX27" fmla="*/ 246231 w 339718"/>
              <a:gd name="connsiteY27" fmla="*/ 186219 h 399088"/>
              <a:gd name="connsiteX28" fmla="*/ 235530 w 339718"/>
              <a:gd name="connsiteY28" fmla="*/ 232334 h 399088"/>
              <a:gd name="connsiteX29" fmla="*/ 235275 w 339718"/>
              <a:gd name="connsiteY29" fmla="*/ 375139 h 399088"/>
              <a:gd name="connsiteX30" fmla="*/ 223173 w 339718"/>
              <a:gd name="connsiteY30" fmla="*/ 399089 h 399088"/>
              <a:gd name="connsiteX31" fmla="*/ 208268 w 339718"/>
              <a:gd name="connsiteY31" fmla="*/ 374248 h 399088"/>
              <a:gd name="connsiteX32" fmla="*/ 208268 w 339718"/>
              <a:gd name="connsiteY32" fmla="*/ 238194 h 399088"/>
              <a:gd name="connsiteX33" fmla="*/ 190306 w 339718"/>
              <a:gd name="connsiteY33" fmla="*/ 221634 h 399088"/>
              <a:gd name="connsiteX34" fmla="*/ 154509 w 339718"/>
              <a:gd name="connsiteY34" fmla="*/ 208512 h 39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39718" h="399088">
                <a:moveTo>
                  <a:pt x="154255" y="208512"/>
                </a:moveTo>
                <a:cubicBezTo>
                  <a:pt x="155911" y="257940"/>
                  <a:pt x="165210" y="306094"/>
                  <a:pt x="170815" y="354502"/>
                </a:cubicBezTo>
                <a:cubicBezTo>
                  <a:pt x="171453" y="360362"/>
                  <a:pt x="173109" y="366349"/>
                  <a:pt x="172726" y="372209"/>
                </a:cubicBezTo>
                <a:cubicBezTo>
                  <a:pt x="171707" y="386605"/>
                  <a:pt x="163937" y="396031"/>
                  <a:pt x="149414" y="397688"/>
                </a:cubicBezTo>
                <a:cubicBezTo>
                  <a:pt x="135274" y="399216"/>
                  <a:pt x="127503" y="390808"/>
                  <a:pt x="124190" y="377560"/>
                </a:cubicBezTo>
                <a:cubicBezTo>
                  <a:pt x="119350" y="357814"/>
                  <a:pt x="114509" y="338068"/>
                  <a:pt x="104573" y="318833"/>
                </a:cubicBezTo>
                <a:cubicBezTo>
                  <a:pt x="102407" y="336158"/>
                  <a:pt x="99604" y="353483"/>
                  <a:pt x="98458" y="370935"/>
                </a:cubicBezTo>
                <a:cubicBezTo>
                  <a:pt x="97184" y="389152"/>
                  <a:pt x="88267" y="399216"/>
                  <a:pt x="70304" y="397688"/>
                </a:cubicBezTo>
                <a:cubicBezTo>
                  <a:pt x="52470" y="396159"/>
                  <a:pt x="48138" y="383165"/>
                  <a:pt x="48903" y="367113"/>
                </a:cubicBezTo>
                <a:cubicBezTo>
                  <a:pt x="50304" y="336667"/>
                  <a:pt x="50176" y="306221"/>
                  <a:pt x="52470" y="275775"/>
                </a:cubicBezTo>
                <a:cubicBezTo>
                  <a:pt x="53743" y="259214"/>
                  <a:pt x="48520" y="250296"/>
                  <a:pt x="33361" y="242908"/>
                </a:cubicBezTo>
                <a:cubicBezTo>
                  <a:pt x="-8933" y="222270"/>
                  <a:pt x="-8678" y="221634"/>
                  <a:pt x="21004" y="184053"/>
                </a:cubicBezTo>
                <a:cubicBezTo>
                  <a:pt x="23297" y="181123"/>
                  <a:pt x="26610" y="178703"/>
                  <a:pt x="28011" y="175391"/>
                </a:cubicBezTo>
                <a:cubicBezTo>
                  <a:pt x="46737" y="132460"/>
                  <a:pt x="84700" y="128384"/>
                  <a:pt x="124318" y="127237"/>
                </a:cubicBezTo>
                <a:cubicBezTo>
                  <a:pt x="138841" y="126855"/>
                  <a:pt x="150306" y="132206"/>
                  <a:pt x="159605" y="142906"/>
                </a:cubicBezTo>
                <a:cubicBezTo>
                  <a:pt x="164956" y="149021"/>
                  <a:pt x="170561" y="155008"/>
                  <a:pt x="175656" y="161505"/>
                </a:cubicBezTo>
                <a:cubicBezTo>
                  <a:pt x="182026" y="169658"/>
                  <a:pt x="188778" y="175136"/>
                  <a:pt x="199988" y="171060"/>
                </a:cubicBezTo>
                <a:cubicBezTo>
                  <a:pt x="210943" y="167110"/>
                  <a:pt x="208014" y="157684"/>
                  <a:pt x="208014" y="150295"/>
                </a:cubicBezTo>
                <a:cubicBezTo>
                  <a:pt x="208396" y="109402"/>
                  <a:pt x="208014" y="68510"/>
                  <a:pt x="208268" y="27618"/>
                </a:cubicBezTo>
                <a:cubicBezTo>
                  <a:pt x="208268" y="-4739"/>
                  <a:pt x="208523" y="-2701"/>
                  <a:pt x="240626" y="4178"/>
                </a:cubicBezTo>
                <a:cubicBezTo>
                  <a:pt x="263429" y="9146"/>
                  <a:pt x="288015" y="7490"/>
                  <a:pt x="311582" y="6471"/>
                </a:cubicBezTo>
                <a:cubicBezTo>
                  <a:pt x="333111" y="5579"/>
                  <a:pt x="341264" y="13732"/>
                  <a:pt x="339481" y="35006"/>
                </a:cubicBezTo>
                <a:cubicBezTo>
                  <a:pt x="338079" y="51312"/>
                  <a:pt x="338462" y="67746"/>
                  <a:pt x="339481" y="84052"/>
                </a:cubicBezTo>
                <a:cubicBezTo>
                  <a:pt x="340500" y="101759"/>
                  <a:pt x="332602" y="107874"/>
                  <a:pt x="315658" y="107110"/>
                </a:cubicBezTo>
                <a:cubicBezTo>
                  <a:pt x="294894" y="106345"/>
                  <a:pt x="274002" y="107237"/>
                  <a:pt x="253237" y="106982"/>
                </a:cubicBezTo>
                <a:cubicBezTo>
                  <a:pt x="241008" y="106855"/>
                  <a:pt x="235148" y="112205"/>
                  <a:pt x="235657" y="124307"/>
                </a:cubicBezTo>
                <a:cubicBezTo>
                  <a:pt x="236167" y="139466"/>
                  <a:pt x="231453" y="155518"/>
                  <a:pt x="245849" y="167875"/>
                </a:cubicBezTo>
                <a:cubicBezTo>
                  <a:pt x="251454" y="172716"/>
                  <a:pt x="251199" y="181251"/>
                  <a:pt x="246231" y="186219"/>
                </a:cubicBezTo>
                <a:cubicBezTo>
                  <a:pt x="232982" y="199722"/>
                  <a:pt x="235530" y="216283"/>
                  <a:pt x="235530" y="232334"/>
                </a:cubicBezTo>
                <a:cubicBezTo>
                  <a:pt x="235403" y="279978"/>
                  <a:pt x="235785" y="327495"/>
                  <a:pt x="235275" y="375139"/>
                </a:cubicBezTo>
                <a:cubicBezTo>
                  <a:pt x="235275" y="384439"/>
                  <a:pt x="239097" y="399089"/>
                  <a:pt x="223173" y="399089"/>
                </a:cubicBezTo>
                <a:cubicBezTo>
                  <a:pt x="207759" y="399089"/>
                  <a:pt x="208268" y="385585"/>
                  <a:pt x="208268" y="374248"/>
                </a:cubicBezTo>
                <a:cubicBezTo>
                  <a:pt x="208268" y="328896"/>
                  <a:pt x="208268" y="283545"/>
                  <a:pt x="208268" y="238194"/>
                </a:cubicBezTo>
                <a:cubicBezTo>
                  <a:pt x="208268" y="226729"/>
                  <a:pt x="211835" y="212589"/>
                  <a:pt x="190306" y="221634"/>
                </a:cubicBezTo>
                <a:cubicBezTo>
                  <a:pt x="177695" y="226857"/>
                  <a:pt x="169287" y="209404"/>
                  <a:pt x="154509" y="208512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2" name="Forma libre: forma 151">
            <a:extLst>
              <a:ext uri="{FF2B5EF4-FFF2-40B4-BE49-F238E27FC236}">
                <a16:creationId xmlns:a16="http://schemas.microsoft.com/office/drawing/2014/main" id="{1FAA556B-DE71-45AB-9BFB-E289CBAF7D66}"/>
              </a:ext>
            </a:extLst>
          </p:cNvPr>
          <p:cNvSpPr/>
          <p:nvPr/>
        </p:nvSpPr>
        <p:spPr>
          <a:xfrm>
            <a:off x="2355221" y="5940512"/>
            <a:ext cx="177363" cy="353942"/>
          </a:xfrm>
          <a:custGeom>
            <a:avLst/>
            <a:gdLst>
              <a:gd name="connsiteX0" fmla="*/ 84460 w 177363"/>
              <a:gd name="connsiteY0" fmla="*/ 353476 h 353942"/>
              <a:gd name="connsiteX1" fmla="*/ 19745 w 177363"/>
              <a:gd name="connsiteY1" fmla="*/ 353858 h 353942"/>
              <a:gd name="connsiteX2" fmla="*/ 0 w 177363"/>
              <a:gd name="connsiteY2" fmla="*/ 336915 h 353942"/>
              <a:gd name="connsiteX3" fmla="*/ 127 w 177363"/>
              <a:gd name="connsiteY3" fmla="*/ 109777 h 353942"/>
              <a:gd name="connsiteX4" fmla="*/ 34141 w 177363"/>
              <a:gd name="connsiteY4" fmla="*/ 75127 h 353942"/>
              <a:gd name="connsiteX5" fmla="*/ 157582 w 177363"/>
              <a:gd name="connsiteY5" fmla="*/ 4425 h 353942"/>
              <a:gd name="connsiteX6" fmla="*/ 176054 w 177363"/>
              <a:gd name="connsiteY6" fmla="*/ 14362 h 353942"/>
              <a:gd name="connsiteX7" fmla="*/ 175799 w 177363"/>
              <a:gd name="connsiteY7" fmla="*/ 111561 h 353942"/>
              <a:gd name="connsiteX8" fmla="*/ 177328 w 177363"/>
              <a:gd name="connsiteY8" fmla="*/ 217550 h 353942"/>
              <a:gd name="connsiteX9" fmla="*/ 174780 w 177363"/>
              <a:gd name="connsiteY9" fmla="*/ 339463 h 353942"/>
              <a:gd name="connsiteX10" fmla="*/ 155926 w 177363"/>
              <a:gd name="connsiteY10" fmla="*/ 353221 h 353942"/>
              <a:gd name="connsiteX11" fmla="*/ 84587 w 177363"/>
              <a:gd name="connsiteY11" fmla="*/ 353221 h 353942"/>
              <a:gd name="connsiteX12" fmla="*/ 84587 w 177363"/>
              <a:gd name="connsiteY12" fmla="*/ 353348 h 35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363" h="353942">
                <a:moveTo>
                  <a:pt x="84460" y="353476"/>
                </a:moveTo>
                <a:cubicBezTo>
                  <a:pt x="62931" y="353476"/>
                  <a:pt x="41274" y="352584"/>
                  <a:pt x="19745" y="353858"/>
                </a:cubicBezTo>
                <a:cubicBezTo>
                  <a:pt x="6242" y="354622"/>
                  <a:pt x="0" y="350291"/>
                  <a:pt x="0" y="336915"/>
                </a:cubicBezTo>
                <a:cubicBezTo>
                  <a:pt x="0" y="261245"/>
                  <a:pt x="0" y="185447"/>
                  <a:pt x="127" y="109777"/>
                </a:cubicBezTo>
                <a:cubicBezTo>
                  <a:pt x="127" y="87993"/>
                  <a:pt x="20637" y="83280"/>
                  <a:pt x="34141" y="75127"/>
                </a:cubicBezTo>
                <a:cubicBezTo>
                  <a:pt x="74523" y="50286"/>
                  <a:pt x="116562" y="28247"/>
                  <a:pt x="157582" y="4425"/>
                </a:cubicBezTo>
                <a:cubicBezTo>
                  <a:pt x="170576" y="-3091"/>
                  <a:pt x="176309" y="-1817"/>
                  <a:pt x="176054" y="14362"/>
                </a:cubicBezTo>
                <a:cubicBezTo>
                  <a:pt x="175544" y="46719"/>
                  <a:pt x="173633" y="79204"/>
                  <a:pt x="175799" y="111561"/>
                </a:cubicBezTo>
                <a:cubicBezTo>
                  <a:pt x="178092" y="146975"/>
                  <a:pt x="177073" y="182517"/>
                  <a:pt x="177328" y="217550"/>
                </a:cubicBezTo>
                <a:cubicBezTo>
                  <a:pt x="177582" y="257933"/>
                  <a:pt x="176436" y="298825"/>
                  <a:pt x="174780" y="339463"/>
                </a:cubicBezTo>
                <a:cubicBezTo>
                  <a:pt x="174270" y="351820"/>
                  <a:pt x="165353" y="353221"/>
                  <a:pt x="155926" y="353221"/>
                </a:cubicBezTo>
                <a:cubicBezTo>
                  <a:pt x="132104" y="353348"/>
                  <a:pt x="108282" y="353221"/>
                  <a:pt x="84587" y="353221"/>
                </a:cubicBezTo>
                <a:cubicBezTo>
                  <a:pt x="84587" y="353221"/>
                  <a:pt x="84587" y="353221"/>
                  <a:pt x="84587" y="353348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3" name="Forma libre: forma 152">
            <a:extLst>
              <a:ext uri="{FF2B5EF4-FFF2-40B4-BE49-F238E27FC236}">
                <a16:creationId xmlns:a16="http://schemas.microsoft.com/office/drawing/2014/main" id="{ECC85033-908A-4377-8061-F7F045EFC57D}"/>
              </a:ext>
            </a:extLst>
          </p:cNvPr>
          <p:cNvSpPr/>
          <p:nvPr/>
        </p:nvSpPr>
        <p:spPr>
          <a:xfrm>
            <a:off x="2497652" y="2884007"/>
            <a:ext cx="325492" cy="382514"/>
          </a:xfrm>
          <a:custGeom>
            <a:avLst/>
            <a:gdLst>
              <a:gd name="connsiteX0" fmla="*/ 199613 w 325492"/>
              <a:gd name="connsiteY0" fmla="*/ 206998 h 382514"/>
              <a:gd name="connsiteX1" fmla="*/ 150695 w 325492"/>
              <a:gd name="connsiteY1" fmla="*/ 200756 h 382514"/>
              <a:gd name="connsiteX2" fmla="*/ 155026 w 325492"/>
              <a:gd name="connsiteY2" fmla="*/ 272222 h 382514"/>
              <a:gd name="connsiteX3" fmla="*/ 164708 w 325492"/>
              <a:gd name="connsiteY3" fmla="*/ 351841 h 382514"/>
              <a:gd name="connsiteX4" fmla="*/ 145472 w 325492"/>
              <a:gd name="connsiteY4" fmla="*/ 382033 h 382514"/>
              <a:gd name="connsiteX5" fmla="*/ 116936 w 325492"/>
              <a:gd name="connsiteY5" fmla="*/ 359994 h 382514"/>
              <a:gd name="connsiteX6" fmla="*/ 101013 w 325492"/>
              <a:gd name="connsiteY6" fmla="*/ 309165 h 382514"/>
              <a:gd name="connsiteX7" fmla="*/ 94516 w 325492"/>
              <a:gd name="connsiteY7" fmla="*/ 356555 h 382514"/>
              <a:gd name="connsiteX8" fmla="*/ 66490 w 325492"/>
              <a:gd name="connsiteY8" fmla="*/ 381523 h 382514"/>
              <a:gd name="connsiteX9" fmla="*/ 45598 w 325492"/>
              <a:gd name="connsiteY9" fmla="*/ 350058 h 382514"/>
              <a:gd name="connsiteX10" fmla="*/ 51330 w 325492"/>
              <a:gd name="connsiteY10" fmla="*/ 263432 h 382514"/>
              <a:gd name="connsiteX11" fmla="*/ 27508 w 325492"/>
              <a:gd name="connsiteY11" fmla="*/ 232476 h 382514"/>
              <a:gd name="connsiteX12" fmla="*/ 14769 w 325492"/>
              <a:gd name="connsiteY12" fmla="*/ 185342 h 382514"/>
              <a:gd name="connsiteX13" fmla="*/ 22540 w 325492"/>
              <a:gd name="connsiteY13" fmla="*/ 174514 h 382514"/>
              <a:gd name="connsiteX14" fmla="*/ 128274 w 325492"/>
              <a:gd name="connsiteY14" fmla="*/ 126232 h 382514"/>
              <a:gd name="connsiteX15" fmla="*/ 166109 w 325492"/>
              <a:gd name="connsiteY15" fmla="*/ 154641 h 382514"/>
              <a:gd name="connsiteX16" fmla="*/ 189167 w 325492"/>
              <a:gd name="connsiteY16" fmla="*/ 167252 h 382514"/>
              <a:gd name="connsiteX17" fmla="*/ 199485 w 325492"/>
              <a:gd name="connsiteY17" fmla="*/ 142793 h 382514"/>
              <a:gd name="connsiteX18" fmla="*/ 199613 w 325492"/>
              <a:gd name="connsiteY18" fmla="*/ 22409 h 382514"/>
              <a:gd name="connsiteX19" fmla="*/ 226237 w 325492"/>
              <a:gd name="connsiteY19" fmla="*/ 6613 h 382514"/>
              <a:gd name="connsiteX20" fmla="*/ 278850 w 325492"/>
              <a:gd name="connsiteY20" fmla="*/ 10307 h 382514"/>
              <a:gd name="connsiteX21" fmla="*/ 325347 w 325492"/>
              <a:gd name="connsiteY21" fmla="*/ 57059 h 382514"/>
              <a:gd name="connsiteX22" fmla="*/ 277576 w 325492"/>
              <a:gd name="connsiteY22" fmla="*/ 106232 h 382514"/>
              <a:gd name="connsiteX23" fmla="*/ 257576 w 325492"/>
              <a:gd name="connsiteY23" fmla="*/ 106359 h 382514"/>
              <a:gd name="connsiteX24" fmla="*/ 226237 w 325492"/>
              <a:gd name="connsiteY24" fmla="*/ 114640 h 382514"/>
              <a:gd name="connsiteX25" fmla="*/ 233371 w 325492"/>
              <a:gd name="connsiteY25" fmla="*/ 159736 h 382514"/>
              <a:gd name="connsiteX26" fmla="*/ 234391 w 325492"/>
              <a:gd name="connsiteY26" fmla="*/ 181010 h 382514"/>
              <a:gd name="connsiteX27" fmla="*/ 224072 w 325492"/>
              <a:gd name="connsiteY27" fmla="*/ 213368 h 382514"/>
              <a:gd name="connsiteX28" fmla="*/ 224072 w 325492"/>
              <a:gd name="connsiteY28" fmla="*/ 349421 h 382514"/>
              <a:gd name="connsiteX29" fmla="*/ 223944 w 325492"/>
              <a:gd name="connsiteY29" fmla="*/ 365090 h 382514"/>
              <a:gd name="connsiteX30" fmla="*/ 211333 w 325492"/>
              <a:gd name="connsiteY30" fmla="*/ 382160 h 382514"/>
              <a:gd name="connsiteX31" fmla="*/ 199485 w 325492"/>
              <a:gd name="connsiteY31" fmla="*/ 364453 h 382514"/>
              <a:gd name="connsiteX32" fmla="*/ 199485 w 325492"/>
              <a:gd name="connsiteY32" fmla="*/ 244069 h 382514"/>
              <a:gd name="connsiteX33" fmla="*/ 199485 w 325492"/>
              <a:gd name="connsiteY33" fmla="*/ 206998 h 38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5492" h="382514">
                <a:moveTo>
                  <a:pt x="199613" y="206998"/>
                </a:moveTo>
                <a:cubicBezTo>
                  <a:pt x="178848" y="225852"/>
                  <a:pt x="167001" y="208400"/>
                  <a:pt x="150695" y="200756"/>
                </a:cubicBezTo>
                <a:cubicBezTo>
                  <a:pt x="147001" y="226107"/>
                  <a:pt x="152988" y="249292"/>
                  <a:pt x="155026" y="272222"/>
                </a:cubicBezTo>
                <a:cubicBezTo>
                  <a:pt x="157319" y="298847"/>
                  <a:pt x="161650" y="325217"/>
                  <a:pt x="164708" y="351841"/>
                </a:cubicBezTo>
                <a:cubicBezTo>
                  <a:pt x="166491" y="367001"/>
                  <a:pt x="161650" y="379103"/>
                  <a:pt x="145472" y="382033"/>
                </a:cubicBezTo>
                <a:cubicBezTo>
                  <a:pt x="129038" y="384963"/>
                  <a:pt x="120758" y="374135"/>
                  <a:pt x="116936" y="359994"/>
                </a:cubicBezTo>
                <a:cubicBezTo>
                  <a:pt x="112350" y="343051"/>
                  <a:pt x="108783" y="325981"/>
                  <a:pt x="101013" y="309165"/>
                </a:cubicBezTo>
                <a:cubicBezTo>
                  <a:pt x="98847" y="324962"/>
                  <a:pt x="96936" y="340758"/>
                  <a:pt x="94516" y="356555"/>
                </a:cubicBezTo>
                <a:cubicBezTo>
                  <a:pt x="92095" y="372606"/>
                  <a:pt x="83178" y="383816"/>
                  <a:pt x="66490" y="381523"/>
                </a:cubicBezTo>
                <a:cubicBezTo>
                  <a:pt x="49801" y="379358"/>
                  <a:pt x="44324" y="366364"/>
                  <a:pt x="45598" y="350058"/>
                </a:cubicBezTo>
                <a:cubicBezTo>
                  <a:pt x="47763" y="321140"/>
                  <a:pt x="49164" y="292222"/>
                  <a:pt x="51330" y="263432"/>
                </a:cubicBezTo>
                <a:cubicBezTo>
                  <a:pt x="52731" y="245470"/>
                  <a:pt x="40502" y="238464"/>
                  <a:pt x="27508" y="232476"/>
                </a:cubicBezTo>
                <a:cubicBezTo>
                  <a:pt x="-6250" y="216680"/>
                  <a:pt x="-7015" y="214896"/>
                  <a:pt x="14769" y="185342"/>
                </a:cubicBezTo>
                <a:cubicBezTo>
                  <a:pt x="17444" y="181775"/>
                  <a:pt x="20756" y="178463"/>
                  <a:pt x="22540" y="174514"/>
                </a:cubicBezTo>
                <a:cubicBezTo>
                  <a:pt x="43559" y="126997"/>
                  <a:pt x="83815" y="122156"/>
                  <a:pt x="128274" y="126232"/>
                </a:cubicBezTo>
                <a:cubicBezTo>
                  <a:pt x="146746" y="127889"/>
                  <a:pt x="155790" y="142029"/>
                  <a:pt x="166109" y="154641"/>
                </a:cubicBezTo>
                <a:cubicBezTo>
                  <a:pt x="171969" y="161774"/>
                  <a:pt x="176300" y="171966"/>
                  <a:pt x="189167" y="167252"/>
                </a:cubicBezTo>
                <a:cubicBezTo>
                  <a:pt x="201524" y="162666"/>
                  <a:pt x="199358" y="152220"/>
                  <a:pt x="199485" y="142793"/>
                </a:cubicBezTo>
                <a:cubicBezTo>
                  <a:pt x="199740" y="102665"/>
                  <a:pt x="199485" y="62537"/>
                  <a:pt x="199613" y="22409"/>
                </a:cubicBezTo>
                <a:cubicBezTo>
                  <a:pt x="199868" y="-2942"/>
                  <a:pt x="203944" y="-4598"/>
                  <a:pt x="226237" y="6613"/>
                </a:cubicBezTo>
                <a:cubicBezTo>
                  <a:pt x="242798" y="15020"/>
                  <a:pt x="261270" y="9670"/>
                  <a:pt x="278850" y="10307"/>
                </a:cubicBezTo>
                <a:cubicBezTo>
                  <a:pt x="328150" y="12218"/>
                  <a:pt x="324328" y="116"/>
                  <a:pt x="325347" y="57059"/>
                </a:cubicBezTo>
                <a:cubicBezTo>
                  <a:pt x="326112" y="106232"/>
                  <a:pt x="325602" y="106232"/>
                  <a:pt x="277576" y="106232"/>
                </a:cubicBezTo>
                <a:cubicBezTo>
                  <a:pt x="270824" y="106232"/>
                  <a:pt x="264072" y="105468"/>
                  <a:pt x="257576" y="106359"/>
                </a:cubicBezTo>
                <a:cubicBezTo>
                  <a:pt x="246620" y="107888"/>
                  <a:pt x="229804" y="99863"/>
                  <a:pt x="226237" y="114640"/>
                </a:cubicBezTo>
                <a:cubicBezTo>
                  <a:pt x="222798" y="128908"/>
                  <a:pt x="216811" y="146870"/>
                  <a:pt x="233371" y="159736"/>
                </a:cubicBezTo>
                <a:cubicBezTo>
                  <a:pt x="241270" y="165851"/>
                  <a:pt x="241652" y="174896"/>
                  <a:pt x="234391" y="181010"/>
                </a:cubicBezTo>
                <a:cubicBezTo>
                  <a:pt x="223562" y="190055"/>
                  <a:pt x="224072" y="201520"/>
                  <a:pt x="224072" y="213368"/>
                </a:cubicBezTo>
                <a:cubicBezTo>
                  <a:pt x="224072" y="258719"/>
                  <a:pt x="224072" y="304070"/>
                  <a:pt x="224072" y="349421"/>
                </a:cubicBezTo>
                <a:cubicBezTo>
                  <a:pt x="224072" y="354644"/>
                  <a:pt x="224072" y="359867"/>
                  <a:pt x="223944" y="365090"/>
                </a:cubicBezTo>
                <a:cubicBezTo>
                  <a:pt x="223435" y="373498"/>
                  <a:pt x="222925" y="382542"/>
                  <a:pt x="211333" y="382160"/>
                </a:cubicBezTo>
                <a:cubicBezTo>
                  <a:pt x="199868" y="381778"/>
                  <a:pt x="199485" y="372861"/>
                  <a:pt x="199485" y="364453"/>
                </a:cubicBezTo>
                <a:cubicBezTo>
                  <a:pt x="199485" y="324325"/>
                  <a:pt x="199485" y="284197"/>
                  <a:pt x="199485" y="244069"/>
                </a:cubicBezTo>
                <a:cubicBezTo>
                  <a:pt x="199485" y="233750"/>
                  <a:pt x="199485" y="223304"/>
                  <a:pt x="199485" y="206998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4" name="Forma libre: forma 153">
            <a:extLst>
              <a:ext uri="{FF2B5EF4-FFF2-40B4-BE49-F238E27FC236}">
                <a16:creationId xmlns:a16="http://schemas.microsoft.com/office/drawing/2014/main" id="{8598B795-BEC8-400C-8E74-56F70388EA86}"/>
              </a:ext>
            </a:extLst>
          </p:cNvPr>
          <p:cNvSpPr/>
          <p:nvPr/>
        </p:nvSpPr>
        <p:spPr>
          <a:xfrm>
            <a:off x="4948191" y="5843277"/>
            <a:ext cx="405997" cy="129685"/>
          </a:xfrm>
          <a:custGeom>
            <a:avLst/>
            <a:gdLst>
              <a:gd name="connsiteX0" fmla="*/ 199304 w 405997"/>
              <a:gd name="connsiteY0" fmla="*/ 129686 h 129685"/>
              <a:gd name="connsiteX1" fmla="*/ 18537 w 405997"/>
              <a:gd name="connsiteY1" fmla="*/ 129686 h 129685"/>
              <a:gd name="connsiteX2" fmla="*/ 6053 w 405997"/>
              <a:gd name="connsiteY2" fmla="*/ 108157 h 129685"/>
              <a:gd name="connsiteX3" fmla="*/ 56627 w 405997"/>
              <a:gd name="connsiteY3" fmla="*/ 13888 h 129685"/>
              <a:gd name="connsiteX4" fmla="*/ 77392 w 405997"/>
              <a:gd name="connsiteY4" fmla="*/ 2 h 129685"/>
              <a:gd name="connsiteX5" fmla="*/ 331408 w 405997"/>
              <a:gd name="connsiteY5" fmla="*/ 1531 h 129685"/>
              <a:gd name="connsiteX6" fmla="*/ 350517 w 405997"/>
              <a:gd name="connsiteY6" fmla="*/ 13251 h 129685"/>
              <a:gd name="connsiteX7" fmla="*/ 397652 w 405997"/>
              <a:gd name="connsiteY7" fmla="*/ 101787 h 129685"/>
              <a:gd name="connsiteX8" fmla="*/ 380327 w 405997"/>
              <a:gd name="connsiteY8" fmla="*/ 129686 h 129685"/>
              <a:gd name="connsiteX9" fmla="*/ 199559 w 405997"/>
              <a:gd name="connsiteY9" fmla="*/ 129686 h 129685"/>
              <a:gd name="connsiteX10" fmla="*/ 199559 w 405997"/>
              <a:gd name="connsiteY10" fmla="*/ 129686 h 12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997" h="129685">
                <a:moveTo>
                  <a:pt x="199304" y="129686"/>
                </a:moveTo>
                <a:cubicBezTo>
                  <a:pt x="139049" y="129686"/>
                  <a:pt x="78793" y="129686"/>
                  <a:pt x="18537" y="129686"/>
                </a:cubicBezTo>
                <a:cubicBezTo>
                  <a:pt x="-2610" y="129686"/>
                  <a:pt x="-4011" y="126883"/>
                  <a:pt x="6053" y="108157"/>
                </a:cubicBezTo>
                <a:cubicBezTo>
                  <a:pt x="22868" y="76691"/>
                  <a:pt x="40066" y="45353"/>
                  <a:pt x="56627" y="13888"/>
                </a:cubicBezTo>
                <a:cubicBezTo>
                  <a:pt x="61213" y="5098"/>
                  <a:pt x="67200" y="-125"/>
                  <a:pt x="77392" y="2"/>
                </a:cubicBezTo>
                <a:cubicBezTo>
                  <a:pt x="162107" y="639"/>
                  <a:pt x="246694" y="1149"/>
                  <a:pt x="331408" y="1531"/>
                </a:cubicBezTo>
                <a:cubicBezTo>
                  <a:pt x="340708" y="1531"/>
                  <a:pt x="346059" y="4588"/>
                  <a:pt x="350517" y="13251"/>
                </a:cubicBezTo>
                <a:cubicBezTo>
                  <a:pt x="365677" y="43060"/>
                  <a:pt x="381855" y="72360"/>
                  <a:pt x="397652" y="101787"/>
                </a:cubicBezTo>
                <a:cubicBezTo>
                  <a:pt x="411283" y="127265"/>
                  <a:pt x="410009" y="129558"/>
                  <a:pt x="380327" y="129686"/>
                </a:cubicBezTo>
                <a:cubicBezTo>
                  <a:pt x="320071" y="129686"/>
                  <a:pt x="259815" y="129686"/>
                  <a:pt x="199559" y="129686"/>
                </a:cubicBezTo>
                <a:lnTo>
                  <a:pt x="199559" y="129686"/>
                </a:ln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5" name="Forma libre: forma 154">
            <a:extLst>
              <a:ext uri="{FF2B5EF4-FFF2-40B4-BE49-F238E27FC236}">
                <a16:creationId xmlns:a16="http://schemas.microsoft.com/office/drawing/2014/main" id="{7C348CD9-1CFC-4FDF-A95F-8B6009328244}"/>
              </a:ext>
            </a:extLst>
          </p:cNvPr>
          <p:cNvSpPr/>
          <p:nvPr/>
        </p:nvSpPr>
        <p:spPr>
          <a:xfrm>
            <a:off x="2474117" y="2263969"/>
            <a:ext cx="291118" cy="310467"/>
          </a:xfrm>
          <a:custGeom>
            <a:avLst/>
            <a:gdLst>
              <a:gd name="connsiteX0" fmla="*/ 152701 w 291118"/>
              <a:gd name="connsiteY0" fmla="*/ 310468 h 310467"/>
              <a:gd name="connsiteX1" fmla="*/ 129388 w 291118"/>
              <a:gd name="connsiteY1" fmla="*/ 297983 h 310467"/>
              <a:gd name="connsiteX2" fmla="*/ 74228 w 291118"/>
              <a:gd name="connsiteY2" fmla="*/ 280149 h 310467"/>
              <a:gd name="connsiteX3" fmla="*/ 48113 w 291118"/>
              <a:gd name="connsiteY3" fmla="*/ 262696 h 310467"/>
              <a:gd name="connsiteX4" fmla="*/ 13208 w 291118"/>
              <a:gd name="connsiteY4" fmla="*/ 213524 h 310467"/>
              <a:gd name="connsiteX5" fmla="*/ 3017 w 291118"/>
              <a:gd name="connsiteY5" fmla="*/ 185115 h 310467"/>
              <a:gd name="connsiteX6" fmla="*/ 2125 w 291118"/>
              <a:gd name="connsiteY6" fmla="*/ 120783 h 310467"/>
              <a:gd name="connsiteX7" fmla="*/ 11425 w 291118"/>
              <a:gd name="connsiteY7" fmla="*/ 94541 h 310467"/>
              <a:gd name="connsiteX8" fmla="*/ 47221 w 291118"/>
              <a:gd name="connsiteY8" fmla="*/ 46005 h 310467"/>
              <a:gd name="connsiteX9" fmla="*/ 72827 w 291118"/>
              <a:gd name="connsiteY9" fmla="*/ 27278 h 310467"/>
              <a:gd name="connsiteX10" fmla="*/ 133465 w 291118"/>
              <a:gd name="connsiteY10" fmla="*/ 5877 h 310467"/>
              <a:gd name="connsiteX11" fmla="*/ 156522 w 291118"/>
              <a:gd name="connsiteY11" fmla="*/ 5495 h 310467"/>
              <a:gd name="connsiteX12" fmla="*/ 221492 w 291118"/>
              <a:gd name="connsiteY12" fmla="*/ 27278 h 310467"/>
              <a:gd name="connsiteX13" fmla="*/ 245569 w 291118"/>
              <a:gd name="connsiteY13" fmla="*/ 50336 h 310467"/>
              <a:gd name="connsiteX14" fmla="*/ 277034 w 291118"/>
              <a:gd name="connsiteY14" fmla="*/ 93649 h 310467"/>
              <a:gd name="connsiteX15" fmla="*/ 287480 w 291118"/>
              <a:gd name="connsiteY15" fmla="*/ 125242 h 310467"/>
              <a:gd name="connsiteX16" fmla="*/ 288117 w 291118"/>
              <a:gd name="connsiteY16" fmla="*/ 182950 h 310467"/>
              <a:gd name="connsiteX17" fmla="*/ 280346 w 291118"/>
              <a:gd name="connsiteY17" fmla="*/ 211867 h 310467"/>
              <a:gd name="connsiteX18" fmla="*/ 243912 w 291118"/>
              <a:gd name="connsiteY18" fmla="*/ 261932 h 310467"/>
              <a:gd name="connsiteX19" fmla="*/ 215504 w 291118"/>
              <a:gd name="connsiteY19" fmla="*/ 280021 h 310467"/>
              <a:gd name="connsiteX20" fmla="*/ 170281 w 291118"/>
              <a:gd name="connsiteY20" fmla="*/ 297092 h 310467"/>
              <a:gd name="connsiteX21" fmla="*/ 162000 w 291118"/>
              <a:gd name="connsiteY21" fmla="*/ 302060 h 310467"/>
              <a:gd name="connsiteX22" fmla="*/ 152828 w 291118"/>
              <a:gd name="connsiteY22" fmla="*/ 310468 h 310467"/>
              <a:gd name="connsiteX23" fmla="*/ 224167 w 291118"/>
              <a:gd name="connsiteY23" fmla="*/ 154287 h 310467"/>
              <a:gd name="connsiteX24" fmla="*/ 147223 w 291118"/>
              <a:gd name="connsiteY24" fmla="*/ 74413 h 310467"/>
              <a:gd name="connsiteX25" fmla="*/ 66203 w 291118"/>
              <a:gd name="connsiteY25" fmla="*/ 150847 h 310467"/>
              <a:gd name="connsiteX26" fmla="*/ 143783 w 291118"/>
              <a:gd name="connsiteY26" fmla="*/ 233396 h 310467"/>
              <a:gd name="connsiteX27" fmla="*/ 224167 w 291118"/>
              <a:gd name="connsiteY27" fmla="*/ 154287 h 31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91118" h="310467">
                <a:moveTo>
                  <a:pt x="152701" y="310468"/>
                </a:moveTo>
                <a:cubicBezTo>
                  <a:pt x="143401" y="309194"/>
                  <a:pt x="135885" y="303971"/>
                  <a:pt x="129388" y="297983"/>
                </a:cubicBezTo>
                <a:cubicBezTo>
                  <a:pt x="113592" y="283334"/>
                  <a:pt x="95375" y="277219"/>
                  <a:pt x="74228" y="280149"/>
                </a:cubicBezTo>
                <a:cubicBezTo>
                  <a:pt x="59960" y="282187"/>
                  <a:pt x="51680" y="276582"/>
                  <a:pt x="48113" y="262696"/>
                </a:cubicBezTo>
                <a:cubicBezTo>
                  <a:pt x="42763" y="241932"/>
                  <a:pt x="33208" y="224352"/>
                  <a:pt x="13208" y="213524"/>
                </a:cubicBezTo>
                <a:cubicBezTo>
                  <a:pt x="2507" y="207791"/>
                  <a:pt x="-2334" y="197600"/>
                  <a:pt x="3017" y="185115"/>
                </a:cubicBezTo>
                <a:cubicBezTo>
                  <a:pt x="12189" y="163586"/>
                  <a:pt x="11042" y="142057"/>
                  <a:pt x="2125" y="120783"/>
                </a:cubicBezTo>
                <a:cubicBezTo>
                  <a:pt x="-2716" y="109191"/>
                  <a:pt x="851" y="100783"/>
                  <a:pt x="11425" y="94541"/>
                </a:cubicBezTo>
                <a:cubicBezTo>
                  <a:pt x="30151" y="83458"/>
                  <a:pt x="43017" y="68298"/>
                  <a:pt x="47221" y="46005"/>
                </a:cubicBezTo>
                <a:cubicBezTo>
                  <a:pt x="49769" y="32629"/>
                  <a:pt x="58559" y="25113"/>
                  <a:pt x="72827" y="27278"/>
                </a:cubicBezTo>
                <a:cubicBezTo>
                  <a:pt x="96904" y="30845"/>
                  <a:pt x="116777" y="21928"/>
                  <a:pt x="133465" y="5877"/>
                </a:cubicBezTo>
                <a:cubicBezTo>
                  <a:pt x="142000" y="-2276"/>
                  <a:pt x="148497" y="-1512"/>
                  <a:pt x="156522" y="5495"/>
                </a:cubicBezTo>
                <a:cubicBezTo>
                  <a:pt x="175122" y="21673"/>
                  <a:pt x="195886" y="31737"/>
                  <a:pt x="221492" y="27278"/>
                </a:cubicBezTo>
                <a:cubicBezTo>
                  <a:pt x="239709" y="24221"/>
                  <a:pt x="243530" y="39126"/>
                  <a:pt x="245569" y="50336"/>
                </a:cubicBezTo>
                <a:cubicBezTo>
                  <a:pt x="249263" y="70719"/>
                  <a:pt x="260983" y="83840"/>
                  <a:pt x="277034" y="93649"/>
                </a:cubicBezTo>
                <a:cubicBezTo>
                  <a:pt x="290155" y="101675"/>
                  <a:pt x="294232" y="111738"/>
                  <a:pt x="287480" y="125242"/>
                </a:cubicBezTo>
                <a:cubicBezTo>
                  <a:pt x="277544" y="144733"/>
                  <a:pt x="278690" y="163841"/>
                  <a:pt x="288117" y="182950"/>
                </a:cubicBezTo>
                <a:cubicBezTo>
                  <a:pt x="293850" y="194797"/>
                  <a:pt x="291429" y="204351"/>
                  <a:pt x="280346" y="211867"/>
                </a:cubicBezTo>
                <a:cubicBezTo>
                  <a:pt x="262129" y="224097"/>
                  <a:pt x="247225" y="238110"/>
                  <a:pt x="243912" y="261932"/>
                </a:cubicBezTo>
                <a:cubicBezTo>
                  <a:pt x="241874" y="277091"/>
                  <a:pt x="230027" y="281423"/>
                  <a:pt x="215504" y="280021"/>
                </a:cubicBezTo>
                <a:cubicBezTo>
                  <a:pt x="197670" y="278238"/>
                  <a:pt x="181236" y="280658"/>
                  <a:pt x="170281" y="297092"/>
                </a:cubicBezTo>
                <a:cubicBezTo>
                  <a:pt x="167478" y="298748"/>
                  <a:pt x="164675" y="300404"/>
                  <a:pt x="162000" y="302060"/>
                </a:cubicBezTo>
                <a:cubicBezTo>
                  <a:pt x="158943" y="304863"/>
                  <a:pt x="155885" y="307665"/>
                  <a:pt x="152828" y="310468"/>
                </a:cubicBezTo>
                <a:close/>
                <a:moveTo>
                  <a:pt x="224167" y="154287"/>
                </a:moveTo>
                <a:cubicBezTo>
                  <a:pt x="224677" y="108044"/>
                  <a:pt x="192829" y="75050"/>
                  <a:pt x="147223" y="74413"/>
                </a:cubicBezTo>
                <a:cubicBezTo>
                  <a:pt x="101744" y="73776"/>
                  <a:pt x="66457" y="107152"/>
                  <a:pt x="66203" y="150847"/>
                </a:cubicBezTo>
                <a:cubicBezTo>
                  <a:pt x="65948" y="198364"/>
                  <a:pt x="98178" y="232759"/>
                  <a:pt x="143783" y="233396"/>
                </a:cubicBezTo>
                <a:cubicBezTo>
                  <a:pt x="189771" y="234033"/>
                  <a:pt x="223785" y="200657"/>
                  <a:pt x="224167" y="154287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6" name="Forma libre: forma 155">
            <a:extLst>
              <a:ext uri="{FF2B5EF4-FFF2-40B4-BE49-F238E27FC236}">
                <a16:creationId xmlns:a16="http://schemas.microsoft.com/office/drawing/2014/main" id="{3CCEAD92-0FFF-49A3-ACD2-72D4B2F2195E}"/>
              </a:ext>
            </a:extLst>
          </p:cNvPr>
          <p:cNvSpPr/>
          <p:nvPr/>
        </p:nvSpPr>
        <p:spPr>
          <a:xfrm>
            <a:off x="962427" y="2037218"/>
            <a:ext cx="232655" cy="233010"/>
          </a:xfrm>
          <a:custGeom>
            <a:avLst/>
            <a:gdLst>
              <a:gd name="connsiteX0" fmla="*/ 232647 w 232655"/>
              <a:gd name="connsiteY0" fmla="*/ 118103 h 233010"/>
              <a:gd name="connsiteX1" fmla="*/ 118887 w 232655"/>
              <a:gd name="connsiteY1" fmla="*/ 233009 h 233010"/>
              <a:gd name="connsiteX2" fmla="*/ 32 w 232655"/>
              <a:gd name="connsiteY2" fmla="*/ 113772 h 233010"/>
              <a:gd name="connsiteX3" fmla="*/ 118378 w 232655"/>
              <a:gd name="connsiteY3" fmla="*/ 12 h 233010"/>
              <a:gd name="connsiteX4" fmla="*/ 232647 w 232655"/>
              <a:gd name="connsiteY4" fmla="*/ 118103 h 23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655" h="233010">
                <a:moveTo>
                  <a:pt x="232647" y="118103"/>
                </a:moveTo>
                <a:cubicBezTo>
                  <a:pt x="231883" y="179633"/>
                  <a:pt x="178761" y="233264"/>
                  <a:pt x="118887" y="233009"/>
                </a:cubicBezTo>
                <a:cubicBezTo>
                  <a:pt x="52517" y="232755"/>
                  <a:pt x="-1497" y="178614"/>
                  <a:pt x="32" y="113772"/>
                </a:cubicBezTo>
                <a:cubicBezTo>
                  <a:pt x="1560" y="48548"/>
                  <a:pt x="53154" y="-880"/>
                  <a:pt x="118378" y="12"/>
                </a:cubicBezTo>
                <a:cubicBezTo>
                  <a:pt x="182965" y="904"/>
                  <a:pt x="233411" y="53134"/>
                  <a:pt x="232647" y="118103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7" name="Forma libre: forma 156">
            <a:extLst>
              <a:ext uri="{FF2B5EF4-FFF2-40B4-BE49-F238E27FC236}">
                <a16:creationId xmlns:a16="http://schemas.microsoft.com/office/drawing/2014/main" id="{B6BFF21E-EF36-44CE-B01D-55BEBF468B21}"/>
              </a:ext>
            </a:extLst>
          </p:cNvPr>
          <p:cNvSpPr/>
          <p:nvPr/>
        </p:nvSpPr>
        <p:spPr>
          <a:xfrm>
            <a:off x="3694863" y="4443380"/>
            <a:ext cx="205748" cy="280534"/>
          </a:xfrm>
          <a:custGeom>
            <a:avLst/>
            <a:gdLst>
              <a:gd name="connsiteX0" fmla="*/ 169045 w 205748"/>
              <a:gd name="connsiteY0" fmla="*/ 120898 h 280534"/>
              <a:gd name="connsiteX1" fmla="*/ 169045 w 205748"/>
              <a:gd name="connsiteY1" fmla="*/ 218861 h 280534"/>
              <a:gd name="connsiteX2" fmla="*/ 190447 w 205748"/>
              <a:gd name="connsiteY2" fmla="*/ 241410 h 280534"/>
              <a:gd name="connsiteX3" fmla="*/ 205351 w 205748"/>
              <a:gd name="connsiteY3" fmla="*/ 266124 h 280534"/>
              <a:gd name="connsiteX4" fmla="*/ 190319 w 205748"/>
              <a:gd name="connsiteY4" fmla="*/ 280519 h 280534"/>
              <a:gd name="connsiteX5" fmla="*/ 49935 w 205748"/>
              <a:gd name="connsiteY5" fmla="*/ 279754 h 280534"/>
              <a:gd name="connsiteX6" fmla="*/ 25858 w 205748"/>
              <a:gd name="connsiteY6" fmla="*/ 261665 h 280534"/>
              <a:gd name="connsiteX7" fmla="*/ 46368 w 205748"/>
              <a:gd name="connsiteY7" fmla="*/ 240646 h 280534"/>
              <a:gd name="connsiteX8" fmla="*/ 62164 w 205748"/>
              <a:gd name="connsiteY8" fmla="*/ 224212 h 280534"/>
              <a:gd name="connsiteX9" fmla="*/ 63948 w 205748"/>
              <a:gd name="connsiteY9" fmla="*/ 92745 h 280534"/>
              <a:gd name="connsiteX10" fmla="*/ 48406 w 205748"/>
              <a:gd name="connsiteY10" fmla="*/ 86248 h 280534"/>
              <a:gd name="connsiteX11" fmla="*/ 19488 w 205748"/>
              <a:gd name="connsiteY11" fmla="*/ 114019 h 280534"/>
              <a:gd name="connsiteX12" fmla="*/ 4838 w 205748"/>
              <a:gd name="connsiteY12" fmla="*/ 121790 h 280534"/>
              <a:gd name="connsiteX13" fmla="*/ 1781 w 205748"/>
              <a:gd name="connsiteY13" fmla="*/ 107650 h 280534"/>
              <a:gd name="connsiteX14" fmla="*/ 32482 w 205748"/>
              <a:gd name="connsiteY14" fmla="*/ 30069 h 280534"/>
              <a:gd name="connsiteX15" fmla="*/ 157962 w 205748"/>
              <a:gd name="connsiteY15" fmla="*/ 1915 h 280534"/>
              <a:gd name="connsiteX16" fmla="*/ 169045 w 205748"/>
              <a:gd name="connsiteY16" fmla="*/ 22680 h 280534"/>
              <a:gd name="connsiteX17" fmla="*/ 169045 w 205748"/>
              <a:gd name="connsiteY17" fmla="*/ 120771 h 280534"/>
              <a:gd name="connsiteX18" fmla="*/ 169045 w 205748"/>
              <a:gd name="connsiteY18" fmla="*/ 120771 h 28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748" h="280534">
                <a:moveTo>
                  <a:pt x="169045" y="120898"/>
                </a:moveTo>
                <a:cubicBezTo>
                  <a:pt x="169045" y="153510"/>
                  <a:pt x="169300" y="186250"/>
                  <a:pt x="169045" y="218861"/>
                </a:cubicBezTo>
                <a:cubicBezTo>
                  <a:pt x="168917" y="233894"/>
                  <a:pt x="172612" y="243193"/>
                  <a:pt x="190447" y="241410"/>
                </a:cubicBezTo>
                <a:cubicBezTo>
                  <a:pt x="211338" y="239372"/>
                  <a:pt x="203695" y="255932"/>
                  <a:pt x="205351" y="266124"/>
                </a:cubicBezTo>
                <a:cubicBezTo>
                  <a:pt x="207262" y="278098"/>
                  <a:pt x="202294" y="280774"/>
                  <a:pt x="190319" y="280519"/>
                </a:cubicBezTo>
                <a:cubicBezTo>
                  <a:pt x="143567" y="279500"/>
                  <a:pt x="96687" y="279754"/>
                  <a:pt x="49935" y="279754"/>
                </a:cubicBezTo>
                <a:cubicBezTo>
                  <a:pt x="37068" y="279754"/>
                  <a:pt x="26240" y="279117"/>
                  <a:pt x="25858" y="261665"/>
                </a:cubicBezTo>
                <a:cubicBezTo>
                  <a:pt x="25476" y="246633"/>
                  <a:pt x="30444" y="238989"/>
                  <a:pt x="46368" y="240646"/>
                </a:cubicBezTo>
                <a:cubicBezTo>
                  <a:pt x="58342" y="241920"/>
                  <a:pt x="62037" y="234531"/>
                  <a:pt x="62164" y="224212"/>
                </a:cubicBezTo>
                <a:cubicBezTo>
                  <a:pt x="62801" y="180390"/>
                  <a:pt x="63693" y="136567"/>
                  <a:pt x="63948" y="92745"/>
                </a:cubicBezTo>
                <a:cubicBezTo>
                  <a:pt x="63948" y="80261"/>
                  <a:pt x="57196" y="78350"/>
                  <a:pt x="48406" y="86248"/>
                </a:cubicBezTo>
                <a:cubicBezTo>
                  <a:pt x="38469" y="95165"/>
                  <a:pt x="29297" y="104975"/>
                  <a:pt x="19488" y="114019"/>
                </a:cubicBezTo>
                <a:cubicBezTo>
                  <a:pt x="15284" y="117841"/>
                  <a:pt x="11463" y="124720"/>
                  <a:pt x="4838" y="121790"/>
                </a:cubicBezTo>
                <a:cubicBezTo>
                  <a:pt x="-1022" y="119242"/>
                  <a:pt x="2800" y="112363"/>
                  <a:pt x="1781" y="107650"/>
                </a:cubicBezTo>
                <a:cubicBezTo>
                  <a:pt x="-5862" y="74401"/>
                  <a:pt x="12354" y="54146"/>
                  <a:pt x="32482" y="30069"/>
                </a:cubicBezTo>
                <a:cubicBezTo>
                  <a:pt x="68916" y="-13754"/>
                  <a:pt x="114776" y="3826"/>
                  <a:pt x="157962" y="1915"/>
                </a:cubicBezTo>
                <a:cubicBezTo>
                  <a:pt x="169809" y="1406"/>
                  <a:pt x="169045" y="14018"/>
                  <a:pt x="169045" y="22680"/>
                </a:cubicBezTo>
                <a:cubicBezTo>
                  <a:pt x="169300" y="55419"/>
                  <a:pt x="169045" y="88031"/>
                  <a:pt x="169045" y="120771"/>
                </a:cubicBezTo>
                <a:lnTo>
                  <a:pt x="169045" y="120771"/>
                </a:ln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8" name="Forma libre: forma 157">
            <a:extLst>
              <a:ext uri="{FF2B5EF4-FFF2-40B4-BE49-F238E27FC236}">
                <a16:creationId xmlns:a16="http://schemas.microsoft.com/office/drawing/2014/main" id="{D39ABF01-9701-450E-A5DC-104FA8828FE5}"/>
              </a:ext>
            </a:extLst>
          </p:cNvPr>
          <p:cNvSpPr/>
          <p:nvPr/>
        </p:nvSpPr>
        <p:spPr>
          <a:xfrm>
            <a:off x="4873472" y="1692639"/>
            <a:ext cx="213642" cy="212239"/>
          </a:xfrm>
          <a:custGeom>
            <a:avLst/>
            <a:gdLst>
              <a:gd name="connsiteX0" fmla="*/ 107269 w 213642"/>
              <a:gd name="connsiteY0" fmla="*/ 0 h 212239"/>
              <a:gd name="connsiteX1" fmla="*/ 213640 w 213642"/>
              <a:gd name="connsiteY1" fmla="*/ 103059 h 212239"/>
              <a:gd name="connsiteX2" fmla="*/ 108670 w 213642"/>
              <a:gd name="connsiteY2" fmla="*/ 212233 h 212239"/>
              <a:gd name="connsiteX3" fmla="*/ 6 w 213642"/>
              <a:gd name="connsiteY3" fmla="*/ 105862 h 212239"/>
              <a:gd name="connsiteX4" fmla="*/ 107269 w 213642"/>
              <a:gd name="connsiteY4" fmla="*/ 127 h 21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642" h="212239">
                <a:moveTo>
                  <a:pt x="107269" y="0"/>
                </a:moveTo>
                <a:cubicBezTo>
                  <a:pt x="162302" y="255"/>
                  <a:pt x="213258" y="49682"/>
                  <a:pt x="213640" y="103059"/>
                </a:cubicBezTo>
                <a:cubicBezTo>
                  <a:pt x="214022" y="160894"/>
                  <a:pt x="165232" y="211596"/>
                  <a:pt x="108670" y="212233"/>
                </a:cubicBezTo>
                <a:cubicBezTo>
                  <a:pt x="48669" y="212870"/>
                  <a:pt x="643" y="165735"/>
                  <a:pt x="6" y="105862"/>
                </a:cubicBezTo>
                <a:cubicBezTo>
                  <a:pt x="-631" y="48918"/>
                  <a:pt x="49179" y="-127"/>
                  <a:pt x="107269" y="127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9" name="Forma libre: forma 158">
            <a:extLst>
              <a:ext uri="{FF2B5EF4-FFF2-40B4-BE49-F238E27FC236}">
                <a16:creationId xmlns:a16="http://schemas.microsoft.com/office/drawing/2014/main" id="{6A40BA5C-DB4D-484B-AC78-C5845F911AC8}"/>
              </a:ext>
            </a:extLst>
          </p:cNvPr>
          <p:cNvSpPr/>
          <p:nvPr/>
        </p:nvSpPr>
        <p:spPr>
          <a:xfrm>
            <a:off x="2132237" y="6070301"/>
            <a:ext cx="176621" cy="223687"/>
          </a:xfrm>
          <a:custGeom>
            <a:avLst/>
            <a:gdLst>
              <a:gd name="connsiteX0" fmla="*/ 176486 w 176621"/>
              <a:gd name="connsiteY0" fmla="*/ 81392 h 223687"/>
              <a:gd name="connsiteX1" fmla="*/ 176613 w 176621"/>
              <a:gd name="connsiteY1" fmla="*/ 201394 h 223687"/>
              <a:gd name="connsiteX2" fmla="*/ 155849 w 176621"/>
              <a:gd name="connsiteY2" fmla="*/ 223432 h 223687"/>
              <a:gd name="connsiteX3" fmla="*/ 19796 w 176621"/>
              <a:gd name="connsiteY3" fmla="*/ 223687 h 223687"/>
              <a:gd name="connsiteX4" fmla="*/ 50 w 176621"/>
              <a:gd name="connsiteY4" fmla="*/ 205215 h 223687"/>
              <a:gd name="connsiteX5" fmla="*/ 305 w 176621"/>
              <a:gd name="connsiteY5" fmla="*/ 107124 h 223687"/>
              <a:gd name="connsiteX6" fmla="*/ 11133 w 176621"/>
              <a:gd name="connsiteY6" fmla="*/ 89035 h 223687"/>
              <a:gd name="connsiteX7" fmla="*/ 151645 w 176621"/>
              <a:gd name="connsiteY7" fmla="*/ 6996 h 223687"/>
              <a:gd name="connsiteX8" fmla="*/ 174702 w 176621"/>
              <a:gd name="connsiteY8" fmla="*/ 21136 h 223687"/>
              <a:gd name="connsiteX9" fmla="*/ 174702 w 176621"/>
              <a:gd name="connsiteY9" fmla="*/ 81392 h 223687"/>
              <a:gd name="connsiteX10" fmla="*/ 176359 w 176621"/>
              <a:gd name="connsiteY10" fmla="*/ 81392 h 22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6621" h="223687">
                <a:moveTo>
                  <a:pt x="176486" y="81392"/>
                </a:moveTo>
                <a:cubicBezTo>
                  <a:pt x="176486" y="121392"/>
                  <a:pt x="176104" y="161393"/>
                  <a:pt x="176613" y="201394"/>
                </a:cubicBezTo>
                <a:cubicBezTo>
                  <a:pt x="176868" y="216426"/>
                  <a:pt x="170881" y="223432"/>
                  <a:pt x="155849" y="223432"/>
                </a:cubicBezTo>
                <a:cubicBezTo>
                  <a:pt x="110498" y="223432"/>
                  <a:pt x="65147" y="223432"/>
                  <a:pt x="19796" y="223687"/>
                </a:cubicBezTo>
                <a:cubicBezTo>
                  <a:pt x="6802" y="223687"/>
                  <a:pt x="177" y="217827"/>
                  <a:pt x="50" y="205215"/>
                </a:cubicBezTo>
                <a:cubicBezTo>
                  <a:pt x="-77" y="172476"/>
                  <a:pt x="50" y="139864"/>
                  <a:pt x="305" y="107124"/>
                </a:cubicBezTo>
                <a:cubicBezTo>
                  <a:pt x="305" y="99354"/>
                  <a:pt x="3744" y="93366"/>
                  <a:pt x="11133" y="89035"/>
                </a:cubicBezTo>
                <a:cubicBezTo>
                  <a:pt x="58013" y="61901"/>
                  <a:pt x="104638" y="34130"/>
                  <a:pt x="151645" y="6996"/>
                </a:cubicBezTo>
                <a:cubicBezTo>
                  <a:pt x="171900" y="-4725"/>
                  <a:pt x="174575" y="-2813"/>
                  <a:pt x="174702" y="21136"/>
                </a:cubicBezTo>
                <a:cubicBezTo>
                  <a:pt x="174830" y="41264"/>
                  <a:pt x="174702" y="61264"/>
                  <a:pt x="174702" y="81392"/>
                </a:cubicBezTo>
                <a:cubicBezTo>
                  <a:pt x="175212" y="81392"/>
                  <a:pt x="175849" y="81392"/>
                  <a:pt x="176359" y="81392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0" name="Forma libre: forma 159">
            <a:extLst>
              <a:ext uri="{FF2B5EF4-FFF2-40B4-BE49-F238E27FC236}">
                <a16:creationId xmlns:a16="http://schemas.microsoft.com/office/drawing/2014/main" id="{553134C1-05AF-4A5D-A0CF-D8670D6A0AE5}"/>
              </a:ext>
            </a:extLst>
          </p:cNvPr>
          <p:cNvSpPr/>
          <p:nvPr/>
        </p:nvSpPr>
        <p:spPr>
          <a:xfrm>
            <a:off x="2190969" y="4752265"/>
            <a:ext cx="215922" cy="220114"/>
          </a:xfrm>
          <a:custGeom>
            <a:avLst/>
            <a:gdLst>
              <a:gd name="connsiteX0" fmla="*/ 35460 w 215922"/>
              <a:gd name="connsiteY0" fmla="*/ 71380 h 220114"/>
              <a:gd name="connsiteX1" fmla="*/ 72021 w 215922"/>
              <a:gd name="connsiteY1" fmla="*/ 8959 h 220114"/>
              <a:gd name="connsiteX2" fmla="*/ 87563 w 215922"/>
              <a:gd name="connsiteY2" fmla="*/ 7685 h 220114"/>
              <a:gd name="connsiteX3" fmla="*/ 106162 w 215922"/>
              <a:gd name="connsiteY3" fmla="*/ 16857 h 220114"/>
              <a:gd name="connsiteX4" fmla="*/ 161832 w 215922"/>
              <a:gd name="connsiteY4" fmla="*/ 15456 h 220114"/>
              <a:gd name="connsiteX5" fmla="*/ 188074 w 215922"/>
              <a:gd name="connsiteY5" fmla="*/ 19023 h 220114"/>
              <a:gd name="connsiteX6" fmla="*/ 207692 w 215922"/>
              <a:gd name="connsiteY6" fmla="*/ 69979 h 220114"/>
              <a:gd name="connsiteX7" fmla="*/ 135334 w 215922"/>
              <a:gd name="connsiteY7" fmla="*/ 208325 h 220114"/>
              <a:gd name="connsiteX8" fmla="*/ 123997 w 215922"/>
              <a:gd name="connsiteY8" fmla="*/ 220045 h 220114"/>
              <a:gd name="connsiteX9" fmla="*/ 114952 w 215922"/>
              <a:gd name="connsiteY9" fmla="*/ 208198 h 220114"/>
              <a:gd name="connsiteX10" fmla="*/ 92404 w 215922"/>
              <a:gd name="connsiteY10" fmla="*/ 159662 h 220114"/>
              <a:gd name="connsiteX11" fmla="*/ 67945 w 215922"/>
              <a:gd name="connsiteY11" fmla="*/ 146923 h 220114"/>
              <a:gd name="connsiteX12" fmla="*/ 21957 w 215922"/>
              <a:gd name="connsiteY12" fmla="*/ 155203 h 220114"/>
              <a:gd name="connsiteX13" fmla="*/ 1319 w 215922"/>
              <a:gd name="connsiteY13" fmla="*/ 153802 h 220114"/>
              <a:gd name="connsiteX14" fmla="*/ 6925 w 215922"/>
              <a:gd name="connsiteY14" fmla="*/ 133292 h 220114"/>
              <a:gd name="connsiteX15" fmla="*/ 28326 w 215922"/>
              <a:gd name="connsiteY15" fmla="*/ 91636 h 220114"/>
              <a:gd name="connsiteX16" fmla="*/ 29473 w 215922"/>
              <a:gd name="connsiteY16" fmla="*/ 77113 h 220114"/>
              <a:gd name="connsiteX17" fmla="*/ 35333 w 215922"/>
              <a:gd name="connsiteY17" fmla="*/ 71380 h 22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5922" h="220114">
                <a:moveTo>
                  <a:pt x="35460" y="71380"/>
                </a:moveTo>
                <a:cubicBezTo>
                  <a:pt x="54951" y="54947"/>
                  <a:pt x="59027" y="29342"/>
                  <a:pt x="72021" y="8959"/>
                </a:cubicBezTo>
                <a:cubicBezTo>
                  <a:pt x="78646" y="-1487"/>
                  <a:pt x="81575" y="-3907"/>
                  <a:pt x="87563" y="7685"/>
                </a:cubicBezTo>
                <a:cubicBezTo>
                  <a:pt x="91639" y="15711"/>
                  <a:pt x="98136" y="17112"/>
                  <a:pt x="106162" y="16857"/>
                </a:cubicBezTo>
                <a:cubicBezTo>
                  <a:pt x="124761" y="16220"/>
                  <a:pt x="143360" y="16220"/>
                  <a:pt x="161832" y="15456"/>
                </a:cubicBezTo>
                <a:cubicBezTo>
                  <a:pt x="170876" y="15074"/>
                  <a:pt x="179666" y="15456"/>
                  <a:pt x="188074" y="19023"/>
                </a:cubicBezTo>
                <a:cubicBezTo>
                  <a:pt x="218393" y="31889"/>
                  <a:pt x="222342" y="41189"/>
                  <a:pt x="207692" y="69979"/>
                </a:cubicBezTo>
                <a:cubicBezTo>
                  <a:pt x="184125" y="116349"/>
                  <a:pt x="159666" y="162338"/>
                  <a:pt x="135334" y="208325"/>
                </a:cubicBezTo>
                <a:cubicBezTo>
                  <a:pt x="132787" y="213039"/>
                  <a:pt x="131385" y="220937"/>
                  <a:pt x="123997" y="220045"/>
                </a:cubicBezTo>
                <a:cubicBezTo>
                  <a:pt x="118391" y="219408"/>
                  <a:pt x="117117" y="212657"/>
                  <a:pt x="114952" y="208198"/>
                </a:cubicBezTo>
                <a:cubicBezTo>
                  <a:pt x="107181" y="192147"/>
                  <a:pt x="99410" y="176096"/>
                  <a:pt x="92404" y="159662"/>
                </a:cubicBezTo>
                <a:cubicBezTo>
                  <a:pt x="87563" y="148325"/>
                  <a:pt x="80556" y="143866"/>
                  <a:pt x="67945" y="146923"/>
                </a:cubicBezTo>
                <a:cubicBezTo>
                  <a:pt x="52785" y="150490"/>
                  <a:pt x="37371" y="152656"/>
                  <a:pt x="21957" y="155203"/>
                </a:cubicBezTo>
                <a:cubicBezTo>
                  <a:pt x="14950" y="156350"/>
                  <a:pt x="5905" y="161191"/>
                  <a:pt x="1319" y="153802"/>
                </a:cubicBezTo>
                <a:cubicBezTo>
                  <a:pt x="-2757" y="147178"/>
                  <a:pt x="3612" y="139917"/>
                  <a:pt x="6925" y="133292"/>
                </a:cubicBezTo>
                <a:cubicBezTo>
                  <a:pt x="14058" y="119407"/>
                  <a:pt x="20937" y="105394"/>
                  <a:pt x="28326" y="91636"/>
                </a:cubicBezTo>
                <a:cubicBezTo>
                  <a:pt x="31001" y="86667"/>
                  <a:pt x="32785" y="82336"/>
                  <a:pt x="29473" y="77113"/>
                </a:cubicBezTo>
                <a:cubicBezTo>
                  <a:pt x="31384" y="75202"/>
                  <a:pt x="33422" y="73291"/>
                  <a:pt x="35333" y="71380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1" name="Forma libre: forma 160">
            <a:extLst>
              <a:ext uri="{FF2B5EF4-FFF2-40B4-BE49-F238E27FC236}">
                <a16:creationId xmlns:a16="http://schemas.microsoft.com/office/drawing/2014/main" id="{B81B7DBD-6D3F-4F65-ADCC-E7C2D55125D9}"/>
              </a:ext>
            </a:extLst>
          </p:cNvPr>
          <p:cNvSpPr/>
          <p:nvPr/>
        </p:nvSpPr>
        <p:spPr>
          <a:xfrm>
            <a:off x="2498778" y="4748000"/>
            <a:ext cx="219801" cy="224022"/>
          </a:xfrm>
          <a:custGeom>
            <a:avLst/>
            <a:gdLst>
              <a:gd name="connsiteX0" fmla="*/ 208169 w 219801"/>
              <a:gd name="connsiteY0" fmla="*/ 160997 h 224022"/>
              <a:gd name="connsiteX1" fmla="*/ 151225 w 219801"/>
              <a:gd name="connsiteY1" fmla="*/ 150805 h 224022"/>
              <a:gd name="connsiteX2" fmla="*/ 126766 w 219801"/>
              <a:gd name="connsiteY2" fmla="*/ 163417 h 224022"/>
              <a:gd name="connsiteX3" fmla="*/ 102562 w 219801"/>
              <a:gd name="connsiteY3" fmla="*/ 213482 h 224022"/>
              <a:gd name="connsiteX4" fmla="*/ 85619 w 219801"/>
              <a:gd name="connsiteY4" fmla="*/ 215520 h 224022"/>
              <a:gd name="connsiteX5" fmla="*/ 1796 w 219801"/>
              <a:gd name="connsiteY5" fmla="*/ 54498 h 224022"/>
              <a:gd name="connsiteX6" fmla="*/ 7019 w 219801"/>
              <a:gd name="connsiteY6" fmla="*/ 37937 h 224022"/>
              <a:gd name="connsiteX7" fmla="*/ 55682 w 219801"/>
              <a:gd name="connsiteY7" fmla="*/ 20740 h 224022"/>
              <a:gd name="connsiteX8" fmla="*/ 104727 w 219801"/>
              <a:gd name="connsiteY8" fmla="*/ 21376 h 224022"/>
              <a:gd name="connsiteX9" fmla="*/ 131479 w 219801"/>
              <a:gd name="connsiteY9" fmla="*/ 7236 h 224022"/>
              <a:gd name="connsiteX10" fmla="*/ 144346 w 219801"/>
              <a:gd name="connsiteY10" fmla="*/ 7236 h 224022"/>
              <a:gd name="connsiteX11" fmla="*/ 216704 w 219801"/>
              <a:gd name="connsiteY11" fmla="*/ 147876 h 224022"/>
              <a:gd name="connsiteX12" fmla="*/ 208296 w 219801"/>
              <a:gd name="connsiteY12" fmla="*/ 160997 h 22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801" h="224022">
                <a:moveTo>
                  <a:pt x="208169" y="160997"/>
                </a:moveTo>
                <a:cubicBezTo>
                  <a:pt x="189187" y="157685"/>
                  <a:pt x="170079" y="154882"/>
                  <a:pt x="151225" y="150805"/>
                </a:cubicBezTo>
                <a:cubicBezTo>
                  <a:pt x="138868" y="148130"/>
                  <a:pt x="131862" y="151697"/>
                  <a:pt x="126766" y="163417"/>
                </a:cubicBezTo>
                <a:cubicBezTo>
                  <a:pt x="119377" y="180488"/>
                  <a:pt x="109950" y="196539"/>
                  <a:pt x="102562" y="213482"/>
                </a:cubicBezTo>
                <a:cubicBezTo>
                  <a:pt x="97466" y="225329"/>
                  <a:pt x="92498" y="228768"/>
                  <a:pt x="85619" y="215520"/>
                </a:cubicBezTo>
                <a:cubicBezTo>
                  <a:pt x="57593" y="161888"/>
                  <a:pt x="29822" y="108129"/>
                  <a:pt x="1796" y="54498"/>
                </a:cubicBezTo>
                <a:cubicBezTo>
                  <a:pt x="-2153" y="46982"/>
                  <a:pt x="777" y="42778"/>
                  <a:pt x="7019" y="37937"/>
                </a:cubicBezTo>
                <a:cubicBezTo>
                  <a:pt x="21541" y="26599"/>
                  <a:pt x="36064" y="18447"/>
                  <a:pt x="55682" y="20740"/>
                </a:cubicBezTo>
                <a:cubicBezTo>
                  <a:pt x="71861" y="22650"/>
                  <a:pt x="88294" y="20994"/>
                  <a:pt x="104727" y="21376"/>
                </a:cubicBezTo>
                <a:cubicBezTo>
                  <a:pt x="116447" y="21631"/>
                  <a:pt x="126639" y="20994"/>
                  <a:pt x="131479" y="7236"/>
                </a:cubicBezTo>
                <a:cubicBezTo>
                  <a:pt x="134409" y="-1299"/>
                  <a:pt x="138995" y="-3465"/>
                  <a:pt x="144346" y="7236"/>
                </a:cubicBezTo>
                <a:cubicBezTo>
                  <a:pt x="168168" y="54243"/>
                  <a:pt x="192499" y="100996"/>
                  <a:pt x="216704" y="147876"/>
                </a:cubicBezTo>
                <a:cubicBezTo>
                  <a:pt x="221545" y="157302"/>
                  <a:pt x="222054" y="164054"/>
                  <a:pt x="208296" y="160997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2" name="Forma libre: forma 161">
            <a:extLst>
              <a:ext uri="{FF2B5EF4-FFF2-40B4-BE49-F238E27FC236}">
                <a16:creationId xmlns:a16="http://schemas.microsoft.com/office/drawing/2014/main" id="{85BD9398-7621-43C8-8FDC-E7DC18B26584}"/>
              </a:ext>
            </a:extLst>
          </p:cNvPr>
          <p:cNvSpPr/>
          <p:nvPr/>
        </p:nvSpPr>
        <p:spPr>
          <a:xfrm>
            <a:off x="3661102" y="4856155"/>
            <a:ext cx="389266" cy="168258"/>
          </a:xfrm>
          <a:custGeom>
            <a:avLst/>
            <a:gdLst>
              <a:gd name="connsiteX0" fmla="*/ 300897 w 389266"/>
              <a:gd name="connsiteY0" fmla="*/ 13224 h 168258"/>
              <a:gd name="connsiteX1" fmla="*/ 353891 w 389266"/>
              <a:gd name="connsiteY1" fmla="*/ 15134 h 168258"/>
              <a:gd name="connsiteX2" fmla="*/ 388159 w 389266"/>
              <a:gd name="connsiteY2" fmla="*/ 29912 h 168258"/>
              <a:gd name="connsiteX3" fmla="*/ 373000 w 389266"/>
              <a:gd name="connsiteY3" fmla="*/ 64689 h 168258"/>
              <a:gd name="connsiteX4" fmla="*/ 284081 w 389266"/>
              <a:gd name="connsiteY4" fmla="*/ 80486 h 168258"/>
              <a:gd name="connsiteX5" fmla="*/ 219112 w 389266"/>
              <a:gd name="connsiteY5" fmla="*/ 54116 h 168258"/>
              <a:gd name="connsiteX6" fmla="*/ 270578 w 389266"/>
              <a:gd name="connsiteY6" fmla="*/ 161761 h 168258"/>
              <a:gd name="connsiteX7" fmla="*/ 246246 w 389266"/>
              <a:gd name="connsiteY7" fmla="*/ 136920 h 168258"/>
              <a:gd name="connsiteX8" fmla="*/ 165226 w 389266"/>
              <a:gd name="connsiteY8" fmla="*/ 45963 h 168258"/>
              <a:gd name="connsiteX9" fmla="*/ 146627 w 389266"/>
              <a:gd name="connsiteY9" fmla="*/ 27873 h 168258"/>
              <a:gd name="connsiteX10" fmla="*/ 107773 w 389266"/>
              <a:gd name="connsiteY10" fmla="*/ 43160 h 168258"/>
              <a:gd name="connsiteX11" fmla="*/ 11338 w 389266"/>
              <a:gd name="connsiteY11" fmla="*/ 156028 h 168258"/>
              <a:gd name="connsiteX12" fmla="*/ 0 w 389266"/>
              <a:gd name="connsiteY12" fmla="*/ 168258 h 168258"/>
              <a:gd name="connsiteX13" fmla="*/ 29427 w 389266"/>
              <a:gd name="connsiteY13" fmla="*/ 93989 h 168258"/>
              <a:gd name="connsiteX14" fmla="*/ 50064 w 389266"/>
              <a:gd name="connsiteY14" fmla="*/ 50804 h 168258"/>
              <a:gd name="connsiteX15" fmla="*/ 68536 w 389266"/>
              <a:gd name="connsiteY15" fmla="*/ 31440 h 168258"/>
              <a:gd name="connsiteX16" fmla="*/ 74524 w 389266"/>
              <a:gd name="connsiteY16" fmla="*/ 28511 h 168258"/>
              <a:gd name="connsiteX17" fmla="*/ 196181 w 389266"/>
              <a:gd name="connsiteY17" fmla="*/ 14115 h 168258"/>
              <a:gd name="connsiteX18" fmla="*/ 301406 w 389266"/>
              <a:gd name="connsiteY18" fmla="*/ 12969 h 168258"/>
              <a:gd name="connsiteX19" fmla="*/ 301152 w 389266"/>
              <a:gd name="connsiteY19" fmla="*/ 13096 h 16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9266" h="168258">
                <a:moveTo>
                  <a:pt x="300897" y="13224"/>
                </a:moveTo>
                <a:cubicBezTo>
                  <a:pt x="318349" y="19211"/>
                  <a:pt x="336311" y="14243"/>
                  <a:pt x="353891" y="15134"/>
                </a:cubicBezTo>
                <a:cubicBezTo>
                  <a:pt x="366758" y="15771"/>
                  <a:pt x="383191" y="13988"/>
                  <a:pt x="388159" y="29912"/>
                </a:cubicBezTo>
                <a:cubicBezTo>
                  <a:pt x="392618" y="44179"/>
                  <a:pt x="382809" y="54753"/>
                  <a:pt x="373000" y="64689"/>
                </a:cubicBezTo>
                <a:cubicBezTo>
                  <a:pt x="346885" y="91059"/>
                  <a:pt x="315929" y="90677"/>
                  <a:pt x="284081" y="80486"/>
                </a:cubicBezTo>
                <a:cubicBezTo>
                  <a:pt x="263189" y="73862"/>
                  <a:pt x="243316" y="64052"/>
                  <a:pt x="219112" y="54116"/>
                </a:cubicBezTo>
                <a:cubicBezTo>
                  <a:pt x="238985" y="90040"/>
                  <a:pt x="258858" y="121760"/>
                  <a:pt x="270578" y="161761"/>
                </a:cubicBezTo>
                <a:cubicBezTo>
                  <a:pt x="257584" y="154755"/>
                  <a:pt x="252106" y="145455"/>
                  <a:pt x="246246" y="136920"/>
                </a:cubicBezTo>
                <a:cubicBezTo>
                  <a:pt x="223061" y="103161"/>
                  <a:pt x="198984" y="70040"/>
                  <a:pt x="165226" y="45963"/>
                </a:cubicBezTo>
                <a:cubicBezTo>
                  <a:pt x="157837" y="40740"/>
                  <a:pt x="160894" y="26090"/>
                  <a:pt x="146627" y="27873"/>
                </a:cubicBezTo>
                <a:cubicBezTo>
                  <a:pt x="132232" y="29657"/>
                  <a:pt x="119365" y="34370"/>
                  <a:pt x="107773" y="43160"/>
                </a:cubicBezTo>
                <a:cubicBezTo>
                  <a:pt x="67517" y="73862"/>
                  <a:pt x="40255" y="115646"/>
                  <a:pt x="11338" y="156028"/>
                </a:cubicBezTo>
                <a:cubicBezTo>
                  <a:pt x="8408" y="160105"/>
                  <a:pt x="7898" y="166092"/>
                  <a:pt x="0" y="168258"/>
                </a:cubicBezTo>
                <a:cubicBezTo>
                  <a:pt x="4713" y="140742"/>
                  <a:pt x="17707" y="117684"/>
                  <a:pt x="29427" y="93989"/>
                </a:cubicBezTo>
                <a:cubicBezTo>
                  <a:pt x="36434" y="79721"/>
                  <a:pt x="48536" y="67747"/>
                  <a:pt x="50064" y="50804"/>
                </a:cubicBezTo>
                <a:cubicBezTo>
                  <a:pt x="56179" y="44307"/>
                  <a:pt x="62421" y="37810"/>
                  <a:pt x="68536" y="31440"/>
                </a:cubicBezTo>
                <a:cubicBezTo>
                  <a:pt x="70574" y="30549"/>
                  <a:pt x="73122" y="30039"/>
                  <a:pt x="74524" y="28511"/>
                </a:cubicBezTo>
                <a:cubicBezTo>
                  <a:pt x="110702" y="-13274"/>
                  <a:pt x="154525" y="-917"/>
                  <a:pt x="196181" y="14115"/>
                </a:cubicBezTo>
                <a:cubicBezTo>
                  <a:pt x="232488" y="27237"/>
                  <a:pt x="266501" y="30039"/>
                  <a:pt x="301406" y="12969"/>
                </a:cubicBezTo>
                <a:cubicBezTo>
                  <a:pt x="301406" y="12969"/>
                  <a:pt x="301152" y="13096"/>
                  <a:pt x="301152" y="13096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3" name="Forma libre: forma 162">
            <a:extLst>
              <a:ext uri="{FF2B5EF4-FFF2-40B4-BE49-F238E27FC236}">
                <a16:creationId xmlns:a16="http://schemas.microsoft.com/office/drawing/2014/main" id="{5A47D5C6-BBAA-469F-B139-1F3EC413949E}"/>
              </a:ext>
            </a:extLst>
          </p:cNvPr>
          <p:cNvSpPr/>
          <p:nvPr/>
        </p:nvSpPr>
        <p:spPr>
          <a:xfrm>
            <a:off x="3964546" y="3032296"/>
            <a:ext cx="167287" cy="247487"/>
          </a:xfrm>
          <a:custGeom>
            <a:avLst/>
            <a:gdLst>
              <a:gd name="connsiteX0" fmla="*/ 52103 w 167287"/>
              <a:gd name="connsiteY0" fmla="*/ 247375 h 247487"/>
              <a:gd name="connsiteX1" fmla="*/ 14140 w 167287"/>
              <a:gd name="connsiteY1" fmla="*/ 247375 h 247487"/>
              <a:gd name="connsiteX2" fmla="*/ 0 w 167287"/>
              <a:gd name="connsiteY2" fmla="*/ 234126 h 247487"/>
              <a:gd name="connsiteX3" fmla="*/ 13631 w 167287"/>
              <a:gd name="connsiteY3" fmla="*/ 220877 h 247487"/>
              <a:gd name="connsiteX4" fmla="*/ 38599 w 167287"/>
              <a:gd name="connsiteY4" fmla="*/ 193743 h 247487"/>
              <a:gd name="connsiteX5" fmla="*/ 40892 w 167287"/>
              <a:gd name="connsiteY5" fmla="*/ 126991 h 247487"/>
              <a:gd name="connsiteX6" fmla="*/ 36306 w 167287"/>
              <a:gd name="connsiteY6" fmla="*/ 30174 h 247487"/>
              <a:gd name="connsiteX7" fmla="*/ 44714 w 167287"/>
              <a:gd name="connsiteY7" fmla="*/ 2148 h 247487"/>
              <a:gd name="connsiteX8" fmla="*/ 69683 w 167287"/>
              <a:gd name="connsiteY8" fmla="*/ 6097 h 247487"/>
              <a:gd name="connsiteX9" fmla="*/ 124588 w 167287"/>
              <a:gd name="connsiteY9" fmla="*/ 9919 h 247487"/>
              <a:gd name="connsiteX10" fmla="*/ 167264 w 167287"/>
              <a:gd name="connsiteY10" fmla="*/ 53104 h 247487"/>
              <a:gd name="connsiteX11" fmla="*/ 115161 w 167287"/>
              <a:gd name="connsiteY11" fmla="*/ 105844 h 247487"/>
              <a:gd name="connsiteX12" fmla="*/ 71211 w 167287"/>
              <a:gd name="connsiteY12" fmla="*/ 108137 h 247487"/>
              <a:gd name="connsiteX13" fmla="*/ 66498 w 167287"/>
              <a:gd name="connsiteY13" fmla="*/ 147628 h 247487"/>
              <a:gd name="connsiteX14" fmla="*/ 64842 w 167287"/>
              <a:gd name="connsiteY14" fmla="*/ 187501 h 247487"/>
              <a:gd name="connsiteX15" fmla="*/ 91721 w 167287"/>
              <a:gd name="connsiteY15" fmla="*/ 221005 h 247487"/>
              <a:gd name="connsiteX16" fmla="*/ 104205 w 167287"/>
              <a:gd name="connsiteY16" fmla="*/ 233489 h 247487"/>
              <a:gd name="connsiteX17" fmla="*/ 89938 w 167287"/>
              <a:gd name="connsiteY17" fmla="*/ 247247 h 247487"/>
              <a:gd name="connsiteX18" fmla="*/ 51975 w 167287"/>
              <a:gd name="connsiteY18" fmla="*/ 247247 h 247487"/>
              <a:gd name="connsiteX19" fmla="*/ 51975 w 167287"/>
              <a:gd name="connsiteY19" fmla="*/ 247247 h 24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7287" h="247487">
                <a:moveTo>
                  <a:pt x="52103" y="247375"/>
                </a:moveTo>
                <a:cubicBezTo>
                  <a:pt x="39491" y="247375"/>
                  <a:pt x="26879" y="247630"/>
                  <a:pt x="14140" y="247375"/>
                </a:cubicBezTo>
                <a:cubicBezTo>
                  <a:pt x="5732" y="247247"/>
                  <a:pt x="127" y="243935"/>
                  <a:pt x="0" y="234126"/>
                </a:cubicBezTo>
                <a:cubicBezTo>
                  <a:pt x="0" y="224317"/>
                  <a:pt x="5223" y="219731"/>
                  <a:pt x="13631" y="220877"/>
                </a:cubicBezTo>
                <a:cubicBezTo>
                  <a:pt x="35542" y="223680"/>
                  <a:pt x="39364" y="212852"/>
                  <a:pt x="38599" y="193743"/>
                </a:cubicBezTo>
                <a:cubicBezTo>
                  <a:pt x="37580" y="171577"/>
                  <a:pt x="39364" y="149284"/>
                  <a:pt x="40892" y="126991"/>
                </a:cubicBezTo>
                <a:cubicBezTo>
                  <a:pt x="43058" y="94506"/>
                  <a:pt x="36051" y="62531"/>
                  <a:pt x="36306" y="30174"/>
                </a:cubicBezTo>
                <a:cubicBezTo>
                  <a:pt x="36306" y="19728"/>
                  <a:pt x="34013" y="8517"/>
                  <a:pt x="44714" y="2148"/>
                </a:cubicBezTo>
                <a:cubicBezTo>
                  <a:pt x="53759" y="-3330"/>
                  <a:pt x="60893" y="3039"/>
                  <a:pt x="69683" y="6097"/>
                </a:cubicBezTo>
                <a:cubicBezTo>
                  <a:pt x="86498" y="11829"/>
                  <a:pt x="106116" y="9791"/>
                  <a:pt x="124588" y="9919"/>
                </a:cubicBezTo>
                <a:cubicBezTo>
                  <a:pt x="167136" y="10173"/>
                  <a:pt x="167391" y="9919"/>
                  <a:pt x="167264" y="53104"/>
                </a:cubicBezTo>
                <a:cubicBezTo>
                  <a:pt x="167009" y="114379"/>
                  <a:pt x="172104" y="104570"/>
                  <a:pt x="115161" y="105844"/>
                </a:cubicBezTo>
                <a:cubicBezTo>
                  <a:pt x="100384" y="106226"/>
                  <a:pt x="83950" y="100621"/>
                  <a:pt x="71211" y="108137"/>
                </a:cubicBezTo>
                <a:cubicBezTo>
                  <a:pt x="55924" y="117054"/>
                  <a:pt x="71211" y="133870"/>
                  <a:pt x="66498" y="147628"/>
                </a:cubicBezTo>
                <a:cubicBezTo>
                  <a:pt x="62294" y="159603"/>
                  <a:pt x="65734" y="174125"/>
                  <a:pt x="64842" y="187501"/>
                </a:cubicBezTo>
                <a:cubicBezTo>
                  <a:pt x="63568" y="207247"/>
                  <a:pt x="64714" y="223807"/>
                  <a:pt x="91721" y="221005"/>
                </a:cubicBezTo>
                <a:cubicBezTo>
                  <a:pt x="98855" y="220240"/>
                  <a:pt x="104333" y="225081"/>
                  <a:pt x="104205" y="233489"/>
                </a:cubicBezTo>
                <a:cubicBezTo>
                  <a:pt x="104078" y="242661"/>
                  <a:pt x="98473" y="246993"/>
                  <a:pt x="89938" y="247247"/>
                </a:cubicBezTo>
                <a:cubicBezTo>
                  <a:pt x="77326" y="247630"/>
                  <a:pt x="64714" y="247247"/>
                  <a:pt x="51975" y="247247"/>
                </a:cubicBezTo>
                <a:cubicBezTo>
                  <a:pt x="51975" y="247247"/>
                  <a:pt x="51975" y="247247"/>
                  <a:pt x="51975" y="247247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4" name="Forma libre: forma 163">
            <a:extLst>
              <a:ext uri="{FF2B5EF4-FFF2-40B4-BE49-F238E27FC236}">
                <a16:creationId xmlns:a16="http://schemas.microsoft.com/office/drawing/2014/main" id="{AA71128B-2CAA-4E89-A912-4BB9EE1F7BE1}"/>
              </a:ext>
            </a:extLst>
          </p:cNvPr>
          <p:cNvSpPr/>
          <p:nvPr/>
        </p:nvSpPr>
        <p:spPr>
          <a:xfrm>
            <a:off x="5033207" y="5739750"/>
            <a:ext cx="234570" cy="79008"/>
          </a:xfrm>
          <a:custGeom>
            <a:avLst/>
            <a:gdLst>
              <a:gd name="connsiteX0" fmla="*/ 116072 w 234570"/>
              <a:gd name="connsiteY0" fmla="*/ 76905 h 79008"/>
              <a:gd name="connsiteX1" fmla="*/ 15688 w 234570"/>
              <a:gd name="connsiteY1" fmla="*/ 76905 h 79008"/>
              <a:gd name="connsiteX2" fmla="*/ 3968 w 234570"/>
              <a:gd name="connsiteY2" fmla="*/ 58943 h 79008"/>
              <a:gd name="connsiteX3" fmla="*/ 6134 w 234570"/>
              <a:gd name="connsiteY3" fmla="*/ 54994 h 79008"/>
              <a:gd name="connsiteX4" fmla="*/ 94416 w 234570"/>
              <a:gd name="connsiteY4" fmla="*/ 343 h 79008"/>
              <a:gd name="connsiteX5" fmla="*/ 172379 w 234570"/>
              <a:gd name="connsiteY5" fmla="*/ 88 h 79008"/>
              <a:gd name="connsiteX6" fmla="*/ 213144 w 234570"/>
              <a:gd name="connsiteY6" fmla="*/ 23401 h 79008"/>
              <a:gd name="connsiteX7" fmla="*/ 232762 w 234570"/>
              <a:gd name="connsiteY7" fmla="*/ 70408 h 79008"/>
              <a:gd name="connsiteX8" fmla="*/ 182952 w 234570"/>
              <a:gd name="connsiteY8" fmla="*/ 76650 h 79008"/>
              <a:gd name="connsiteX9" fmla="*/ 116072 w 234570"/>
              <a:gd name="connsiteY9" fmla="*/ 76905 h 79008"/>
              <a:gd name="connsiteX10" fmla="*/ 116072 w 234570"/>
              <a:gd name="connsiteY10" fmla="*/ 76905 h 7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570" h="79008">
                <a:moveTo>
                  <a:pt x="116072" y="76905"/>
                </a:moveTo>
                <a:cubicBezTo>
                  <a:pt x="82569" y="76905"/>
                  <a:pt x="49192" y="76650"/>
                  <a:pt x="15688" y="76905"/>
                </a:cubicBezTo>
                <a:cubicBezTo>
                  <a:pt x="1548" y="77032"/>
                  <a:pt x="-4694" y="73083"/>
                  <a:pt x="3968" y="58943"/>
                </a:cubicBezTo>
                <a:cubicBezTo>
                  <a:pt x="4733" y="57669"/>
                  <a:pt x="5370" y="56267"/>
                  <a:pt x="6134" y="54994"/>
                </a:cubicBezTo>
                <a:cubicBezTo>
                  <a:pt x="40784" y="-6027"/>
                  <a:pt x="20657" y="470"/>
                  <a:pt x="94416" y="343"/>
                </a:cubicBezTo>
                <a:cubicBezTo>
                  <a:pt x="120404" y="343"/>
                  <a:pt x="146519" y="1235"/>
                  <a:pt x="172379" y="88"/>
                </a:cubicBezTo>
                <a:cubicBezTo>
                  <a:pt x="191742" y="-804"/>
                  <a:pt x="205500" y="4929"/>
                  <a:pt x="213144" y="23401"/>
                </a:cubicBezTo>
                <a:cubicBezTo>
                  <a:pt x="219896" y="39579"/>
                  <a:pt x="240787" y="55758"/>
                  <a:pt x="232762" y="70408"/>
                </a:cubicBezTo>
                <a:cubicBezTo>
                  <a:pt x="224481" y="85695"/>
                  <a:pt x="200150" y="75758"/>
                  <a:pt x="182952" y="76650"/>
                </a:cubicBezTo>
                <a:cubicBezTo>
                  <a:pt x="160659" y="77796"/>
                  <a:pt x="138366" y="76905"/>
                  <a:pt x="116072" y="76905"/>
                </a:cubicBezTo>
                <a:lnTo>
                  <a:pt x="116072" y="76905"/>
                </a:ln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5" name="Forma libre: forma 164">
            <a:extLst>
              <a:ext uri="{FF2B5EF4-FFF2-40B4-BE49-F238E27FC236}">
                <a16:creationId xmlns:a16="http://schemas.microsoft.com/office/drawing/2014/main" id="{9ECEBBA9-500C-48DC-85FF-023AA43C4FDE}"/>
              </a:ext>
            </a:extLst>
          </p:cNvPr>
          <p:cNvSpPr/>
          <p:nvPr/>
        </p:nvSpPr>
        <p:spPr>
          <a:xfrm>
            <a:off x="2461719" y="2538003"/>
            <a:ext cx="153432" cy="161531"/>
          </a:xfrm>
          <a:custGeom>
            <a:avLst/>
            <a:gdLst>
              <a:gd name="connsiteX0" fmla="*/ 49555 w 153432"/>
              <a:gd name="connsiteY0" fmla="*/ 0 h 161531"/>
              <a:gd name="connsiteX1" fmla="*/ 82931 w 153432"/>
              <a:gd name="connsiteY1" fmla="*/ 13503 h 161531"/>
              <a:gd name="connsiteX2" fmla="*/ 105097 w 153432"/>
              <a:gd name="connsiteY2" fmla="*/ 13886 h 161531"/>
              <a:gd name="connsiteX3" fmla="*/ 124715 w 153432"/>
              <a:gd name="connsiteY3" fmla="*/ 51466 h 161531"/>
              <a:gd name="connsiteX4" fmla="*/ 120257 w 153432"/>
              <a:gd name="connsiteY4" fmla="*/ 61530 h 161531"/>
              <a:gd name="connsiteX5" fmla="*/ 121658 w 153432"/>
              <a:gd name="connsiteY5" fmla="*/ 63440 h 161531"/>
              <a:gd name="connsiteX6" fmla="*/ 132486 w 153432"/>
              <a:gd name="connsiteY6" fmla="*/ 48154 h 161531"/>
              <a:gd name="connsiteX7" fmla="*/ 147773 w 153432"/>
              <a:gd name="connsiteY7" fmla="*/ 40765 h 161531"/>
              <a:gd name="connsiteX8" fmla="*/ 150576 w 153432"/>
              <a:gd name="connsiteY8" fmla="*/ 57835 h 161531"/>
              <a:gd name="connsiteX9" fmla="*/ 112868 w 153432"/>
              <a:gd name="connsiteY9" fmla="*/ 130448 h 161531"/>
              <a:gd name="connsiteX10" fmla="*/ 91594 w 153432"/>
              <a:gd name="connsiteY10" fmla="*/ 161531 h 161531"/>
              <a:gd name="connsiteX11" fmla="*/ 72995 w 153432"/>
              <a:gd name="connsiteY11" fmla="*/ 129938 h 161531"/>
              <a:gd name="connsiteX12" fmla="*/ 69300 w 153432"/>
              <a:gd name="connsiteY12" fmla="*/ 121913 h 161531"/>
              <a:gd name="connsiteX13" fmla="*/ 23312 w 153432"/>
              <a:gd name="connsiteY13" fmla="*/ 97326 h 161531"/>
              <a:gd name="connsiteX14" fmla="*/ 0 w 153432"/>
              <a:gd name="connsiteY14" fmla="*/ 94142 h 161531"/>
              <a:gd name="connsiteX15" fmla="*/ 49300 w 153432"/>
              <a:gd name="connsiteY15" fmla="*/ 127 h 16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3432" h="161531">
                <a:moveTo>
                  <a:pt x="49555" y="0"/>
                </a:moveTo>
                <a:cubicBezTo>
                  <a:pt x="58217" y="10573"/>
                  <a:pt x="69300" y="14777"/>
                  <a:pt x="82931" y="13503"/>
                </a:cubicBezTo>
                <a:cubicBezTo>
                  <a:pt x="90320" y="12866"/>
                  <a:pt x="97836" y="12866"/>
                  <a:pt x="105097" y="13886"/>
                </a:cubicBezTo>
                <a:cubicBezTo>
                  <a:pt x="129429" y="16816"/>
                  <a:pt x="135926" y="29809"/>
                  <a:pt x="124715" y="51466"/>
                </a:cubicBezTo>
                <a:cubicBezTo>
                  <a:pt x="123059" y="54651"/>
                  <a:pt x="121658" y="58090"/>
                  <a:pt x="120257" y="61530"/>
                </a:cubicBezTo>
                <a:cubicBezTo>
                  <a:pt x="120129" y="61912"/>
                  <a:pt x="121021" y="62676"/>
                  <a:pt x="121658" y="63440"/>
                </a:cubicBezTo>
                <a:cubicBezTo>
                  <a:pt x="129811" y="61657"/>
                  <a:pt x="129429" y="53504"/>
                  <a:pt x="132486" y="48154"/>
                </a:cubicBezTo>
                <a:cubicBezTo>
                  <a:pt x="136053" y="41912"/>
                  <a:pt x="139238" y="36052"/>
                  <a:pt x="147773" y="40765"/>
                </a:cubicBezTo>
                <a:cubicBezTo>
                  <a:pt x="155799" y="45224"/>
                  <a:pt x="153888" y="51338"/>
                  <a:pt x="150576" y="57835"/>
                </a:cubicBezTo>
                <a:cubicBezTo>
                  <a:pt x="138091" y="82167"/>
                  <a:pt x="127136" y="107263"/>
                  <a:pt x="112868" y="130448"/>
                </a:cubicBezTo>
                <a:cubicBezTo>
                  <a:pt x="106244" y="141276"/>
                  <a:pt x="106371" y="161531"/>
                  <a:pt x="91594" y="161531"/>
                </a:cubicBezTo>
                <a:cubicBezTo>
                  <a:pt x="75543" y="161531"/>
                  <a:pt x="84460" y="138091"/>
                  <a:pt x="72995" y="129938"/>
                </a:cubicBezTo>
                <a:cubicBezTo>
                  <a:pt x="70956" y="128410"/>
                  <a:pt x="70574" y="124715"/>
                  <a:pt x="69300" y="121913"/>
                </a:cubicBezTo>
                <a:cubicBezTo>
                  <a:pt x="60472" y="101530"/>
                  <a:pt x="45134" y="93339"/>
                  <a:pt x="23312" y="97326"/>
                </a:cubicBezTo>
                <a:cubicBezTo>
                  <a:pt x="15159" y="98855"/>
                  <a:pt x="7134" y="100384"/>
                  <a:pt x="0" y="94142"/>
                </a:cubicBezTo>
                <a:cubicBezTo>
                  <a:pt x="16433" y="62804"/>
                  <a:pt x="32867" y="31465"/>
                  <a:pt x="49300" y="127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6" name="Forma libre: forma 165">
            <a:extLst>
              <a:ext uri="{FF2B5EF4-FFF2-40B4-BE49-F238E27FC236}">
                <a16:creationId xmlns:a16="http://schemas.microsoft.com/office/drawing/2014/main" id="{CA5DB0DD-20AF-468D-82A6-D8C6E87572B4}"/>
              </a:ext>
            </a:extLst>
          </p:cNvPr>
          <p:cNvSpPr/>
          <p:nvPr/>
        </p:nvSpPr>
        <p:spPr>
          <a:xfrm>
            <a:off x="3540993" y="4865939"/>
            <a:ext cx="201566" cy="76429"/>
          </a:xfrm>
          <a:custGeom>
            <a:avLst/>
            <a:gdLst>
              <a:gd name="connsiteX0" fmla="*/ 188517 w 201566"/>
              <a:gd name="connsiteY0" fmla="*/ 21656 h 76429"/>
              <a:gd name="connsiteX1" fmla="*/ 170046 w 201566"/>
              <a:gd name="connsiteY1" fmla="*/ 41020 h 76429"/>
              <a:gd name="connsiteX2" fmla="*/ 64311 w 201566"/>
              <a:gd name="connsiteY2" fmla="*/ 76307 h 76429"/>
              <a:gd name="connsiteX3" fmla="*/ 4820 w 201566"/>
              <a:gd name="connsiteY3" fmla="*/ 38726 h 76429"/>
              <a:gd name="connsiteX4" fmla="*/ 21254 w 201566"/>
              <a:gd name="connsiteY4" fmla="*/ 7261 h 76429"/>
              <a:gd name="connsiteX5" fmla="*/ 111701 w 201566"/>
              <a:gd name="connsiteY5" fmla="*/ 11975 h 76429"/>
              <a:gd name="connsiteX6" fmla="*/ 201511 w 201566"/>
              <a:gd name="connsiteY6" fmla="*/ 0 h 76429"/>
              <a:gd name="connsiteX7" fmla="*/ 188517 w 201566"/>
              <a:gd name="connsiteY7" fmla="*/ 21784 h 7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566" h="76429">
                <a:moveTo>
                  <a:pt x="188517" y="21656"/>
                </a:moveTo>
                <a:cubicBezTo>
                  <a:pt x="182403" y="28153"/>
                  <a:pt x="176160" y="34650"/>
                  <a:pt x="170046" y="41020"/>
                </a:cubicBezTo>
                <a:cubicBezTo>
                  <a:pt x="137306" y="60128"/>
                  <a:pt x="104440" y="78091"/>
                  <a:pt x="64311" y="76307"/>
                </a:cubicBezTo>
                <a:cubicBezTo>
                  <a:pt x="36795" y="75033"/>
                  <a:pt x="18960" y="59364"/>
                  <a:pt x="4820" y="38726"/>
                </a:cubicBezTo>
                <a:cubicBezTo>
                  <a:pt x="-5626" y="23312"/>
                  <a:pt x="1380" y="10573"/>
                  <a:pt x="21254" y="7261"/>
                </a:cubicBezTo>
                <a:cubicBezTo>
                  <a:pt x="51572" y="2293"/>
                  <a:pt x="82274" y="4586"/>
                  <a:pt x="111701" y="11975"/>
                </a:cubicBezTo>
                <a:cubicBezTo>
                  <a:pt x="143931" y="20128"/>
                  <a:pt x="172211" y="10064"/>
                  <a:pt x="201511" y="0"/>
                </a:cubicBezTo>
                <a:cubicBezTo>
                  <a:pt x="202403" y="10191"/>
                  <a:pt x="192339" y="14140"/>
                  <a:pt x="188517" y="21784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7" name="Forma libre: forma 166">
            <a:extLst>
              <a:ext uri="{FF2B5EF4-FFF2-40B4-BE49-F238E27FC236}">
                <a16:creationId xmlns:a16="http://schemas.microsoft.com/office/drawing/2014/main" id="{59193863-E547-4ED1-B284-E5B3321A0B7B}"/>
              </a:ext>
            </a:extLst>
          </p:cNvPr>
          <p:cNvSpPr/>
          <p:nvPr/>
        </p:nvSpPr>
        <p:spPr>
          <a:xfrm>
            <a:off x="2636117" y="2544644"/>
            <a:ext cx="137836" cy="124749"/>
          </a:xfrm>
          <a:custGeom>
            <a:avLst/>
            <a:gdLst>
              <a:gd name="connsiteX0" fmla="*/ 0 w 137836"/>
              <a:gd name="connsiteY0" fmla="*/ 21385 h 124749"/>
              <a:gd name="connsiteX1" fmla="*/ 8281 w 137836"/>
              <a:gd name="connsiteY1" fmla="*/ 16416 h 124749"/>
              <a:gd name="connsiteX2" fmla="*/ 85224 w 137836"/>
              <a:gd name="connsiteY2" fmla="*/ 875 h 124749"/>
              <a:gd name="connsiteX3" fmla="*/ 97454 w 137836"/>
              <a:gd name="connsiteY3" fmla="*/ 10684 h 124749"/>
              <a:gd name="connsiteX4" fmla="*/ 119875 w 137836"/>
              <a:gd name="connsiteY4" fmla="*/ 51321 h 124749"/>
              <a:gd name="connsiteX5" fmla="*/ 137837 w 137836"/>
              <a:gd name="connsiteY5" fmla="*/ 82405 h 124749"/>
              <a:gd name="connsiteX6" fmla="*/ 113887 w 137836"/>
              <a:gd name="connsiteY6" fmla="*/ 88902 h 124749"/>
              <a:gd name="connsiteX7" fmla="*/ 75543 w 137836"/>
              <a:gd name="connsiteY7" fmla="*/ 108265 h 124749"/>
              <a:gd name="connsiteX8" fmla="*/ 53504 w 137836"/>
              <a:gd name="connsiteY8" fmla="*/ 123425 h 124749"/>
              <a:gd name="connsiteX9" fmla="*/ 128 w 137836"/>
              <a:gd name="connsiteY9" fmla="*/ 21512 h 12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836" h="124748">
                <a:moveTo>
                  <a:pt x="0" y="21385"/>
                </a:moveTo>
                <a:cubicBezTo>
                  <a:pt x="2803" y="19729"/>
                  <a:pt x="5605" y="18072"/>
                  <a:pt x="8281" y="16416"/>
                </a:cubicBezTo>
                <a:cubicBezTo>
                  <a:pt x="31720" y="620"/>
                  <a:pt x="60765" y="13104"/>
                  <a:pt x="85224" y="875"/>
                </a:cubicBezTo>
                <a:cubicBezTo>
                  <a:pt x="92613" y="-2820"/>
                  <a:pt x="94651" y="6098"/>
                  <a:pt x="97454" y="10684"/>
                </a:cubicBezTo>
                <a:cubicBezTo>
                  <a:pt x="105607" y="23805"/>
                  <a:pt x="108537" y="39856"/>
                  <a:pt x="119875" y="51321"/>
                </a:cubicBezTo>
                <a:cubicBezTo>
                  <a:pt x="129302" y="59729"/>
                  <a:pt x="130066" y="72978"/>
                  <a:pt x="137837" y="82405"/>
                </a:cubicBezTo>
                <a:cubicBezTo>
                  <a:pt x="133123" y="96545"/>
                  <a:pt x="122040" y="91449"/>
                  <a:pt x="113887" y="88902"/>
                </a:cubicBezTo>
                <a:cubicBezTo>
                  <a:pt x="93887" y="82405"/>
                  <a:pt x="81785" y="87755"/>
                  <a:pt x="75543" y="108265"/>
                </a:cubicBezTo>
                <a:cubicBezTo>
                  <a:pt x="72613" y="117947"/>
                  <a:pt x="67645" y="128520"/>
                  <a:pt x="53504" y="123425"/>
                </a:cubicBezTo>
                <a:cubicBezTo>
                  <a:pt x="38345" y="88010"/>
                  <a:pt x="20000" y="54379"/>
                  <a:pt x="128" y="21512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8" name="Forma libre: forma 167">
            <a:extLst>
              <a:ext uri="{FF2B5EF4-FFF2-40B4-BE49-F238E27FC236}">
                <a16:creationId xmlns:a16="http://schemas.microsoft.com/office/drawing/2014/main" id="{6A904A3D-ADD3-41EE-85CE-B2B926FA1EA5}"/>
              </a:ext>
            </a:extLst>
          </p:cNvPr>
          <p:cNvSpPr/>
          <p:nvPr/>
        </p:nvSpPr>
        <p:spPr>
          <a:xfrm>
            <a:off x="2134362" y="4690133"/>
            <a:ext cx="131011" cy="230035"/>
          </a:xfrm>
          <a:custGeom>
            <a:avLst/>
            <a:gdLst>
              <a:gd name="connsiteX0" fmla="*/ 92067 w 131011"/>
              <a:gd name="connsiteY0" fmla="*/ 133512 h 230035"/>
              <a:gd name="connsiteX1" fmla="*/ 86207 w 131011"/>
              <a:gd name="connsiteY1" fmla="*/ 139245 h 230035"/>
              <a:gd name="connsiteX2" fmla="*/ 56525 w 131011"/>
              <a:gd name="connsiteY2" fmla="*/ 179118 h 230035"/>
              <a:gd name="connsiteX3" fmla="*/ 36270 w 131011"/>
              <a:gd name="connsiteY3" fmla="*/ 218736 h 230035"/>
              <a:gd name="connsiteX4" fmla="*/ 14232 w 131011"/>
              <a:gd name="connsiteY4" fmla="*/ 229947 h 230035"/>
              <a:gd name="connsiteX5" fmla="*/ 3276 w 131011"/>
              <a:gd name="connsiteY5" fmla="*/ 212621 h 230035"/>
              <a:gd name="connsiteX6" fmla="*/ 109010 w 131011"/>
              <a:gd name="connsiteY6" fmla="*/ 9434 h 230035"/>
              <a:gd name="connsiteX7" fmla="*/ 117291 w 131011"/>
              <a:gd name="connsiteY7" fmla="*/ 7 h 230035"/>
              <a:gd name="connsiteX8" fmla="*/ 126081 w 131011"/>
              <a:gd name="connsiteY8" fmla="*/ 11217 h 230035"/>
              <a:gd name="connsiteX9" fmla="*/ 108628 w 131011"/>
              <a:gd name="connsiteY9" fmla="*/ 80645 h 230035"/>
              <a:gd name="connsiteX10" fmla="*/ 89010 w 131011"/>
              <a:gd name="connsiteY10" fmla="*/ 119244 h 230035"/>
              <a:gd name="connsiteX11" fmla="*/ 92195 w 131011"/>
              <a:gd name="connsiteY11" fmla="*/ 133385 h 23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011" h="230035">
                <a:moveTo>
                  <a:pt x="92067" y="133512"/>
                </a:moveTo>
                <a:cubicBezTo>
                  <a:pt x="90156" y="135423"/>
                  <a:pt x="88118" y="137334"/>
                  <a:pt x="86207" y="139245"/>
                </a:cubicBezTo>
                <a:cubicBezTo>
                  <a:pt x="68373" y="146633"/>
                  <a:pt x="65060" y="164978"/>
                  <a:pt x="56525" y="179118"/>
                </a:cubicBezTo>
                <a:cubicBezTo>
                  <a:pt x="48882" y="191730"/>
                  <a:pt x="42894" y="205488"/>
                  <a:pt x="36270" y="218736"/>
                </a:cubicBezTo>
                <a:cubicBezTo>
                  <a:pt x="31684" y="227909"/>
                  <a:pt x="24423" y="230584"/>
                  <a:pt x="14232" y="229947"/>
                </a:cubicBezTo>
                <a:cubicBezTo>
                  <a:pt x="1620" y="229055"/>
                  <a:pt x="-4113" y="226507"/>
                  <a:pt x="3276" y="212621"/>
                </a:cubicBezTo>
                <a:cubicBezTo>
                  <a:pt x="38818" y="145105"/>
                  <a:pt x="73723" y="77205"/>
                  <a:pt x="109010" y="9434"/>
                </a:cubicBezTo>
                <a:cubicBezTo>
                  <a:pt x="111048" y="5612"/>
                  <a:pt x="112068" y="262"/>
                  <a:pt x="117291" y="7"/>
                </a:cubicBezTo>
                <a:cubicBezTo>
                  <a:pt x="124424" y="-248"/>
                  <a:pt x="123787" y="7013"/>
                  <a:pt x="126081" y="11217"/>
                </a:cubicBezTo>
                <a:cubicBezTo>
                  <a:pt x="141240" y="39370"/>
                  <a:pt x="117418" y="58734"/>
                  <a:pt x="108628" y="80645"/>
                </a:cubicBezTo>
                <a:cubicBezTo>
                  <a:pt x="103405" y="93511"/>
                  <a:pt x="100093" y="108544"/>
                  <a:pt x="89010" y="119244"/>
                </a:cubicBezTo>
                <a:cubicBezTo>
                  <a:pt x="84933" y="123193"/>
                  <a:pt x="89392" y="128926"/>
                  <a:pt x="92195" y="133385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9" name="Forma libre: forma 168">
            <a:extLst>
              <a:ext uri="{FF2B5EF4-FFF2-40B4-BE49-F238E27FC236}">
                <a16:creationId xmlns:a16="http://schemas.microsoft.com/office/drawing/2014/main" id="{14642264-A851-488E-B8AA-660C58C68DD5}"/>
              </a:ext>
            </a:extLst>
          </p:cNvPr>
          <p:cNvSpPr/>
          <p:nvPr/>
        </p:nvSpPr>
        <p:spPr>
          <a:xfrm>
            <a:off x="960116" y="3320667"/>
            <a:ext cx="127908" cy="127777"/>
          </a:xfrm>
          <a:custGeom>
            <a:avLst/>
            <a:gdLst>
              <a:gd name="connsiteX0" fmla="*/ 178 w 127908"/>
              <a:gd name="connsiteY0" fmla="*/ 58241 h 127777"/>
              <a:gd name="connsiteX1" fmla="*/ 30879 w 127908"/>
              <a:gd name="connsiteY1" fmla="*/ 5374 h 127777"/>
              <a:gd name="connsiteX2" fmla="*/ 47313 w 127908"/>
              <a:gd name="connsiteY2" fmla="*/ 1170 h 127777"/>
              <a:gd name="connsiteX3" fmla="*/ 50242 w 127908"/>
              <a:gd name="connsiteY3" fmla="*/ 17476 h 127777"/>
              <a:gd name="connsiteX4" fmla="*/ 44383 w 127908"/>
              <a:gd name="connsiteY4" fmla="*/ 43591 h 127777"/>
              <a:gd name="connsiteX5" fmla="*/ 80816 w 127908"/>
              <a:gd name="connsiteY5" fmla="*/ 81681 h 127777"/>
              <a:gd name="connsiteX6" fmla="*/ 109352 w 127908"/>
              <a:gd name="connsiteY6" fmla="*/ 76713 h 127777"/>
              <a:gd name="connsiteX7" fmla="*/ 126040 w 127908"/>
              <a:gd name="connsiteY7" fmla="*/ 77223 h 127777"/>
              <a:gd name="connsiteX8" fmla="*/ 121581 w 127908"/>
              <a:gd name="connsiteY8" fmla="*/ 95312 h 127777"/>
              <a:gd name="connsiteX9" fmla="*/ 46930 w 127908"/>
              <a:gd name="connsiteY9" fmla="*/ 125249 h 127777"/>
              <a:gd name="connsiteX10" fmla="*/ 178 w 127908"/>
              <a:gd name="connsiteY10" fmla="*/ 58114 h 12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908" h="127777">
                <a:moveTo>
                  <a:pt x="178" y="58241"/>
                </a:moveTo>
                <a:cubicBezTo>
                  <a:pt x="-1605" y="35566"/>
                  <a:pt x="10114" y="17859"/>
                  <a:pt x="30879" y="5374"/>
                </a:cubicBezTo>
                <a:cubicBezTo>
                  <a:pt x="35847" y="2317"/>
                  <a:pt x="41453" y="-2142"/>
                  <a:pt x="47313" y="1170"/>
                </a:cubicBezTo>
                <a:cubicBezTo>
                  <a:pt x="53555" y="4737"/>
                  <a:pt x="51134" y="11999"/>
                  <a:pt x="50242" y="17476"/>
                </a:cubicBezTo>
                <a:cubicBezTo>
                  <a:pt x="48841" y="26266"/>
                  <a:pt x="46039" y="34801"/>
                  <a:pt x="44383" y="43591"/>
                </a:cubicBezTo>
                <a:cubicBezTo>
                  <a:pt x="39287" y="69961"/>
                  <a:pt x="53937" y="85248"/>
                  <a:pt x="80816" y="81681"/>
                </a:cubicBezTo>
                <a:cubicBezTo>
                  <a:pt x="90371" y="80407"/>
                  <a:pt x="99797" y="78242"/>
                  <a:pt x="109352" y="76713"/>
                </a:cubicBezTo>
                <a:cubicBezTo>
                  <a:pt x="114957" y="75821"/>
                  <a:pt x="121709" y="71490"/>
                  <a:pt x="126040" y="77223"/>
                </a:cubicBezTo>
                <a:cubicBezTo>
                  <a:pt x="131136" y="83847"/>
                  <a:pt x="124511" y="89962"/>
                  <a:pt x="121581" y="95312"/>
                </a:cubicBezTo>
                <a:cubicBezTo>
                  <a:pt x="107441" y="121427"/>
                  <a:pt x="76740" y="133402"/>
                  <a:pt x="46930" y="125249"/>
                </a:cubicBezTo>
                <a:cubicBezTo>
                  <a:pt x="16484" y="116968"/>
                  <a:pt x="-77" y="94038"/>
                  <a:pt x="178" y="58114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0" name="Forma libre: forma 169">
            <a:extLst>
              <a:ext uri="{FF2B5EF4-FFF2-40B4-BE49-F238E27FC236}">
                <a16:creationId xmlns:a16="http://schemas.microsoft.com/office/drawing/2014/main" id="{5A186BE6-A8B2-4061-A55D-84B29E0676D3}"/>
              </a:ext>
            </a:extLst>
          </p:cNvPr>
          <p:cNvSpPr/>
          <p:nvPr/>
        </p:nvSpPr>
        <p:spPr>
          <a:xfrm>
            <a:off x="2644437" y="4687719"/>
            <a:ext cx="129847" cy="232058"/>
          </a:xfrm>
          <a:custGeom>
            <a:avLst/>
            <a:gdLst>
              <a:gd name="connsiteX0" fmla="*/ 12190 w 129847"/>
              <a:gd name="connsiteY0" fmla="*/ 0 h 232058"/>
              <a:gd name="connsiteX1" fmla="*/ 76777 w 129847"/>
              <a:gd name="connsiteY1" fmla="*/ 118983 h 232058"/>
              <a:gd name="connsiteX2" fmla="*/ 120854 w 129847"/>
              <a:gd name="connsiteY2" fmla="*/ 203698 h 232058"/>
              <a:gd name="connsiteX3" fmla="*/ 123784 w 129847"/>
              <a:gd name="connsiteY3" fmla="*/ 229685 h 232058"/>
              <a:gd name="connsiteX4" fmla="*/ 91809 w 129847"/>
              <a:gd name="connsiteY4" fmla="*/ 217201 h 232058"/>
              <a:gd name="connsiteX5" fmla="*/ 47605 w 129847"/>
              <a:gd name="connsiteY5" fmla="*/ 135162 h 232058"/>
              <a:gd name="connsiteX6" fmla="*/ 6458 w 129847"/>
              <a:gd name="connsiteY6" fmla="*/ 54014 h 232058"/>
              <a:gd name="connsiteX7" fmla="*/ 12190 w 129847"/>
              <a:gd name="connsiteY7" fmla="*/ 0 h 23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47" h="232058">
                <a:moveTo>
                  <a:pt x="12190" y="0"/>
                </a:moveTo>
                <a:cubicBezTo>
                  <a:pt x="38687" y="38982"/>
                  <a:pt x="54866" y="80638"/>
                  <a:pt x="76777" y="118983"/>
                </a:cubicBezTo>
                <a:cubicBezTo>
                  <a:pt x="92574" y="146627"/>
                  <a:pt x="106842" y="175162"/>
                  <a:pt x="120854" y="203698"/>
                </a:cubicBezTo>
                <a:cubicBezTo>
                  <a:pt x="124804" y="211724"/>
                  <a:pt x="137161" y="222806"/>
                  <a:pt x="123784" y="229685"/>
                </a:cubicBezTo>
                <a:cubicBezTo>
                  <a:pt x="112574" y="235418"/>
                  <a:pt x="99071" y="230577"/>
                  <a:pt x="91809" y="217201"/>
                </a:cubicBezTo>
                <a:cubicBezTo>
                  <a:pt x="77159" y="189812"/>
                  <a:pt x="61873" y="162678"/>
                  <a:pt x="47605" y="135162"/>
                </a:cubicBezTo>
                <a:cubicBezTo>
                  <a:pt x="33592" y="108282"/>
                  <a:pt x="21490" y="80256"/>
                  <a:pt x="6458" y="54014"/>
                </a:cubicBezTo>
                <a:cubicBezTo>
                  <a:pt x="-4498" y="34905"/>
                  <a:pt x="-804" y="19109"/>
                  <a:pt x="12190" y="0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1" name="Forma libre: forma 170">
            <a:extLst>
              <a:ext uri="{FF2B5EF4-FFF2-40B4-BE49-F238E27FC236}">
                <a16:creationId xmlns:a16="http://schemas.microsoft.com/office/drawing/2014/main" id="{3A7CDB75-085C-4C0E-B4AB-93D03A0A2394}"/>
              </a:ext>
            </a:extLst>
          </p:cNvPr>
          <p:cNvSpPr/>
          <p:nvPr/>
        </p:nvSpPr>
        <p:spPr>
          <a:xfrm>
            <a:off x="2325539" y="4806235"/>
            <a:ext cx="121883" cy="218283"/>
          </a:xfrm>
          <a:custGeom>
            <a:avLst/>
            <a:gdLst>
              <a:gd name="connsiteX0" fmla="*/ 0 w 121883"/>
              <a:gd name="connsiteY0" fmla="*/ 190152 h 218283"/>
              <a:gd name="connsiteX1" fmla="*/ 5223 w 121883"/>
              <a:gd name="connsiteY1" fmla="*/ 176012 h 218283"/>
              <a:gd name="connsiteX2" fmla="*/ 91594 w 121883"/>
              <a:gd name="connsiteY2" fmla="*/ 7728 h 218283"/>
              <a:gd name="connsiteX3" fmla="*/ 107390 w 121883"/>
              <a:gd name="connsiteY3" fmla="*/ 2378 h 218283"/>
              <a:gd name="connsiteX4" fmla="*/ 119110 w 121883"/>
              <a:gd name="connsiteY4" fmla="*/ 28748 h 218283"/>
              <a:gd name="connsiteX5" fmla="*/ 87772 w 121883"/>
              <a:gd name="connsiteY5" fmla="*/ 87603 h 218283"/>
              <a:gd name="connsiteX6" fmla="*/ 28281 w 121883"/>
              <a:gd name="connsiteY6" fmla="*/ 199706 h 218283"/>
              <a:gd name="connsiteX7" fmla="*/ 12994 w 121883"/>
              <a:gd name="connsiteY7" fmla="*/ 217796 h 218283"/>
              <a:gd name="connsiteX8" fmla="*/ 0 w 121883"/>
              <a:gd name="connsiteY8" fmla="*/ 190152 h 21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83" h="218283">
                <a:moveTo>
                  <a:pt x="0" y="190152"/>
                </a:moveTo>
                <a:cubicBezTo>
                  <a:pt x="1656" y="185566"/>
                  <a:pt x="2930" y="180470"/>
                  <a:pt x="5223" y="176012"/>
                </a:cubicBezTo>
                <a:cubicBezTo>
                  <a:pt x="33886" y="119832"/>
                  <a:pt x="62803" y="63781"/>
                  <a:pt x="91594" y="7728"/>
                </a:cubicBezTo>
                <a:cubicBezTo>
                  <a:pt x="95288" y="467"/>
                  <a:pt x="99747" y="-2463"/>
                  <a:pt x="107390" y="2378"/>
                </a:cubicBezTo>
                <a:cubicBezTo>
                  <a:pt x="117199" y="8620"/>
                  <a:pt x="126754" y="14608"/>
                  <a:pt x="119110" y="28748"/>
                </a:cubicBezTo>
                <a:cubicBezTo>
                  <a:pt x="108537" y="48239"/>
                  <a:pt x="97581" y="67475"/>
                  <a:pt x="87772" y="87603"/>
                </a:cubicBezTo>
                <a:cubicBezTo>
                  <a:pt x="69173" y="125565"/>
                  <a:pt x="48791" y="162635"/>
                  <a:pt x="28281" y="199706"/>
                </a:cubicBezTo>
                <a:cubicBezTo>
                  <a:pt x="24459" y="206712"/>
                  <a:pt x="23313" y="221108"/>
                  <a:pt x="12994" y="217796"/>
                </a:cubicBezTo>
                <a:cubicBezTo>
                  <a:pt x="3439" y="214738"/>
                  <a:pt x="3822" y="200470"/>
                  <a:pt x="0" y="190152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2" name="Forma libre: forma 171">
            <a:extLst>
              <a:ext uri="{FF2B5EF4-FFF2-40B4-BE49-F238E27FC236}">
                <a16:creationId xmlns:a16="http://schemas.microsoft.com/office/drawing/2014/main" id="{75226F1A-A09C-4101-B049-FFC3C80D4250}"/>
              </a:ext>
            </a:extLst>
          </p:cNvPr>
          <p:cNvSpPr/>
          <p:nvPr/>
        </p:nvSpPr>
        <p:spPr>
          <a:xfrm>
            <a:off x="2461752" y="4808065"/>
            <a:ext cx="120225" cy="220169"/>
          </a:xfrm>
          <a:custGeom>
            <a:avLst/>
            <a:gdLst>
              <a:gd name="connsiteX0" fmla="*/ 104173 w 120225"/>
              <a:gd name="connsiteY0" fmla="*/ 220042 h 220169"/>
              <a:gd name="connsiteX1" fmla="*/ 57420 w 120225"/>
              <a:gd name="connsiteY1" fmla="*/ 132015 h 220169"/>
              <a:gd name="connsiteX2" fmla="*/ 3152 w 120225"/>
              <a:gd name="connsiteY2" fmla="*/ 27810 h 220169"/>
              <a:gd name="connsiteX3" fmla="*/ 11559 w 120225"/>
              <a:gd name="connsiteY3" fmla="*/ 2841 h 220169"/>
              <a:gd name="connsiteX4" fmla="*/ 30541 w 120225"/>
              <a:gd name="connsiteY4" fmla="*/ 10485 h 220169"/>
              <a:gd name="connsiteX5" fmla="*/ 117294 w 120225"/>
              <a:gd name="connsiteY5" fmla="*/ 178385 h 220169"/>
              <a:gd name="connsiteX6" fmla="*/ 104173 w 120225"/>
              <a:gd name="connsiteY6" fmla="*/ 220170 h 22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225" h="220169">
                <a:moveTo>
                  <a:pt x="104173" y="220042"/>
                </a:moveTo>
                <a:cubicBezTo>
                  <a:pt x="87867" y="189214"/>
                  <a:pt x="72452" y="160678"/>
                  <a:pt x="57420" y="132015"/>
                </a:cubicBezTo>
                <a:cubicBezTo>
                  <a:pt x="39331" y="97238"/>
                  <a:pt x="22133" y="62078"/>
                  <a:pt x="3152" y="27810"/>
                </a:cubicBezTo>
                <a:cubicBezTo>
                  <a:pt x="-4237" y="14434"/>
                  <a:pt x="2515" y="9083"/>
                  <a:pt x="11559" y="2841"/>
                </a:cubicBezTo>
                <a:cubicBezTo>
                  <a:pt x="21878" y="-4165"/>
                  <a:pt x="26592" y="3096"/>
                  <a:pt x="30541" y="10485"/>
                </a:cubicBezTo>
                <a:cubicBezTo>
                  <a:pt x="59586" y="66409"/>
                  <a:pt x="88631" y="122334"/>
                  <a:pt x="117294" y="178385"/>
                </a:cubicBezTo>
                <a:cubicBezTo>
                  <a:pt x="125702" y="194946"/>
                  <a:pt x="114364" y="205774"/>
                  <a:pt x="104173" y="220170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3" name="Forma libre: forma 172">
            <a:extLst>
              <a:ext uri="{FF2B5EF4-FFF2-40B4-BE49-F238E27FC236}">
                <a16:creationId xmlns:a16="http://schemas.microsoft.com/office/drawing/2014/main" id="{0141A76A-A794-4C85-928A-6B6F3A87D161}"/>
              </a:ext>
            </a:extLst>
          </p:cNvPr>
          <p:cNvSpPr/>
          <p:nvPr/>
        </p:nvSpPr>
        <p:spPr>
          <a:xfrm>
            <a:off x="5072716" y="5365297"/>
            <a:ext cx="90957" cy="90332"/>
          </a:xfrm>
          <a:custGeom>
            <a:avLst/>
            <a:gdLst>
              <a:gd name="connsiteX0" fmla="*/ 45224 w 90957"/>
              <a:gd name="connsiteY0" fmla="*/ 90333 h 90332"/>
              <a:gd name="connsiteX1" fmla="*/ 1 w 90957"/>
              <a:gd name="connsiteY1" fmla="*/ 46001 h 90332"/>
              <a:gd name="connsiteX2" fmla="*/ 45097 w 90957"/>
              <a:gd name="connsiteY2" fmla="*/ 13 h 90332"/>
              <a:gd name="connsiteX3" fmla="*/ 90958 w 90957"/>
              <a:gd name="connsiteY3" fmla="*/ 45873 h 90332"/>
              <a:gd name="connsiteX4" fmla="*/ 45224 w 90957"/>
              <a:gd name="connsiteY4" fmla="*/ 90333 h 9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57" h="90332">
                <a:moveTo>
                  <a:pt x="45224" y="90333"/>
                </a:moveTo>
                <a:cubicBezTo>
                  <a:pt x="18345" y="90333"/>
                  <a:pt x="128" y="72498"/>
                  <a:pt x="1" y="46001"/>
                </a:cubicBezTo>
                <a:cubicBezTo>
                  <a:pt x="-127" y="21032"/>
                  <a:pt x="19746" y="777"/>
                  <a:pt x="45097" y="13"/>
                </a:cubicBezTo>
                <a:cubicBezTo>
                  <a:pt x="67390" y="-624"/>
                  <a:pt x="90830" y="22943"/>
                  <a:pt x="90958" y="45873"/>
                </a:cubicBezTo>
                <a:cubicBezTo>
                  <a:pt x="90958" y="70332"/>
                  <a:pt x="70575" y="90333"/>
                  <a:pt x="45224" y="90333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4" name="Forma libre: forma 173">
            <a:extLst>
              <a:ext uri="{FF2B5EF4-FFF2-40B4-BE49-F238E27FC236}">
                <a16:creationId xmlns:a16="http://schemas.microsoft.com/office/drawing/2014/main" id="{0D587C11-BA74-4CD1-9FCF-517311D600E0}"/>
              </a:ext>
            </a:extLst>
          </p:cNvPr>
          <p:cNvSpPr/>
          <p:nvPr/>
        </p:nvSpPr>
        <p:spPr>
          <a:xfrm>
            <a:off x="3778400" y="5436826"/>
            <a:ext cx="80925" cy="179316"/>
          </a:xfrm>
          <a:custGeom>
            <a:avLst/>
            <a:gdLst>
              <a:gd name="connsiteX0" fmla="*/ 76718 w 80925"/>
              <a:gd name="connsiteY0" fmla="*/ 179316 h 179316"/>
              <a:gd name="connsiteX1" fmla="*/ 8182 w 80925"/>
              <a:gd name="connsiteY1" fmla="*/ 40715 h 179316"/>
              <a:gd name="connsiteX2" fmla="*/ 6144 w 80925"/>
              <a:gd name="connsiteY2" fmla="*/ 8358 h 179316"/>
              <a:gd name="connsiteX3" fmla="*/ 41558 w 80925"/>
              <a:gd name="connsiteY3" fmla="*/ 2880 h 179316"/>
              <a:gd name="connsiteX4" fmla="*/ 66527 w 80925"/>
              <a:gd name="connsiteY4" fmla="*/ 29888 h 179316"/>
              <a:gd name="connsiteX5" fmla="*/ 76846 w 80925"/>
              <a:gd name="connsiteY5" fmla="*/ 179316 h 17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925" h="179316">
                <a:moveTo>
                  <a:pt x="76718" y="179316"/>
                </a:moveTo>
                <a:cubicBezTo>
                  <a:pt x="69202" y="124921"/>
                  <a:pt x="38628" y="82882"/>
                  <a:pt x="8182" y="40715"/>
                </a:cubicBezTo>
                <a:cubicBezTo>
                  <a:pt x="1176" y="31161"/>
                  <a:pt x="-5067" y="18550"/>
                  <a:pt x="6144" y="8358"/>
                </a:cubicBezTo>
                <a:cubicBezTo>
                  <a:pt x="15825" y="-432"/>
                  <a:pt x="28564" y="-2342"/>
                  <a:pt x="41558" y="2880"/>
                </a:cubicBezTo>
                <a:cubicBezTo>
                  <a:pt x="54170" y="7976"/>
                  <a:pt x="62705" y="17913"/>
                  <a:pt x="66527" y="29888"/>
                </a:cubicBezTo>
                <a:cubicBezTo>
                  <a:pt x="81814" y="78423"/>
                  <a:pt x="84362" y="128233"/>
                  <a:pt x="76846" y="179316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5" name="Forma libre: forma 174">
            <a:extLst>
              <a:ext uri="{FF2B5EF4-FFF2-40B4-BE49-F238E27FC236}">
                <a16:creationId xmlns:a16="http://schemas.microsoft.com/office/drawing/2014/main" id="{2BF3D0AB-74B8-46BB-8110-7575D619F753}"/>
              </a:ext>
            </a:extLst>
          </p:cNvPr>
          <p:cNvSpPr/>
          <p:nvPr/>
        </p:nvSpPr>
        <p:spPr>
          <a:xfrm>
            <a:off x="3403079" y="4518313"/>
            <a:ext cx="76359" cy="119303"/>
          </a:xfrm>
          <a:custGeom>
            <a:avLst/>
            <a:gdLst>
              <a:gd name="connsiteX0" fmla="*/ 54580 w 76359"/>
              <a:gd name="connsiteY0" fmla="*/ 118832 h 119303"/>
              <a:gd name="connsiteX1" fmla="*/ 44388 w 76359"/>
              <a:gd name="connsiteY1" fmla="*/ 109278 h 119303"/>
              <a:gd name="connsiteX2" fmla="*/ 5917 w 76359"/>
              <a:gd name="connsiteY2" fmla="*/ 64182 h 119303"/>
              <a:gd name="connsiteX3" fmla="*/ 14961 w 76359"/>
              <a:gd name="connsiteY3" fmla="*/ 9404 h 119303"/>
              <a:gd name="connsiteX4" fmla="*/ 54452 w 76359"/>
              <a:gd name="connsiteY4" fmla="*/ 15264 h 119303"/>
              <a:gd name="connsiteX5" fmla="*/ 76236 w 76359"/>
              <a:gd name="connsiteY5" fmla="*/ 105584 h 119303"/>
              <a:gd name="connsiteX6" fmla="*/ 54452 w 76359"/>
              <a:gd name="connsiteY6" fmla="*/ 118832 h 11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359" h="119303">
                <a:moveTo>
                  <a:pt x="54580" y="118832"/>
                </a:moveTo>
                <a:cubicBezTo>
                  <a:pt x="51140" y="115648"/>
                  <a:pt x="47828" y="112463"/>
                  <a:pt x="44388" y="109278"/>
                </a:cubicBezTo>
                <a:cubicBezTo>
                  <a:pt x="26172" y="98832"/>
                  <a:pt x="15343" y="82017"/>
                  <a:pt x="5917" y="64182"/>
                </a:cubicBezTo>
                <a:cubicBezTo>
                  <a:pt x="-4657" y="44309"/>
                  <a:pt x="-708" y="23672"/>
                  <a:pt x="14961" y="9404"/>
                </a:cubicBezTo>
                <a:cubicBezTo>
                  <a:pt x="30248" y="-4609"/>
                  <a:pt x="45280" y="-3208"/>
                  <a:pt x="54452" y="15264"/>
                </a:cubicBezTo>
                <a:cubicBezTo>
                  <a:pt x="68593" y="43417"/>
                  <a:pt x="73306" y="74501"/>
                  <a:pt x="76236" y="105584"/>
                </a:cubicBezTo>
                <a:cubicBezTo>
                  <a:pt x="77765" y="122017"/>
                  <a:pt x="64771" y="119342"/>
                  <a:pt x="54452" y="118832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6" name="Forma libre: forma 175">
            <a:extLst>
              <a:ext uri="{FF2B5EF4-FFF2-40B4-BE49-F238E27FC236}">
                <a16:creationId xmlns:a16="http://schemas.microsoft.com/office/drawing/2014/main" id="{79C077DC-AA2C-43EA-864C-9E10DB8F5AFE}"/>
              </a:ext>
            </a:extLst>
          </p:cNvPr>
          <p:cNvSpPr/>
          <p:nvPr/>
        </p:nvSpPr>
        <p:spPr>
          <a:xfrm>
            <a:off x="2545670" y="2919919"/>
            <a:ext cx="86631" cy="87517"/>
          </a:xfrm>
          <a:custGeom>
            <a:avLst/>
            <a:gdLst>
              <a:gd name="connsiteX0" fmla="*/ 86626 w 86631"/>
              <a:gd name="connsiteY0" fmla="*/ 42294 h 87517"/>
              <a:gd name="connsiteX1" fmla="*/ 44714 w 86631"/>
              <a:gd name="connsiteY1" fmla="*/ 87518 h 87517"/>
              <a:gd name="connsiteX2" fmla="*/ 0 w 86631"/>
              <a:gd name="connsiteY2" fmla="*/ 43314 h 87517"/>
              <a:gd name="connsiteX3" fmla="*/ 41911 w 86631"/>
              <a:gd name="connsiteY3" fmla="*/ 1 h 87517"/>
              <a:gd name="connsiteX4" fmla="*/ 86498 w 86631"/>
              <a:gd name="connsiteY4" fmla="*/ 42422 h 8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31" h="87517">
                <a:moveTo>
                  <a:pt x="86626" y="42294"/>
                </a:moveTo>
                <a:cubicBezTo>
                  <a:pt x="87008" y="68282"/>
                  <a:pt x="69301" y="87518"/>
                  <a:pt x="44714" y="87518"/>
                </a:cubicBezTo>
                <a:cubicBezTo>
                  <a:pt x="21911" y="87518"/>
                  <a:pt x="127" y="65989"/>
                  <a:pt x="0" y="43314"/>
                </a:cubicBezTo>
                <a:cubicBezTo>
                  <a:pt x="0" y="20638"/>
                  <a:pt x="20000" y="-127"/>
                  <a:pt x="41911" y="1"/>
                </a:cubicBezTo>
                <a:cubicBezTo>
                  <a:pt x="68409" y="128"/>
                  <a:pt x="86116" y="16944"/>
                  <a:pt x="86498" y="42422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7" name="Forma libre: forma 176">
            <a:extLst>
              <a:ext uri="{FF2B5EF4-FFF2-40B4-BE49-F238E27FC236}">
                <a16:creationId xmlns:a16="http://schemas.microsoft.com/office/drawing/2014/main" id="{63E72DD1-9C92-4E4B-B0CF-F8D0B77A9C2B}"/>
              </a:ext>
            </a:extLst>
          </p:cNvPr>
          <p:cNvSpPr/>
          <p:nvPr/>
        </p:nvSpPr>
        <p:spPr>
          <a:xfrm>
            <a:off x="3972818" y="5438935"/>
            <a:ext cx="99521" cy="90957"/>
          </a:xfrm>
          <a:custGeom>
            <a:avLst/>
            <a:gdLst>
              <a:gd name="connsiteX0" fmla="*/ 51857 w 99521"/>
              <a:gd name="connsiteY0" fmla="*/ 7 h 90957"/>
              <a:gd name="connsiteX1" fmla="*/ 98227 w 99521"/>
              <a:gd name="connsiteY1" fmla="*/ 39880 h 90957"/>
              <a:gd name="connsiteX2" fmla="*/ 81667 w 99521"/>
              <a:gd name="connsiteY2" fmla="*/ 67651 h 90957"/>
              <a:gd name="connsiteX3" fmla="*/ 80010 w 99521"/>
              <a:gd name="connsiteY3" fmla="*/ 69053 h 90957"/>
              <a:gd name="connsiteX4" fmla="*/ 5742 w 99521"/>
              <a:gd name="connsiteY4" fmla="*/ 60772 h 90957"/>
              <a:gd name="connsiteX5" fmla="*/ 2430 w 99521"/>
              <a:gd name="connsiteY5" fmla="*/ 45358 h 90957"/>
              <a:gd name="connsiteX6" fmla="*/ 46379 w 99521"/>
              <a:gd name="connsiteY6" fmla="*/ 1663 h 90957"/>
              <a:gd name="connsiteX7" fmla="*/ 51857 w 99521"/>
              <a:gd name="connsiteY7" fmla="*/ 7 h 9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21" h="90957">
                <a:moveTo>
                  <a:pt x="51857" y="7"/>
                </a:moveTo>
                <a:cubicBezTo>
                  <a:pt x="61029" y="-503"/>
                  <a:pt x="93768" y="28033"/>
                  <a:pt x="98227" y="39880"/>
                </a:cubicBezTo>
                <a:cubicBezTo>
                  <a:pt x="104087" y="55677"/>
                  <a:pt x="88546" y="59244"/>
                  <a:pt x="81667" y="67651"/>
                </a:cubicBezTo>
                <a:cubicBezTo>
                  <a:pt x="81157" y="68161"/>
                  <a:pt x="80520" y="68670"/>
                  <a:pt x="80010" y="69053"/>
                </a:cubicBezTo>
                <a:cubicBezTo>
                  <a:pt x="41284" y="99754"/>
                  <a:pt x="36698" y="99244"/>
                  <a:pt x="5742" y="60772"/>
                </a:cubicBezTo>
                <a:cubicBezTo>
                  <a:pt x="1920" y="56059"/>
                  <a:pt x="-3048" y="51090"/>
                  <a:pt x="2430" y="45358"/>
                </a:cubicBezTo>
                <a:cubicBezTo>
                  <a:pt x="16697" y="30453"/>
                  <a:pt x="31602" y="16058"/>
                  <a:pt x="46379" y="1663"/>
                </a:cubicBezTo>
                <a:cubicBezTo>
                  <a:pt x="47781" y="262"/>
                  <a:pt x="50583" y="389"/>
                  <a:pt x="51857" y="7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8" name="Forma libre: forma 177">
            <a:extLst>
              <a:ext uri="{FF2B5EF4-FFF2-40B4-BE49-F238E27FC236}">
                <a16:creationId xmlns:a16="http://schemas.microsoft.com/office/drawing/2014/main" id="{8E488149-6D14-4BAA-A146-72C7D89F5286}"/>
              </a:ext>
            </a:extLst>
          </p:cNvPr>
          <p:cNvSpPr/>
          <p:nvPr/>
        </p:nvSpPr>
        <p:spPr>
          <a:xfrm>
            <a:off x="3883283" y="5355286"/>
            <a:ext cx="52589" cy="154612"/>
          </a:xfrm>
          <a:custGeom>
            <a:avLst/>
            <a:gdLst>
              <a:gd name="connsiteX0" fmla="*/ 32728 w 52589"/>
              <a:gd name="connsiteY0" fmla="*/ 154612 h 154612"/>
              <a:gd name="connsiteX1" fmla="*/ 6358 w 52589"/>
              <a:gd name="connsiteY1" fmla="*/ 40725 h 154612"/>
              <a:gd name="connsiteX2" fmla="*/ 3683 w 52589"/>
              <a:gd name="connsiteY2" fmla="*/ 6839 h 154612"/>
              <a:gd name="connsiteX3" fmla="*/ 28269 w 52589"/>
              <a:gd name="connsiteY3" fmla="*/ 1361 h 154612"/>
              <a:gd name="connsiteX4" fmla="*/ 50435 w 52589"/>
              <a:gd name="connsiteY4" fmla="*/ 29005 h 154612"/>
              <a:gd name="connsiteX5" fmla="*/ 32728 w 52589"/>
              <a:gd name="connsiteY5" fmla="*/ 154485 h 15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89" h="154612">
                <a:moveTo>
                  <a:pt x="32728" y="154612"/>
                </a:moveTo>
                <a:cubicBezTo>
                  <a:pt x="34639" y="113720"/>
                  <a:pt x="22282" y="76904"/>
                  <a:pt x="6358" y="40725"/>
                </a:cubicBezTo>
                <a:cubicBezTo>
                  <a:pt x="1517" y="29897"/>
                  <a:pt x="-3706" y="17795"/>
                  <a:pt x="3683" y="6839"/>
                </a:cubicBezTo>
                <a:cubicBezTo>
                  <a:pt x="9033" y="-1059"/>
                  <a:pt x="19097" y="-932"/>
                  <a:pt x="28269" y="1361"/>
                </a:cubicBezTo>
                <a:cubicBezTo>
                  <a:pt x="42664" y="4928"/>
                  <a:pt x="48397" y="15884"/>
                  <a:pt x="50435" y="29005"/>
                </a:cubicBezTo>
                <a:cubicBezTo>
                  <a:pt x="57059" y="72445"/>
                  <a:pt x="47632" y="113847"/>
                  <a:pt x="32728" y="154485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9" name="Forma libre: forma 178">
            <a:extLst>
              <a:ext uri="{FF2B5EF4-FFF2-40B4-BE49-F238E27FC236}">
                <a16:creationId xmlns:a16="http://schemas.microsoft.com/office/drawing/2014/main" id="{8A8986CE-07C0-494A-BFF5-0A8A76120BBE}"/>
              </a:ext>
            </a:extLst>
          </p:cNvPr>
          <p:cNvSpPr/>
          <p:nvPr/>
        </p:nvSpPr>
        <p:spPr>
          <a:xfrm>
            <a:off x="3940979" y="5534292"/>
            <a:ext cx="150890" cy="83124"/>
          </a:xfrm>
          <a:custGeom>
            <a:avLst/>
            <a:gdLst>
              <a:gd name="connsiteX0" fmla="*/ 0 w 150890"/>
              <a:gd name="connsiteY0" fmla="*/ 82997 h 83124"/>
              <a:gd name="connsiteX1" fmla="*/ 80638 w 150890"/>
              <a:gd name="connsiteY1" fmla="*/ 16626 h 83124"/>
              <a:gd name="connsiteX2" fmla="*/ 121658 w 150890"/>
              <a:gd name="connsiteY2" fmla="*/ 575 h 83124"/>
              <a:gd name="connsiteX3" fmla="*/ 149939 w 150890"/>
              <a:gd name="connsiteY3" fmla="*/ 11913 h 83124"/>
              <a:gd name="connsiteX4" fmla="*/ 132104 w 150890"/>
              <a:gd name="connsiteY4" fmla="*/ 35863 h 83124"/>
              <a:gd name="connsiteX5" fmla="*/ 39873 w 150890"/>
              <a:gd name="connsiteY5" fmla="*/ 67455 h 83124"/>
              <a:gd name="connsiteX6" fmla="*/ 255 w 150890"/>
              <a:gd name="connsiteY6" fmla="*/ 83124 h 8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890" h="83124">
                <a:moveTo>
                  <a:pt x="0" y="82997"/>
                </a:moveTo>
                <a:cubicBezTo>
                  <a:pt x="22930" y="56118"/>
                  <a:pt x="50574" y="34843"/>
                  <a:pt x="80638" y="16626"/>
                </a:cubicBezTo>
                <a:cubicBezTo>
                  <a:pt x="93377" y="8856"/>
                  <a:pt x="106626" y="2231"/>
                  <a:pt x="121658" y="575"/>
                </a:cubicBezTo>
                <a:cubicBezTo>
                  <a:pt x="132996" y="-698"/>
                  <a:pt x="145735" y="-954"/>
                  <a:pt x="149939" y="11913"/>
                </a:cubicBezTo>
                <a:cubicBezTo>
                  <a:pt x="154397" y="25799"/>
                  <a:pt x="142295" y="32041"/>
                  <a:pt x="132104" y="35863"/>
                </a:cubicBezTo>
                <a:cubicBezTo>
                  <a:pt x="101658" y="47200"/>
                  <a:pt x="70957" y="58028"/>
                  <a:pt x="39873" y="67455"/>
                </a:cubicBezTo>
                <a:cubicBezTo>
                  <a:pt x="26242" y="71659"/>
                  <a:pt x="14013" y="77647"/>
                  <a:pt x="255" y="83124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0" name="Forma libre: forma 179">
            <a:extLst>
              <a:ext uri="{FF2B5EF4-FFF2-40B4-BE49-F238E27FC236}">
                <a16:creationId xmlns:a16="http://schemas.microsoft.com/office/drawing/2014/main" id="{7B8ACB47-7394-48CB-A2C7-1B8827E336A1}"/>
              </a:ext>
            </a:extLst>
          </p:cNvPr>
          <p:cNvSpPr/>
          <p:nvPr/>
        </p:nvSpPr>
        <p:spPr>
          <a:xfrm>
            <a:off x="2436676" y="2511596"/>
            <a:ext cx="75646" cy="128848"/>
          </a:xfrm>
          <a:custGeom>
            <a:avLst/>
            <a:gdLst>
              <a:gd name="connsiteX0" fmla="*/ 74598 w 75646"/>
              <a:gd name="connsiteY0" fmla="*/ 26407 h 128848"/>
              <a:gd name="connsiteX1" fmla="*/ 25298 w 75646"/>
              <a:gd name="connsiteY1" fmla="*/ 120421 h 128848"/>
              <a:gd name="connsiteX2" fmla="*/ 3769 w 75646"/>
              <a:gd name="connsiteY2" fmla="*/ 127046 h 128848"/>
              <a:gd name="connsiteX3" fmla="*/ 7464 w 75646"/>
              <a:gd name="connsiteY3" fmla="*/ 106026 h 128848"/>
              <a:gd name="connsiteX4" fmla="*/ 51795 w 75646"/>
              <a:gd name="connsiteY4" fmla="*/ 19528 h 128848"/>
              <a:gd name="connsiteX5" fmla="*/ 68866 w 75646"/>
              <a:gd name="connsiteY5" fmla="*/ 420 h 128848"/>
              <a:gd name="connsiteX6" fmla="*/ 74598 w 75646"/>
              <a:gd name="connsiteY6" fmla="*/ 26280 h 12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646" h="128848">
                <a:moveTo>
                  <a:pt x="74598" y="26407"/>
                </a:moveTo>
                <a:cubicBezTo>
                  <a:pt x="58165" y="57745"/>
                  <a:pt x="41732" y="89083"/>
                  <a:pt x="25298" y="120421"/>
                </a:cubicBezTo>
                <a:cubicBezTo>
                  <a:pt x="19183" y="126409"/>
                  <a:pt x="10393" y="131759"/>
                  <a:pt x="3769" y="127046"/>
                </a:cubicBezTo>
                <a:cubicBezTo>
                  <a:pt x="-5276" y="120549"/>
                  <a:pt x="4406" y="112396"/>
                  <a:pt x="7464" y="106026"/>
                </a:cubicBezTo>
                <a:cubicBezTo>
                  <a:pt x="21604" y="76854"/>
                  <a:pt x="36509" y="48064"/>
                  <a:pt x="51795" y="19528"/>
                </a:cubicBezTo>
                <a:cubicBezTo>
                  <a:pt x="55999" y="11757"/>
                  <a:pt x="58292" y="-2638"/>
                  <a:pt x="68866" y="420"/>
                </a:cubicBezTo>
                <a:cubicBezTo>
                  <a:pt x="78675" y="3349"/>
                  <a:pt x="75108" y="16853"/>
                  <a:pt x="74598" y="26280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1" name="Forma libre: forma 180">
            <a:extLst>
              <a:ext uri="{FF2B5EF4-FFF2-40B4-BE49-F238E27FC236}">
                <a16:creationId xmlns:a16="http://schemas.microsoft.com/office/drawing/2014/main" id="{449A634B-337D-4624-A74A-C06F250BFCCE}"/>
              </a:ext>
            </a:extLst>
          </p:cNvPr>
          <p:cNvSpPr/>
          <p:nvPr/>
        </p:nvSpPr>
        <p:spPr>
          <a:xfrm>
            <a:off x="2624898" y="2565901"/>
            <a:ext cx="69208" cy="132997"/>
          </a:xfrm>
          <a:custGeom>
            <a:avLst/>
            <a:gdLst>
              <a:gd name="connsiteX0" fmla="*/ 11219 w 69208"/>
              <a:gd name="connsiteY0" fmla="*/ 127 h 132997"/>
              <a:gd name="connsiteX1" fmla="*/ 64596 w 69208"/>
              <a:gd name="connsiteY1" fmla="*/ 102040 h 132997"/>
              <a:gd name="connsiteX2" fmla="*/ 67144 w 69208"/>
              <a:gd name="connsiteY2" fmla="*/ 110448 h 132997"/>
              <a:gd name="connsiteX3" fmla="*/ 62940 w 69208"/>
              <a:gd name="connsiteY3" fmla="*/ 132104 h 132997"/>
              <a:gd name="connsiteX4" fmla="*/ 47781 w 69208"/>
              <a:gd name="connsiteY4" fmla="*/ 117582 h 132997"/>
              <a:gd name="connsiteX5" fmla="*/ 4468 w 69208"/>
              <a:gd name="connsiteY5" fmla="*/ 35797 h 132997"/>
              <a:gd name="connsiteX6" fmla="*/ 2047 w 69208"/>
              <a:gd name="connsiteY6" fmla="*/ 8408 h 132997"/>
              <a:gd name="connsiteX7" fmla="*/ 11219 w 69208"/>
              <a:gd name="connsiteY7" fmla="*/ 0 h 13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08" h="132997">
                <a:moveTo>
                  <a:pt x="11219" y="127"/>
                </a:moveTo>
                <a:cubicBezTo>
                  <a:pt x="31092" y="32994"/>
                  <a:pt x="49564" y="66625"/>
                  <a:pt x="64596" y="102040"/>
                </a:cubicBezTo>
                <a:cubicBezTo>
                  <a:pt x="65488" y="104843"/>
                  <a:pt x="66125" y="107773"/>
                  <a:pt x="67144" y="110448"/>
                </a:cubicBezTo>
                <a:cubicBezTo>
                  <a:pt x="70074" y="118728"/>
                  <a:pt x="70838" y="128919"/>
                  <a:pt x="62940" y="132104"/>
                </a:cubicBezTo>
                <a:cubicBezTo>
                  <a:pt x="52367" y="136435"/>
                  <a:pt x="51093" y="123951"/>
                  <a:pt x="47781" y="117582"/>
                </a:cubicBezTo>
                <a:cubicBezTo>
                  <a:pt x="33003" y="90447"/>
                  <a:pt x="19245" y="62804"/>
                  <a:pt x="4468" y="35797"/>
                </a:cubicBezTo>
                <a:cubicBezTo>
                  <a:pt x="-628" y="26625"/>
                  <a:pt x="-1265" y="17835"/>
                  <a:pt x="2047" y="8408"/>
                </a:cubicBezTo>
                <a:cubicBezTo>
                  <a:pt x="5105" y="5605"/>
                  <a:pt x="8162" y="2803"/>
                  <a:pt x="11219" y="0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2" name="Forma libre: forma 181">
            <a:extLst>
              <a:ext uri="{FF2B5EF4-FFF2-40B4-BE49-F238E27FC236}">
                <a16:creationId xmlns:a16="http://schemas.microsoft.com/office/drawing/2014/main" id="{595F31B7-2DB2-4A3B-8508-FA1B0E15508A}"/>
              </a:ext>
            </a:extLst>
          </p:cNvPr>
          <p:cNvSpPr/>
          <p:nvPr/>
        </p:nvSpPr>
        <p:spPr>
          <a:xfrm>
            <a:off x="2727618" y="2508496"/>
            <a:ext cx="75972" cy="132210"/>
          </a:xfrm>
          <a:custGeom>
            <a:avLst/>
            <a:gdLst>
              <a:gd name="connsiteX0" fmla="*/ 46336 w 75972"/>
              <a:gd name="connsiteY0" fmla="*/ 118552 h 132210"/>
              <a:gd name="connsiteX1" fmla="*/ 28374 w 75972"/>
              <a:gd name="connsiteY1" fmla="*/ 87469 h 132210"/>
              <a:gd name="connsiteX2" fmla="*/ 10029 w 75972"/>
              <a:gd name="connsiteY2" fmla="*/ 42755 h 132210"/>
              <a:gd name="connsiteX3" fmla="*/ 1749 w 75972"/>
              <a:gd name="connsiteY3" fmla="*/ 24665 h 132210"/>
              <a:gd name="connsiteX4" fmla="*/ 6845 w 75972"/>
              <a:gd name="connsiteY4" fmla="*/ 716 h 132210"/>
              <a:gd name="connsiteX5" fmla="*/ 20348 w 75972"/>
              <a:gd name="connsiteY5" fmla="*/ 16640 h 132210"/>
              <a:gd name="connsiteX6" fmla="*/ 65317 w 75972"/>
              <a:gd name="connsiteY6" fmla="*/ 103011 h 132210"/>
              <a:gd name="connsiteX7" fmla="*/ 72323 w 75972"/>
              <a:gd name="connsiteY7" fmla="*/ 129890 h 132210"/>
              <a:gd name="connsiteX8" fmla="*/ 46336 w 75972"/>
              <a:gd name="connsiteY8" fmla="*/ 118552 h 13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72" h="132210">
                <a:moveTo>
                  <a:pt x="46336" y="118552"/>
                </a:moveTo>
                <a:cubicBezTo>
                  <a:pt x="38565" y="109253"/>
                  <a:pt x="37801" y="95877"/>
                  <a:pt x="28374" y="87469"/>
                </a:cubicBezTo>
                <a:cubicBezTo>
                  <a:pt x="27609" y="70399"/>
                  <a:pt x="15762" y="57787"/>
                  <a:pt x="10029" y="42755"/>
                </a:cubicBezTo>
                <a:cubicBezTo>
                  <a:pt x="7609" y="36513"/>
                  <a:pt x="3660" y="30908"/>
                  <a:pt x="1749" y="24665"/>
                </a:cubicBezTo>
                <a:cubicBezTo>
                  <a:pt x="-926" y="15876"/>
                  <a:pt x="-1436" y="3773"/>
                  <a:pt x="6845" y="716"/>
                </a:cubicBezTo>
                <a:cubicBezTo>
                  <a:pt x="17418" y="-3233"/>
                  <a:pt x="16908" y="10143"/>
                  <a:pt x="20348" y="16640"/>
                </a:cubicBezTo>
                <a:cubicBezTo>
                  <a:pt x="35635" y="45303"/>
                  <a:pt x="50922" y="73966"/>
                  <a:pt x="65317" y="103011"/>
                </a:cubicBezTo>
                <a:cubicBezTo>
                  <a:pt x="69521" y="111546"/>
                  <a:pt x="82132" y="121865"/>
                  <a:pt x="72323" y="129890"/>
                </a:cubicBezTo>
                <a:cubicBezTo>
                  <a:pt x="63151" y="137406"/>
                  <a:pt x="54234" y="124795"/>
                  <a:pt x="46336" y="118552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66237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284AAEFE-0133-4B71-8732-42DC9D98BD0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b="1" dirty="0">
                <a:solidFill>
                  <a:srgbClr val="245284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سبک تیمی ما</a:t>
            </a:r>
            <a:endParaRPr lang="en-US" b="1" dirty="0">
              <a:solidFill>
                <a:srgbClr val="245284"/>
              </a:solidFill>
              <a:latin typeface="Arial Black" panose="020B0A04020102020204" pitchFamily="34" charset="0"/>
              <a:cs typeface="B Nazanin" panose="00000400000000000000" pitchFamily="2" charset="-78"/>
            </a:endParaRPr>
          </a:p>
        </p:txBody>
      </p:sp>
      <p:sp>
        <p:nvSpPr>
          <p:cNvPr id="6" name="직사각형 2">
            <a:extLst>
              <a:ext uri="{FF2B5EF4-FFF2-40B4-BE49-F238E27FC236}">
                <a16:creationId xmlns:a16="http://schemas.microsoft.com/office/drawing/2014/main" id="{DC358E29-0648-43F8-A770-1FD30B2525D0}"/>
              </a:ext>
            </a:extLst>
          </p:cNvPr>
          <p:cNvSpPr/>
          <p:nvPr/>
        </p:nvSpPr>
        <p:spPr>
          <a:xfrm>
            <a:off x="323529" y="2628593"/>
            <a:ext cx="6922523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متن مثال: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</a:p>
          <a:p>
            <a:pPr algn="r">
              <a:lnSpc>
                <a:spcPct val="150000"/>
              </a:lnSpc>
            </a:pPr>
            <a:endParaRPr lang="fa-IR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متن مثال: شما به سادگی می توانید مخاطبان خود را تحت تاثیر قرار دهید و یک زیبایی منحصر به فرد و جذاب به ارائه های خود اضافه کنید. 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직사각형 3">
            <a:extLst>
              <a:ext uri="{FF2B5EF4-FFF2-40B4-BE49-F238E27FC236}">
                <a16:creationId xmlns:a16="http://schemas.microsoft.com/office/drawing/2014/main" id="{07C26A9B-331A-4D8F-BDD6-0B1492BB418E}"/>
              </a:ext>
            </a:extLst>
          </p:cNvPr>
          <p:cNvSpPr/>
          <p:nvPr/>
        </p:nvSpPr>
        <p:spPr>
          <a:xfrm>
            <a:off x="263771" y="2106593"/>
            <a:ext cx="6922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altLang="ko-KR" sz="3200" dirty="0">
                <a:solidFill>
                  <a:schemeClr val="bg1"/>
                </a:solidFill>
                <a:cs typeface="B Nazanin" panose="00000400000000000000" pitchFamily="2" charset="-78"/>
              </a:rPr>
              <a:t>جان دو</a:t>
            </a:r>
            <a:endParaRPr lang="en-US" altLang="ko-KR" sz="3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직사각형 4">
            <a:extLst>
              <a:ext uri="{FF2B5EF4-FFF2-40B4-BE49-F238E27FC236}">
                <a16:creationId xmlns:a16="http://schemas.microsoft.com/office/drawing/2014/main" id="{4F238EB5-39FC-4C1E-AFDB-2ADD4C05CAFD}"/>
              </a:ext>
            </a:extLst>
          </p:cNvPr>
          <p:cNvSpPr/>
          <p:nvPr/>
        </p:nvSpPr>
        <p:spPr>
          <a:xfrm>
            <a:off x="263771" y="4444090"/>
            <a:ext cx="6922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مهارت های شخصی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B2B3EE60-F5CC-4BDE-B544-86094D4BE0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6431037"/>
              </p:ext>
            </p:extLst>
          </p:nvPr>
        </p:nvGraphicFramePr>
        <p:xfrm>
          <a:off x="920755" y="4597979"/>
          <a:ext cx="7308355" cy="168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49239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55F57351-3B26-CCF6-E3AB-255123C25C3D}"/>
              </a:ext>
            </a:extLst>
          </p:cNvPr>
          <p:cNvSpPr/>
          <p:nvPr/>
        </p:nvSpPr>
        <p:spPr>
          <a:xfrm>
            <a:off x="4370356" y="1492155"/>
            <a:ext cx="523145" cy="52469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DF3A3782-1244-8D5D-6A3B-7BF6B86B9313}"/>
              </a:ext>
            </a:extLst>
          </p:cNvPr>
          <p:cNvSpPr/>
          <p:nvPr/>
        </p:nvSpPr>
        <p:spPr>
          <a:xfrm>
            <a:off x="3531608" y="1562686"/>
            <a:ext cx="523145" cy="38362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1F4EAA07-5970-7C2E-078F-3EDAE0244D69}"/>
              </a:ext>
            </a:extLst>
          </p:cNvPr>
          <p:cNvSpPr/>
          <p:nvPr/>
        </p:nvSpPr>
        <p:spPr>
          <a:xfrm>
            <a:off x="4372439" y="4520208"/>
            <a:ext cx="313139" cy="7079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B63B84-2D70-28E3-CA42-66F6B6FC572E}"/>
              </a:ext>
            </a:extLst>
          </p:cNvPr>
          <p:cNvSpPr/>
          <p:nvPr/>
        </p:nvSpPr>
        <p:spPr>
          <a:xfrm rot="18900010">
            <a:off x="7844020" y="3654565"/>
            <a:ext cx="225661" cy="50273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ED32B1DE-E7DE-0CB0-1135-1AC7140BBFF1}"/>
              </a:ext>
            </a:extLst>
          </p:cNvPr>
          <p:cNvSpPr/>
          <p:nvPr/>
        </p:nvSpPr>
        <p:spPr>
          <a:xfrm flipH="1">
            <a:off x="3525315" y="4641909"/>
            <a:ext cx="464491" cy="464491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D62B169-D92E-0396-03ED-91AC5EAB05BC}"/>
              </a:ext>
            </a:extLst>
          </p:cNvPr>
          <p:cNvSpPr/>
          <p:nvPr/>
        </p:nvSpPr>
        <p:spPr>
          <a:xfrm>
            <a:off x="6003692" y="3642507"/>
            <a:ext cx="460784" cy="453383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BD246A6-2437-B256-1B8C-03AE0AFF2146}"/>
              </a:ext>
            </a:extLst>
          </p:cNvPr>
          <p:cNvSpPr/>
          <p:nvPr/>
        </p:nvSpPr>
        <p:spPr>
          <a:xfrm>
            <a:off x="9321989" y="3600580"/>
            <a:ext cx="464491" cy="46313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331B0BB-77D1-1D83-FEFF-3A8508D042AF}"/>
              </a:ext>
            </a:extLst>
          </p:cNvPr>
          <p:cNvSpPr/>
          <p:nvPr/>
        </p:nvSpPr>
        <p:spPr>
          <a:xfrm>
            <a:off x="5209117" y="1518722"/>
            <a:ext cx="471561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B6A36CF-1A7C-B675-BAAA-767C446FF8E4}"/>
              </a:ext>
            </a:extLst>
          </p:cNvPr>
          <p:cNvSpPr/>
          <p:nvPr/>
        </p:nvSpPr>
        <p:spPr>
          <a:xfrm rot="5400013">
            <a:off x="5995975" y="1518724"/>
            <a:ext cx="472196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0C2D068E-D476-CC5D-4FBB-314495FBC0A2}"/>
              </a:ext>
            </a:extLst>
          </p:cNvPr>
          <p:cNvSpPr/>
          <p:nvPr/>
        </p:nvSpPr>
        <p:spPr>
          <a:xfrm>
            <a:off x="5068226" y="4618987"/>
            <a:ext cx="513185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D53D9CB7-0D24-E245-A9CF-E41CAE85ABB1}"/>
              </a:ext>
            </a:extLst>
          </p:cNvPr>
          <p:cNvSpPr/>
          <p:nvPr/>
        </p:nvSpPr>
        <p:spPr>
          <a:xfrm rot="16200004">
            <a:off x="6783639" y="1470611"/>
            <a:ext cx="567403" cy="567768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A6C82479-12E6-BEAA-4304-BA2534F55B33}"/>
              </a:ext>
            </a:extLst>
          </p:cNvPr>
          <p:cNvSpPr/>
          <p:nvPr/>
        </p:nvSpPr>
        <p:spPr>
          <a:xfrm>
            <a:off x="7666841" y="1424307"/>
            <a:ext cx="473305" cy="660391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E2F28BDC-4BC6-AC2C-ABF9-D314634D6F2F}"/>
              </a:ext>
            </a:extLst>
          </p:cNvPr>
          <p:cNvSpPr/>
          <p:nvPr/>
        </p:nvSpPr>
        <p:spPr>
          <a:xfrm>
            <a:off x="5964033" y="4600958"/>
            <a:ext cx="385791" cy="546396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077DBA20-D173-9F13-D3EB-08E88A754D60}"/>
              </a:ext>
            </a:extLst>
          </p:cNvPr>
          <p:cNvSpPr/>
          <p:nvPr/>
        </p:nvSpPr>
        <p:spPr>
          <a:xfrm rot="20700014">
            <a:off x="4395813" y="3634219"/>
            <a:ext cx="548676" cy="469989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B72C610-8019-6128-76F3-C10142368743}"/>
              </a:ext>
            </a:extLst>
          </p:cNvPr>
          <p:cNvSpPr/>
          <p:nvPr/>
        </p:nvSpPr>
        <p:spPr>
          <a:xfrm>
            <a:off x="2659463" y="3545252"/>
            <a:ext cx="527340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D3ED1EF4-D9E9-7CB2-5D17-8BB2A419007A}"/>
              </a:ext>
            </a:extLst>
          </p:cNvPr>
          <p:cNvSpPr/>
          <p:nvPr/>
        </p:nvSpPr>
        <p:spPr>
          <a:xfrm>
            <a:off x="2634530" y="4613428"/>
            <a:ext cx="508149" cy="5081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347C39D-3D58-8613-2BE5-21E287167271}"/>
              </a:ext>
            </a:extLst>
          </p:cNvPr>
          <p:cNvSpPr/>
          <p:nvPr/>
        </p:nvSpPr>
        <p:spPr>
          <a:xfrm rot="18805987">
            <a:off x="8384988" y="1539357"/>
            <a:ext cx="551845" cy="546091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3EEF69BB-BD96-8EB4-614C-078CF62EEC69}"/>
              </a:ext>
            </a:extLst>
          </p:cNvPr>
          <p:cNvSpPr/>
          <p:nvPr/>
        </p:nvSpPr>
        <p:spPr>
          <a:xfrm>
            <a:off x="9191107" y="1539425"/>
            <a:ext cx="544580" cy="547055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E3E6478A-2C64-8C1C-47CB-AE2DBB2F1B87}"/>
              </a:ext>
            </a:extLst>
          </p:cNvPr>
          <p:cNvSpPr/>
          <p:nvPr/>
        </p:nvSpPr>
        <p:spPr>
          <a:xfrm>
            <a:off x="7621768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AADC55A-9695-8DFF-5F50-FC5639181657}"/>
              </a:ext>
            </a:extLst>
          </p:cNvPr>
          <p:cNvSpPr/>
          <p:nvPr/>
        </p:nvSpPr>
        <p:spPr>
          <a:xfrm>
            <a:off x="6746724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C9CBC82-1B90-AA78-61F3-1E35F7443475}"/>
              </a:ext>
            </a:extLst>
          </p:cNvPr>
          <p:cNvSpPr/>
          <p:nvPr/>
        </p:nvSpPr>
        <p:spPr>
          <a:xfrm>
            <a:off x="8496800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AAE9E6D8-824A-DBA3-FB32-C7F054158939}"/>
              </a:ext>
            </a:extLst>
          </p:cNvPr>
          <p:cNvSpPr/>
          <p:nvPr/>
        </p:nvSpPr>
        <p:spPr>
          <a:xfrm>
            <a:off x="9371844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356012A9-2939-BA2E-AD72-7C3F8930AAAD}"/>
              </a:ext>
            </a:extLst>
          </p:cNvPr>
          <p:cNvSpPr/>
          <p:nvPr/>
        </p:nvSpPr>
        <p:spPr>
          <a:xfrm>
            <a:off x="2609478" y="1478779"/>
            <a:ext cx="604247" cy="616476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EB7830EF-822E-4248-80D2-7597F4D2DDF2}"/>
              </a:ext>
            </a:extLst>
          </p:cNvPr>
          <p:cNvGrpSpPr/>
          <p:nvPr/>
        </p:nvGrpSpPr>
        <p:grpSpPr>
          <a:xfrm>
            <a:off x="7626093" y="5419906"/>
            <a:ext cx="404152" cy="560233"/>
            <a:chOff x="7025856" y="4064928"/>
            <a:chExt cx="303114" cy="420175"/>
          </a:xfrm>
          <a:solidFill>
            <a:schemeClr val="bg1"/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B0C98D5D-B9B5-AB86-C8D9-433FAC9F86FE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C519F471-7C1E-508B-943F-49BC673D7CC5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67839475-547A-52B3-BE29-947CD16FEA6D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2A5E7A4A-4E8F-6F78-4FF3-A05A734EB80A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882266A2-2D5C-EEBE-74A2-659212663645}"/>
              </a:ext>
            </a:extLst>
          </p:cNvPr>
          <p:cNvGrpSpPr/>
          <p:nvPr/>
        </p:nvGrpSpPr>
        <p:grpSpPr>
          <a:xfrm>
            <a:off x="2572083" y="2400900"/>
            <a:ext cx="644200" cy="641017"/>
            <a:chOff x="3235348" y="1800673"/>
            <a:chExt cx="483150" cy="480763"/>
          </a:xfrm>
          <a:solidFill>
            <a:schemeClr val="bg1"/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64264571-B5C8-9038-2AF2-5AD010B3C23F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8F08C7E6-A63A-50F2-D985-BE4095E79813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67D9E118-4C67-4D24-9B85-58BF1A3E9ADB}"/>
              </a:ext>
            </a:extLst>
          </p:cNvPr>
          <p:cNvGrpSpPr/>
          <p:nvPr/>
        </p:nvGrpSpPr>
        <p:grpSpPr>
          <a:xfrm>
            <a:off x="2658171" y="5618927"/>
            <a:ext cx="495396" cy="442068"/>
            <a:chOff x="3299914" y="4214195"/>
            <a:chExt cx="371547" cy="331551"/>
          </a:xfrm>
          <a:solidFill>
            <a:schemeClr val="bg1"/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B03D4E62-C78F-700B-5F41-EB3FE93974A6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C2E1177-8028-134F-0F16-3C5B51DF8495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482C768E-9381-0572-0DD4-B8CEC4E31802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1102D96B-CF9F-D61F-91BE-54F5127964A2}"/>
              </a:ext>
            </a:extLst>
          </p:cNvPr>
          <p:cNvGrpSpPr/>
          <p:nvPr/>
        </p:nvGrpSpPr>
        <p:grpSpPr>
          <a:xfrm>
            <a:off x="6690991" y="5501969"/>
            <a:ext cx="496544" cy="485827"/>
            <a:chOff x="6324529" y="4126476"/>
            <a:chExt cx="372408" cy="364370"/>
          </a:xfrm>
          <a:solidFill>
            <a:schemeClr val="bg1"/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6ABB2BFD-5F5E-87A6-3400-35E97B5DEF6F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569577F2-544C-F06E-92EF-D661037E049A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9EDB65C1-E2BE-BAEB-95BE-2FB5A0F08676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9F8BA5E7-FAA9-A95A-F88E-998D40C45D97}"/>
              </a:ext>
            </a:extLst>
          </p:cNvPr>
          <p:cNvGrpSpPr/>
          <p:nvPr/>
        </p:nvGrpSpPr>
        <p:grpSpPr>
          <a:xfrm>
            <a:off x="3543847" y="5542729"/>
            <a:ext cx="469684" cy="475695"/>
            <a:chOff x="3964170" y="4157045"/>
            <a:chExt cx="352263" cy="356771"/>
          </a:xfrm>
          <a:solidFill>
            <a:schemeClr val="bg1"/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58322650-754C-07BB-4E2E-157EC08C6F15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067CBED4-9B13-17A7-0D4E-43A7E46E2436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902060B2-FDA1-32CC-62AD-9BEC2B65C72D}"/>
              </a:ext>
            </a:extLst>
          </p:cNvPr>
          <p:cNvGrpSpPr/>
          <p:nvPr/>
        </p:nvGrpSpPr>
        <p:grpSpPr>
          <a:xfrm>
            <a:off x="8479521" y="5564686"/>
            <a:ext cx="486936" cy="443569"/>
            <a:chOff x="7665927" y="4173513"/>
            <a:chExt cx="365202" cy="332677"/>
          </a:xfrm>
          <a:solidFill>
            <a:schemeClr val="bg1"/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4B358EB5-B5B0-CD5C-1026-061F84FD3A84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9DED4606-4A3D-BC12-4C29-2991FCFDD12C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EB5FB3A6-5D70-FC69-35BD-39C0F72E0249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7D757EC4-17DB-92F5-E2E3-3BB2A09EFFDB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FA249E12-70BF-69AC-07E3-CF0C5721178D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C6F0F99F-4827-2579-0AF0-9F98B89265C6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F73CB8AF-B4D7-362D-4A5C-12893A445171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607CB2D9-5A50-6D6D-21A4-EB8020C595ED}"/>
              </a:ext>
            </a:extLst>
          </p:cNvPr>
          <p:cNvSpPr/>
          <p:nvPr/>
        </p:nvSpPr>
        <p:spPr>
          <a:xfrm>
            <a:off x="4335755" y="5543604"/>
            <a:ext cx="412223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64FC4CB9-1DE3-4C68-3C93-233E3AC9E456}"/>
              </a:ext>
            </a:extLst>
          </p:cNvPr>
          <p:cNvGrpSpPr/>
          <p:nvPr/>
        </p:nvGrpSpPr>
        <p:grpSpPr>
          <a:xfrm>
            <a:off x="9363552" y="5521087"/>
            <a:ext cx="476109" cy="484535"/>
            <a:chOff x="8328949" y="4140814"/>
            <a:chExt cx="357082" cy="363401"/>
          </a:xfrm>
          <a:solidFill>
            <a:schemeClr val="bg1"/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838CA5DE-7D7A-83E7-20C1-0B3D47D6C0BF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7B3E6DF9-D597-ED02-3097-814DDCBB3A4D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A375B594-31EF-2395-197D-4A08AD49C9B3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20CEC4A0-D205-C48A-2A21-AFBBAE3E9C96}"/>
              </a:ext>
            </a:extLst>
          </p:cNvPr>
          <p:cNvGrpSpPr/>
          <p:nvPr/>
        </p:nvGrpSpPr>
        <p:grpSpPr>
          <a:xfrm>
            <a:off x="5093291" y="5544800"/>
            <a:ext cx="486936" cy="484533"/>
            <a:chOff x="5126254" y="4158599"/>
            <a:chExt cx="365202" cy="363400"/>
          </a:xfrm>
          <a:solidFill>
            <a:schemeClr val="bg1"/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A40751EC-778B-811E-C734-CBDA4CCC0FBA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B5C197C1-9D20-4DA3-F75B-2EBE8A76D861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04C4EE7C-FD32-41B6-F821-D22CF4A11020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58B818AD-CC0C-873E-9D08-281531A5D53E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56AF32F7-445A-CAF9-F70E-C430C9DC8230}"/>
              </a:ext>
            </a:extLst>
          </p:cNvPr>
          <p:cNvGrpSpPr/>
          <p:nvPr/>
        </p:nvGrpSpPr>
        <p:grpSpPr>
          <a:xfrm>
            <a:off x="5902341" y="5591324"/>
            <a:ext cx="483339" cy="378488"/>
            <a:chOff x="5733041" y="4193493"/>
            <a:chExt cx="362504" cy="283866"/>
          </a:xfrm>
          <a:solidFill>
            <a:schemeClr val="bg1"/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85B87855-0BE9-A51D-9419-0D79C03660B7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8A83FFAC-E866-5758-376E-F6BC2205DE62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9AEFB175-98A4-07D8-9681-D47FECC260EE}"/>
              </a:ext>
            </a:extLst>
          </p:cNvPr>
          <p:cNvGrpSpPr/>
          <p:nvPr/>
        </p:nvGrpSpPr>
        <p:grpSpPr>
          <a:xfrm>
            <a:off x="3489776" y="2522329"/>
            <a:ext cx="480669" cy="552955"/>
            <a:chOff x="3923617" y="1891747"/>
            <a:chExt cx="360502" cy="414716"/>
          </a:xfrm>
          <a:solidFill>
            <a:schemeClr val="bg1"/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6D1DA25C-C692-2B6E-4B2F-C289DC65DC27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CA013407-CADF-C508-8243-435D4D263846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FE52AC55-021B-A220-E5F6-07C54566FFC8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09B1F157-18C9-B316-B48A-CA1FF7BB18E2}"/>
              </a:ext>
            </a:extLst>
          </p:cNvPr>
          <p:cNvGrpSpPr/>
          <p:nvPr/>
        </p:nvGrpSpPr>
        <p:grpSpPr>
          <a:xfrm>
            <a:off x="7582924" y="2518245"/>
            <a:ext cx="554833" cy="553467"/>
            <a:chOff x="6993477" y="1888684"/>
            <a:chExt cx="416125" cy="415100"/>
          </a:xfrm>
          <a:solidFill>
            <a:schemeClr val="bg1"/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E9AEC333-88AD-046A-B17D-245C0DA9D1A7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637AAC04-D12A-CE86-7918-902FA1AE785A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901AC232-203E-8B71-BD8D-29058C9DFC24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1424AAA3-4B21-094C-5237-6CB62E0C440A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35C8960-1E8E-612D-A012-7E09F2EF8CB6}"/>
              </a:ext>
            </a:extLst>
          </p:cNvPr>
          <p:cNvGrpSpPr/>
          <p:nvPr/>
        </p:nvGrpSpPr>
        <p:grpSpPr>
          <a:xfrm>
            <a:off x="4351372" y="2522329"/>
            <a:ext cx="640957" cy="553467"/>
            <a:chOff x="4569814" y="1891747"/>
            <a:chExt cx="480718" cy="415100"/>
          </a:xfrm>
          <a:solidFill>
            <a:schemeClr val="bg1"/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5E7045FE-8BAB-B7B6-0834-6964627F8D05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742AE875-B463-7861-03F5-AA3095B51CE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5FC857D0-F868-089C-1731-FA36DB4B79F2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EDF95D52-E247-3CD4-484E-31E6C9630A3C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361AFF3F-F780-E18D-BD8F-CCB9D3CEA2B4}"/>
              </a:ext>
            </a:extLst>
          </p:cNvPr>
          <p:cNvGrpSpPr/>
          <p:nvPr/>
        </p:nvGrpSpPr>
        <p:grpSpPr>
          <a:xfrm>
            <a:off x="8371820" y="2490022"/>
            <a:ext cx="562489" cy="552652"/>
            <a:chOff x="7585149" y="1867515"/>
            <a:chExt cx="421867" cy="414489"/>
          </a:xfrm>
          <a:solidFill>
            <a:schemeClr val="bg1"/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584F6D63-8AF3-34FD-1F28-8591E2EEF79F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CBFCAE3A-3FC0-DF7E-E905-8DAFB14EE608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E1BF98F1-DEA7-D779-E74C-16FEABD1B016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84CAC8A7-64AD-DF21-0745-E44E542C0E63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3DEC3DA-E9F9-E7A5-4FEE-85B82075974E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D383588A-7134-3D41-697F-E9D781210458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239D5AC8-559D-7A1D-E9CD-8EEF42F8D1E5}"/>
              </a:ext>
            </a:extLst>
          </p:cNvPr>
          <p:cNvSpPr/>
          <p:nvPr/>
        </p:nvSpPr>
        <p:spPr>
          <a:xfrm>
            <a:off x="5194069" y="2523416"/>
            <a:ext cx="543872" cy="551285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282C4EF2-6406-211C-0B79-901D246EBD55}"/>
              </a:ext>
            </a:extLst>
          </p:cNvPr>
          <p:cNvGrpSpPr/>
          <p:nvPr/>
        </p:nvGrpSpPr>
        <p:grpSpPr>
          <a:xfrm>
            <a:off x="9232171" y="2490313"/>
            <a:ext cx="553468" cy="504040"/>
            <a:chOff x="8230413" y="1867735"/>
            <a:chExt cx="415101" cy="378030"/>
          </a:xfrm>
          <a:solidFill>
            <a:schemeClr val="bg1"/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D12BDD57-D8ED-1B9F-731D-4846995CCB46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21356AEB-60F2-E10E-F3DD-C28E9226B124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28A32CFF-FFC1-565B-7D0E-56FEE8188AB3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3573B129-0770-21E6-36BF-870E401EFFE3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D2036A55-A5B5-B1C3-21B8-62BBA2AE528A}"/>
              </a:ext>
            </a:extLst>
          </p:cNvPr>
          <p:cNvGrpSpPr/>
          <p:nvPr/>
        </p:nvGrpSpPr>
        <p:grpSpPr>
          <a:xfrm>
            <a:off x="5960276" y="2496469"/>
            <a:ext cx="553504" cy="553163"/>
            <a:chOff x="5776493" y="1872352"/>
            <a:chExt cx="415128" cy="414872"/>
          </a:xfrm>
          <a:solidFill>
            <a:schemeClr val="bg1"/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51F1F318-C36F-AD8A-73BB-236AEF4682BA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57EFB7DF-6329-EC0A-5279-FF2052CD28CD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D5EBB07-4C8E-ADFE-3B42-56D145440278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42C6E14A-1225-1FEE-AF30-1F80D32CA372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0277E235-FAA7-E942-07C1-2EA9D9DF8CDA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BCE36155-7041-E7AA-5B98-FFDB37B2444C}"/>
              </a:ext>
            </a:extLst>
          </p:cNvPr>
          <p:cNvGrpSpPr/>
          <p:nvPr/>
        </p:nvGrpSpPr>
        <p:grpSpPr>
          <a:xfrm>
            <a:off x="6787637" y="2475147"/>
            <a:ext cx="557600" cy="550760"/>
            <a:chOff x="6397014" y="1856360"/>
            <a:chExt cx="418200" cy="413070"/>
          </a:xfrm>
          <a:solidFill>
            <a:schemeClr val="bg1"/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5D87FA34-F598-218E-4AB0-A75022F2E039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16DB34A2-99B5-D0AE-E3CC-95769922A47D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B2CBAD4F-C369-168B-08A5-E5843709CBC2}"/>
              </a:ext>
            </a:extLst>
          </p:cNvPr>
          <p:cNvGrpSpPr/>
          <p:nvPr/>
        </p:nvGrpSpPr>
        <p:grpSpPr>
          <a:xfrm>
            <a:off x="3439007" y="3466333"/>
            <a:ext cx="669096" cy="669097"/>
            <a:chOff x="3885541" y="2599748"/>
            <a:chExt cx="501822" cy="501823"/>
          </a:xfrm>
          <a:solidFill>
            <a:schemeClr val="bg1"/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31B9DEB0-70FC-093E-8483-E5D6698676C9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30C219AC-C452-D7AE-5B8E-03E39230C084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769B8A4E-F841-1F42-42BD-AA3DF40297CC}"/>
              </a:ext>
            </a:extLst>
          </p:cNvPr>
          <p:cNvGrpSpPr/>
          <p:nvPr/>
        </p:nvGrpSpPr>
        <p:grpSpPr>
          <a:xfrm>
            <a:off x="5165968" y="3560870"/>
            <a:ext cx="526693" cy="526695"/>
            <a:chOff x="5180761" y="2670651"/>
            <a:chExt cx="395020" cy="395021"/>
          </a:xfrm>
          <a:solidFill>
            <a:schemeClr val="bg1"/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4B88D8D5-6B44-8C34-0FAD-2732AD2E7E2C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77B59146-8E02-AF18-B907-B351232BB955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44C443A1-23D3-6BF8-2439-F7CA4125E49E}"/>
              </a:ext>
            </a:extLst>
          </p:cNvPr>
          <p:cNvGrpSpPr/>
          <p:nvPr/>
        </p:nvGrpSpPr>
        <p:grpSpPr>
          <a:xfrm>
            <a:off x="8382656" y="3635899"/>
            <a:ext cx="588397" cy="379269"/>
            <a:chOff x="7593278" y="2726923"/>
            <a:chExt cx="441298" cy="284452"/>
          </a:xfrm>
          <a:solidFill>
            <a:schemeClr val="bg1"/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6DF30C2F-FF5F-954D-3176-F682F7D30A08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A1950053-E421-39D5-8E34-B8C4AD20DEAA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D3F7F1B4-38AC-D5D3-22EC-14B0EA8BAA4E}"/>
              </a:ext>
            </a:extLst>
          </p:cNvPr>
          <p:cNvGrpSpPr/>
          <p:nvPr/>
        </p:nvGrpSpPr>
        <p:grpSpPr>
          <a:xfrm>
            <a:off x="6834833" y="3664416"/>
            <a:ext cx="451908" cy="423659"/>
            <a:chOff x="6432410" y="2748311"/>
            <a:chExt cx="338931" cy="317744"/>
          </a:xfrm>
          <a:solidFill>
            <a:schemeClr val="bg1"/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D8A8C923-F0AB-E741-E1E0-D5F6608373CF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2F41D253-D8A9-D296-7877-9CB2167E1940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F45AE9A9-0DEA-21E7-F56C-C06419BE442C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D643D69B-72C5-764D-6044-71B29BD90CD4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24998626-4A92-742E-22EA-66888EFD8920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29EF2D69-AEF8-C02E-E87A-B80FA847EC8E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62062AD1-B30D-873A-4EBC-B9FF9F1BB7C8}"/>
              </a:ext>
            </a:extLst>
          </p:cNvPr>
          <p:cNvSpPr txBox="1">
            <a:spLocks/>
          </p:cNvSpPr>
          <p:nvPr/>
        </p:nvSpPr>
        <p:spPr>
          <a:xfrm>
            <a:off x="1045029" y="257860"/>
            <a:ext cx="9337715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76231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836B9443-019F-D89F-C4BD-6B124052BFFC}"/>
              </a:ext>
            </a:extLst>
          </p:cNvPr>
          <p:cNvSpPr/>
          <p:nvPr/>
        </p:nvSpPr>
        <p:spPr>
          <a:xfrm>
            <a:off x="4212288" y="1830772"/>
            <a:ext cx="553869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5F47057C-0435-DA9E-AEBD-2B7A188D439E}"/>
              </a:ext>
            </a:extLst>
          </p:cNvPr>
          <p:cNvSpPr/>
          <p:nvPr/>
        </p:nvSpPr>
        <p:spPr>
          <a:xfrm>
            <a:off x="5136416" y="1845282"/>
            <a:ext cx="581789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34385B07-1CE1-6016-9A85-A51F82F610FC}"/>
              </a:ext>
            </a:extLst>
          </p:cNvPr>
          <p:cNvGrpSpPr/>
          <p:nvPr/>
        </p:nvGrpSpPr>
        <p:grpSpPr>
          <a:xfrm>
            <a:off x="3287440" y="1830772"/>
            <a:ext cx="553869" cy="652296"/>
            <a:chOff x="3837179" y="1242450"/>
            <a:chExt cx="415402" cy="489222"/>
          </a:xfrm>
          <a:solidFill>
            <a:schemeClr val="bg1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A7BCD304-F9DD-C1A1-477A-0BD93A80B568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DE64B1C0-4574-6328-E787-D40496FE29E7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259A9D51-FAEF-B5A9-C465-6AAA8F7C6651}"/>
              </a:ext>
            </a:extLst>
          </p:cNvPr>
          <p:cNvSpPr/>
          <p:nvPr/>
        </p:nvSpPr>
        <p:spPr>
          <a:xfrm>
            <a:off x="2381427" y="1866168"/>
            <a:ext cx="496360" cy="581497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F2918B67-1A4B-EB9B-1890-47C78F412AA6}"/>
              </a:ext>
            </a:extLst>
          </p:cNvPr>
          <p:cNvSpPr/>
          <p:nvPr/>
        </p:nvSpPr>
        <p:spPr>
          <a:xfrm>
            <a:off x="9483205" y="1845318"/>
            <a:ext cx="584728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8B5EF66A-D86B-A6D9-2CC3-4D9A8FADAB11}"/>
              </a:ext>
            </a:extLst>
          </p:cNvPr>
          <p:cNvSpPr/>
          <p:nvPr/>
        </p:nvSpPr>
        <p:spPr>
          <a:xfrm>
            <a:off x="3277831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20E35854-C7D4-4A04-EB2B-EBF94A2F6BA8}"/>
              </a:ext>
            </a:extLst>
          </p:cNvPr>
          <p:cNvSpPr/>
          <p:nvPr/>
        </p:nvSpPr>
        <p:spPr>
          <a:xfrm>
            <a:off x="2343024" y="5615975"/>
            <a:ext cx="573145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66E64284-35BC-A59E-E106-712296BF028D}"/>
              </a:ext>
            </a:extLst>
          </p:cNvPr>
          <p:cNvSpPr/>
          <p:nvPr/>
        </p:nvSpPr>
        <p:spPr>
          <a:xfrm>
            <a:off x="5140758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0F8782C-971F-0854-AE32-301E80AF82B0}"/>
              </a:ext>
            </a:extLst>
          </p:cNvPr>
          <p:cNvSpPr/>
          <p:nvPr/>
        </p:nvSpPr>
        <p:spPr>
          <a:xfrm>
            <a:off x="4202667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DAD7E32-2D4D-3FD6-FAA9-D16ABC049957}"/>
              </a:ext>
            </a:extLst>
          </p:cNvPr>
          <p:cNvSpPr/>
          <p:nvPr/>
        </p:nvSpPr>
        <p:spPr>
          <a:xfrm>
            <a:off x="6095843" y="5603564"/>
            <a:ext cx="575132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70BEC1F2-A7D8-E2EF-4D29-1FC43D6D0966}"/>
              </a:ext>
            </a:extLst>
          </p:cNvPr>
          <p:cNvSpPr/>
          <p:nvPr/>
        </p:nvSpPr>
        <p:spPr>
          <a:xfrm>
            <a:off x="6985786" y="5646492"/>
            <a:ext cx="539153" cy="5802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C48DA44B-858B-2656-E6BF-7E5598B9F992}"/>
              </a:ext>
            </a:extLst>
          </p:cNvPr>
          <p:cNvGrpSpPr/>
          <p:nvPr/>
        </p:nvGrpSpPr>
        <p:grpSpPr>
          <a:xfrm>
            <a:off x="8639912" y="5591786"/>
            <a:ext cx="547785" cy="583839"/>
            <a:chOff x="7851532" y="4063209"/>
            <a:chExt cx="410839" cy="437879"/>
          </a:xfrm>
          <a:solidFill>
            <a:schemeClr val="bg1"/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59484EE6-ADE1-6FAC-D6B7-7F1E9E5BA065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3B6A164C-90B2-155A-4B8B-6088887F2A4D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B8032A51-F1D9-AA34-DFA3-50A874265D2B}"/>
              </a:ext>
            </a:extLst>
          </p:cNvPr>
          <p:cNvGrpSpPr/>
          <p:nvPr/>
        </p:nvGrpSpPr>
        <p:grpSpPr>
          <a:xfrm>
            <a:off x="3482658" y="3876994"/>
            <a:ext cx="523671" cy="508113"/>
            <a:chOff x="3983592" y="2777115"/>
            <a:chExt cx="392753" cy="381085"/>
          </a:xfrm>
          <a:solidFill>
            <a:schemeClr val="bg1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8F05C175-1EE8-77F9-50B5-D86F2695292B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647FF2AA-B8FA-4C21-24D7-5FB2AB0D380E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DCD92A4-57C3-6818-7BA5-F6820666516F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8746048F-062C-0E14-773D-6E120065411C}"/>
              </a:ext>
            </a:extLst>
          </p:cNvPr>
          <p:cNvGrpSpPr/>
          <p:nvPr/>
        </p:nvGrpSpPr>
        <p:grpSpPr>
          <a:xfrm>
            <a:off x="4275479" y="3843246"/>
            <a:ext cx="523671" cy="547017"/>
            <a:chOff x="4578208" y="2751804"/>
            <a:chExt cx="392753" cy="410263"/>
          </a:xfrm>
          <a:solidFill>
            <a:schemeClr val="bg1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3F72337F-0525-A6C6-2128-E4A50346CBE2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554EBD9B-AB74-4F59-F255-1CCFF877032E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ED87A36C-6B90-4A37-9970-F4EFE02B104B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E859AB94-D93B-B8FC-1858-35517073F654}"/>
              </a:ext>
            </a:extLst>
          </p:cNvPr>
          <p:cNvGrpSpPr/>
          <p:nvPr/>
        </p:nvGrpSpPr>
        <p:grpSpPr>
          <a:xfrm>
            <a:off x="7678033" y="3855265"/>
            <a:ext cx="479547" cy="494715"/>
            <a:chOff x="7130125" y="2760820"/>
            <a:chExt cx="359660" cy="371036"/>
          </a:xfrm>
          <a:solidFill>
            <a:schemeClr val="bg1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AE01F92D-6C29-E5B9-0915-15BCF8F1E7E0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FFE87A48-D603-3E67-5470-09619C555248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8E9C3933-7BAA-5F6C-23A8-470148580293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ECD78056-42DE-76FA-C1F0-1548C63E34CD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86D1AD44-9D18-3A27-53AB-D953F547DFF4}"/>
              </a:ext>
            </a:extLst>
          </p:cNvPr>
          <p:cNvGrpSpPr/>
          <p:nvPr/>
        </p:nvGrpSpPr>
        <p:grpSpPr>
          <a:xfrm>
            <a:off x="6709222" y="1747002"/>
            <a:ext cx="687348" cy="724668"/>
            <a:chOff x="6403515" y="1179621"/>
            <a:chExt cx="515511" cy="543501"/>
          </a:xfrm>
          <a:solidFill>
            <a:schemeClr val="bg2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530B9DDF-FEB2-CDFA-A38B-7F6D482D4A68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4D9FFC52-32A6-6D04-5248-02EA0A492164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B4BF1858-D9B8-E3A3-1CE0-03CEFA4826C8}"/>
              </a:ext>
            </a:extLst>
          </p:cNvPr>
          <p:cNvSpPr/>
          <p:nvPr/>
        </p:nvSpPr>
        <p:spPr>
          <a:xfrm>
            <a:off x="5143841" y="3815058"/>
            <a:ext cx="527560" cy="556052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C2416D16-146F-2DF4-61D2-5CD429F60033}"/>
              </a:ext>
            </a:extLst>
          </p:cNvPr>
          <p:cNvGrpSpPr/>
          <p:nvPr/>
        </p:nvGrpSpPr>
        <p:grpSpPr>
          <a:xfrm>
            <a:off x="9470295" y="2938355"/>
            <a:ext cx="467527" cy="505895"/>
            <a:chOff x="8474320" y="2073136"/>
            <a:chExt cx="350645" cy="379421"/>
          </a:xfrm>
          <a:solidFill>
            <a:schemeClr val="bg1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CD067CC7-D517-2939-8AD3-3ACCF5C23B09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AECF3D37-2240-5247-477A-D1E13DC7E235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D0C9415B-A6C4-0B2A-2212-132964B678EC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D001B0E9-9159-BEFE-6316-89AA3E33C163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07831A45-F7B3-D575-0C3B-718559384900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1F97E8A9-2D54-1430-87AE-42499489B837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B338E91E-2F3E-C917-B7BD-16CFADF0DD39}"/>
              </a:ext>
            </a:extLst>
          </p:cNvPr>
          <p:cNvGrpSpPr/>
          <p:nvPr/>
        </p:nvGrpSpPr>
        <p:grpSpPr>
          <a:xfrm>
            <a:off x="5992916" y="1787967"/>
            <a:ext cx="570256" cy="714060"/>
            <a:chOff x="5866287" y="1210345"/>
            <a:chExt cx="427692" cy="535545"/>
          </a:xfrm>
          <a:solidFill>
            <a:schemeClr val="bg2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7BCB542E-61D9-EAE6-228A-AB6A6395D36C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21C148CD-5808-287E-06D1-C5FB111AE824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637D41CD-C07E-75A6-EF6A-1DE838D00E2E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D4CF3B00-11C8-2E99-B606-166815AD5DB0}"/>
              </a:ext>
            </a:extLst>
          </p:cNvPr>
          <p:cNvGrpSpPr/>
          <p:nvPr/>
        </p:nvGrpSpPr>
        <p:grpSpPr>
          <a:xfrm>
            <a:off x="6095843" y="3814631"/>
            <a:ext cx="523669" cy="557941"/>
            <a:chOff x="5943481" y="2730343"/>
            <a:chExt cx="392752" cy="418456"/>
          </a:xfrm>
          <a:solidFill>
            <a:schemeClr val="bg1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C1925259-FFFF-9F5A-5326-452013D4ACC1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51824A9F-6D5D-5C02-2B47-64ADBEEC7D50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D1B1382D-7A2D-4A05-4AA7-28FFB121CB2F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44A10EEB-23FC-1ECC-7FD5-F24A4D7EEC8F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78A22137-FC40-43AE-1057-5C35AE009A03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015975C-FF0D-286D-6DC5-38B01C779BBB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A0F274F7-49B3-B61F-D344-F21E115FD5A0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43EB732D-0BA4-AC92-89BA-23750BE6B1C5}"/>
              </a:ext>
            </a:extLst>
          </p:cNvPr>
          <p:cNvGrpSpPr/>
          <p:nvPr/>
        </p:nvGrpSpPr>
        <p:grpSpPr>
          <a:xfrm>
            <a:off x="7596178" y="1805975"/>
            <a:ext cx="683983" cy="722277"/>
            <a:chOff x="7068732" y="1223851"/>
            <a:chExt cx="512987" cy="541708"/>
          </a:xfrm>
          <a:solidFill>
            <a:schemeClr val="bg1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EAF77951-A658-77F7-2491-622E0CFB2253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6EA5E4FE-CBC5-EA55-E572-C924972D6459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5A6C672F-9326-9D5E-189D-9E4A06AB471D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92F3906A-6B41-2C66-A9D7-954718B8E07E}"/>
              </a:ext>
            </a:extLst>
          </p:cNvPr>
          <p:cNvGrpSpPr/>
          <p:nvPr/>
        </p:nvGrpSpPr>
        <p:grpSpPr>
          <a:xfrm>
            <a:off x="2447046" y="3812925"/>
            <a:ext cx="523671" cy="559527"/>
            <a:chOff x="3206883" y="2729063"/>
            <a:chExt cx="392753" cy="419645"/>
          </a:xfrm>
          <a:solidFill>
            <a:schemeClr val="bg1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63B08846-2F4E-564F-F27C-6108C834349F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7EAF4563-4655-ECF7-ADB9-7B33E9B5A7DC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46500FBB-1C7D-1BB1-99D4-1B2E0E59FEDD}"/>
              </a:ext>
            </a:extLst>
          </p:cNvPr>
          <p:cNvSpPr/>
          <p:nvPr/>
        </p:nvSpPr>
        <p:spPr>
          <a:xfrm>
            <a:off x="6919157" y="3891793"/>
            <a:ext cx="526279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722D5E99-2107-0C5C-BDA3-C9DF621AE1D9}"/>
              </a:ext>
            </a:extLst>
          </p:cNvPr>
          <p:cNvGrpSpPr/>
          <p:nvPr/>
        </p:nvGrpSpPr>
        <p:grpSpPr>
          <a:xfrm>
            <a:off x="8654076" y="3831161"/>
            <a:ext cx="479584" cy="504968"/>
            <a:chOff x="7862157" y="2742742"/>
            <a:chExt cx="359688" cy="378726"/>
          </a:xfrm>
          <a:solidFill>
            <a:schemeClr val="bg1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57A738CC-0AE5-E803-B186-A025FA41DD8F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6CA2C5C8-1C4F-FAAC-DC8B-5FA069B73097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174AB19A-EDA7-F8C2-0D63-0EB24777FB43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FDD29104-E06F-4F58-0DB2-1FD76BA9CF2D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728522AD-F781-0F3B-0823-F4C9A32B074E}"/>
              </a:ext>
            </a:extLst>
          </p:cNvPr>
          <p:cNvGrpSpPr/>
          <p:nvPr/>
        </p:nvGrpSpPr>
        <p:grpSpPr>
          <a:xfrm>
            <a:off x="3285161" y="4796770"/>
            <a:ext cx="422623" cy="511209"/>
            <a:chOff x="3835469" y="3466947"/>
            <a:chExt cx="316967" cy="383407"/>
          </a:xfrm>
          <a:solidFill>
            <a:schemeClr val="bg1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936F6FEA-BCF3-F6CF-B382-C79CB88483F3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88DA2AA0-E9D2-FACA-AE7D-465B54034308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D4033E47-D08D-5FD9-817D-1D351A316B7E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21208E7F-3053-F5BD-F122-89BABF2796BC}"/>
              </a:ext>
            </a:extLst>
          </p:cNvPr>
          <p:cNvGrpSpPr/>
          <p:nvPr/>
        </p:nvGrpSpPr>
        <p:grpSpPr>
          <a:xfrm>
            <a:off x="5136735" y="4801659"/>
            <a:ext cx="486692" cy="480487"/>
            <a:chOff x="5224150" y="3470614"/>
            <a:chExt cx="365019" cy="360365"/>
          </a:xfrm>
          <a:solidFill>
            <a:schemeClr val="bg1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4D93CDA7-1E82-2764-EC11-1CFE2DBAFE86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D7308D78-2CAC-F825-CDC7-70FBB137A5BF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C9CF48B2-0CF5-1D80-7083-A90D611933C0}"/>
              </a:ext>
            </a:extLst>
          </p:cNvPr>
          <p:cNvGrpSpPr/>
          <p:nvPr/>
        </p:nvGrpSpPr>
        <p:grpSpPr>
          <a:xfrm>
            <a:off x="6070654" y="4759804"/>
            <a:ext cx="480316" cy="511857"/>
            <a:chOff x="5924589" y="3439222"/>
            <a:chExt cx="360237" cy="383893"/>
          </a:xfrm>
          <a:solidFill>
            <a:schemeClr val="bg1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CD8DDAC7-E595-2097-A0D4-0E710875A876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7C8BF8A4-1A3A-37C1-0F0F-6E496526D9E2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041CD924-075E-EDB5-C3BC-8E1B2B4752BD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11DA4367-8132-3B78-539F-C80AD961C7F2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17A6AB96-7294-9021-35C2-E24626F13B61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F8B245A3-8043-473E-43B4-8A9DA99DE6D9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4F083046-3D24-778C-A0BF-BE7D7CAB23F2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B39F78A2-850D-55EE-0910-6CF37D07DA4E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9B4DF3FF-A246-4CE2-792C-6CA01C9CBE1B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6A6A5D36-FF83-5F95-DB45-29C04B51A8B6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B4DC8560-2856-40AA-4468-B8F8FD494273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996DDD77-E7B6-548F-9CD6-4BB57DF5F5E8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FDF5B913-9655-0FB7-AD30-8F790A6C7193}"/>
              </a:ext>
            </a:extLst>
          </p:cNvPr>
          <p:cNvGrpSpPr/>
          <p:nvPr/>
        </p:nvGrpSpPr>
        <p:grpSpPr>
          <a:xfrm>
            <a:off x="9541471" y="3839539"/>
            <a:ext cx="346008" cy="483461"/>
            <a:chOff x="8527703" y="2749024"/>
            <a:chExt cx="259506" cy="362596"/>
          </a:xfrm>
          <a:solidFill>
            <a:schemeClr val="bg1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4176CEB9-8D20-133A-4FBE-170F8ECF9A0B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312CCCB8-F09E-CB3D-EF22-768A2ABB714B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63628E27-0457-EA5C-2BA4-E14A4D97FCF5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DD9AB43D-12B2-FAA0-FFEA-13DFA76A961D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53820489-CEEF-C62B-3A15-F272ABC086EA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F8BA78A6-583D-CB5D-8D43-6C24A8B9EB43}"/>
              </a:ext>
            </a:extLst>
          </p:cNvPr>
          <p:cNvGrpSpPr/>
          <p:nvPr/>
        </p:nvGrpSpPr>
        <p:grpSpPr>
          <a:xfrm>
            <a:off x="6950867" y="4815933"/>
            <a:ext cx="481572" cy="451811"/>
            <a:chOff x="6584749" y="3481321"/>
            <a:chExt cx="361179" cy="338858"/>
          </a:xfrm>
          <a:solidFill>
            <a:schemeClr val="bg1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7A4ECD5A-BA09-5ED3-1629-1A70C195B856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50A6C390-C7C3-A2B8-AAEB-EAE5E9789B18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360CB8F5-01A6-B1BB-5B33-46D211AFC7EA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7F79C4CE-5664-5821-09B2-E5E29F3C9371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5D5775BE-4E52-D3CF-AC0E-0C001D7EDBD7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0150CB04-90F7-461D-002D-802AE15CAFC2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3DEF76B4-640F-F16D-C320-D3062775222C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154246D4-B605-EECD-33A5-0ED71B723E30}"/>
              </a:ext>
            </a:extLst>
          </p:cNvPr>
          <p:cNvGrpSpPr/>
          <p:nvPr/>
        </p:nvGrpSpPr>
        <p:grpSpPr>
          <a:xfrm>
            <a:off x="2347593" y="4721520"/>
            <a:ext cx="480280" cy="509125"/>
            <a:chOff x="3132295" y="3410510"/>
            <a:chExt cx="360210" cy="381844"/>
          </a:xfrm>
          <a:solidFill>
            <a:schemeClr val="bg1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03DD0D5B-1B62-C274-A196-097D9BAB7C2A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D74E6DF4-52C3-2887-7333-A2D4E6B64D33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BD64F664-A50F-18E7-0692-C093FB09AC29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DEBDE7DA-70A4-A8ED-3498-39CF019A001A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0260EDE9-C858-8346-8FB7-64ACD88398D6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EDDC0B43-C2D1-46C3-0933-F8A2604CE608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F1815EE8-D635-7076-774C-785185E409F4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CDE2743F-F8C8-DAF8-5E54-0AC2134F8AE3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E8656918-96A9-60D5-21EA-AD1474F2E994}"/>
              </a:ext>
            </a:extLst>
          </p:cNvPr>
          <p:cNvGrpSpPr/>
          <p:nvPr/>
        </p:nvGrpSpPr>
        <p:grpSpPr>
          <a:xfrm>
            <a:off x="7686570" y="4733224"/>
            <a:ext cx="482852" cy="515976"/>
            <a:chOff x="7136526" y="3419289"/>
            <a:chExt cx="362139" cy="386982"/>
          </a:xfrm>
          <a:solidFill>
            <a:schemeClr val="bg1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0A8B35B2-A9FC-DD54-D39B-DB33C780EB6F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F8B89D91-727E-D453-680D-DE216BEB7B13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DDA6FB1A-C63E-F213-A159-CA2800D7EFAD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BFB8CB74-0BA0-1B0C-B623-A16EEB151789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0093EC6F-0712-2052-3D63-47B6012AE522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D9955370-4FC2-EF39-4B72-D3679148912B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164F7C37-77AD-9C05-6FFF-A47AD5371CB2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17CDE239-1DC4-11E1-0CBF-C6BB3410EDC1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B48DE82D-60B1-677C-5980-07FA7CF06934}"/>
              </a:ext>
            </a:extLst>
          </p:cNvPr>
          <p:cNvGrpSpPr/>
          <p:nvPr/>
        </p:nvGrpSpPr>
        <p:grpSpPr>
          <a:xfrm>
            <a:off x="7658185" y="5460478"/>
            <a:ext cx="709635" cy="701247"/>
            <a:chOff x="7115239" y="3964728"/>
            <a:chExt cx="532226" cy="525935"/>
          </a:xfrm>
          <a:solidFill>
            <a:schemeClr val="bg1"/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763D3148-2181-F381-C125-5938A2C2AC9E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6F6EE766-AF83-2405-2F05-23EC60B96418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7558835E-68F3-0CB3-8825-9E65BC546BC4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DA085E7D-65C5-9681-BCA2-6CFDD77DBFC4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CDDFF099-3CAD-2FAF-C903-D02FA3E029A6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2AE28F31-91BA-B4CF-32E4-8CC136BBCCD2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B15E40FD-8720-4EAF-5BEC-E14C97A86F11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9BC9CA41-4806-DF66-B8E6-48C71D6F9D99}"/>
              </a:ext>
            </a:extLst>
          </p:cNvPr>
          <p:cNvGrpSpPr/>
          <p:nvPr/>
        </p:nvGrpSpPr>
        <p:grpSpPr>
          <a:xfrm>
            <a:off x="9485597" y="4623741"/>
            <a:ext cx="551127" cy="587399"/>
            <a:chOff x="8485796" y="3337175"/>
            <a:chExt cx="413345" cy="440549"/>
          </a:xfrm>
          <a:solidFill>
            <a:schemeClr val="bg1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363CBF1F-0A1C-8E9E-ECD4-58CDC1B83B69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F45F8AB4-FFB1-E85B-297F-ECDB18A024D1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1F074EE7-CD22-2437-235B-DBFC05A14A30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17515B99-0098-7C19-3C9A-3B8DE0117BF8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1ACEB95D-5E69-5DF4-1564-CDD68AF75668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13DD38E3-7EF6-C869-806A-1C05251474E3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4535471B-56DF-41DD-FD16-15F6243B5F02}"/>
              </a:ext>
            </a:extLst>
          </p:cNvPr>
          <p:cNvGrpSpPr/>
          <p:nvPr/>
        </p:nvGrpSpPr>
        <p:grpSpPr>
          <a:xfrm>
            <a:off x="4195888" y="4848001"/>
            <a:ext cx="482864" cy="513247"/>
            <a:chOff x="4518516" y="3505370"/>
            <a:chExt cx="362148" cy="384935"/>
          </a:xfrm>
          <a:solidFill>
            <a:schemeClr val="bg1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4FFF5290-8585-771D-A6FE-B84ABDB22028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1A641D77-F1A1-BBD4-78FB-E5ACB42DA77B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B32B120D-C2EA-6D06-C2D3-1381B6B0C34E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BF949FEA-91C1-D8AA-57A1-6CC3EBB2D139}"/>
              </a:ext>
            </a:extLst>
          </p:cNvPr>
          <p:cNvGrpSpPr/>
          <p:nvPr/>
        </p:nvGrpSpPr>
        <p:grpSpPr>
          <a:xfrm>
            <a:off x="8653212" y="4714545"/>
            <a:ext cx="453395" cy="480499"/>
            <a:chOff x="7861508" y="3405280"/>
            <a:chExt cx="340046" cy="360374"/>
          </a:xfrm>
          <a:solidFill>
            <a:schemeClr val="bg1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A54CA10C-0CBC-3DBB-74F4-235018CF8665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32BECAAD-073E-B19E-72C0-93CA2079CAAE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073CAB64-A26B-3024-689D-5315C3B91F9D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DCEC581C-DB63-5E11-D5C0-AB6458A78132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D3EAB5A0-822E-C73A-B946-257B9487428A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F52ADBB8-D28E-A6AC-88F6-B9DB9CB72F6B}"/>
              </a:ext>
            </a:extLst>
          </p:cNvPr>
          <p:cNvGrpSpPr/>
          <p:nvPr/>
        </p:nvGrpSpPr>
        <p:grpSpPr>
          <a:xfrm>
            <a:off x="8545313" y="2780272"/>
            <a:ext cx="630399" cy="670072"/>
            <a:chOff x="7780583" y="1954575"/>
            <a:chExt cx="472799" cy="502554"/>
          </a:xfrm>
          <a:solidFill>
            <a:schemeClr val="bg1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E07A5D15-6D7D-4806-3EE4-E9C187EBB32A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5E02CAA3-1B00-C806-140E-23A47146FF39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AD1722B8-1C43-E283-3879-ABB17079C07A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FE8E4CF8-0731-F02B-5530-A84A398EEEBE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CFDB21B6-42E0-E5C1-DC91-B6365D31C762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E1C28A8E-7C79-33D8-985A-ADD0814056FE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6B5C8FF5-7B72-2F26-23AA-902548515FFA}"/>
              </a:ext>
            </a:extLst>
          </p:cNvPr>
          <p:cNvGrpSpPr/>
          <p:nvPr/>
        </p:nvGrpSpPr>
        <p:grpSpPr>
          <a:xfrm>
            <a:off x="3220456" y="2828492"/>
            <a:ext cx="627059" cy="670072"/>
            <a:chOff x="3786941" y="1990740"/>
            <a:chExt cx="470294" cy="502554"/>
          </a:xfrm>
          <a:solidFill>
            <a:schemeClr val="bg1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9C768376-3B6E-3B45-E401-F5815F385C33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946569FA-07C8-2C57-2B05-95383D72510E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262E49B8-9316-370D-0F43-44F61041EBD2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CD821048-3C5C-1B66-B664-7B251583931B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9ABF6007-B9F8-7D6C-AA14-CB50EAB58C8A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F911CB69-AA9D-63AA-F1E3-11CFFC029DD8}"/>
              </a:ext>
            </a:extLst>
          </p:cNvPr>
          <p:cNvGrpSpPr/>
          <p:nvPr/>
        </p:nvGrpSpPr>
        <p:grpSpPr>
          <a:xfrm>
            <a:off x="7671717" y="2834051"/>
            <a:ext cx="406347" cy="670060"/>
            <a:chOff x="7125388" y="1994909"/>
            <a:chExt cx="304760" cy="502545"/>
          </a:xfrm>
          <a:solidFill>
            <a:schemeClr val="bg1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3DDDF038-2B3B-F43D-5D19-AC43ADAF7BA3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86B58B38-F591-B934-AD92-8EEF585DFE56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FC1C955B-7B10-B54C-9FCE-F4EE01C7D6C7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9D8F48BB-87BA-8372-2C9A-1459B32E70B5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48860A2B-776E-6530-60ED-03EC93C22FD7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19023008-8D78-5DEF-0238-ADF1808BEC73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E4F1CBD3-A017-584A-1D89-C39C7361BD21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4CA99D1B-D798-7BAF-2B68-9F3F49383E1D}"/>
              </a:ext>
            </a:extLst>
          </p:cNvPr>
          <p:cNvGrpSpPr/>
          <p:nvPr/>
        </p:nvGrpSpPr>
        <p:grpSpPr>
          <a:xfrm>
            <a:off x="4189405" y="2816264"/>
            <a:ext cx="627009" cy="666499"/>
            <a:chOff x="4513652" y="1981568"/>
            <a:chExt cx="470257" cy="499874"/>
          </a:xfrm>
          <a:solidFill>
            <a:schemeClr val="bg1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308EDE43-FF3D-02C7-C557-55A8961425AC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FA3119DB-3454-A3AE-E6A4-94C193432EA3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6F696C0B-CA0A-C92E-5C56-F0E5C73AC9E1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7C2F22D6-356A-694D-E0E8-87E0B67B48E1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8E64E2A3-3A2D-1CC5-F804-53E77A3F65B9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549E87A0-E0EC-DC62-032F-769A0CC04316}"/>
              </a:ext>
            </a:extLst>
          </p:cNvPr>
          <p:cNvGrpSpPr/>
          <p:nvPr/>
        </p:nvGrpSpPr>
        <p:grpSpPr>
          <a:xfrm>
            <a:off x="5082259" y="2827580"/>
            <a:ext cx="628704" cy="672425"/>
            <a:chOff x="5183294" y="1990054"/>
            <a:chExt cx="471528" cy="504319"/>
          </a:xfrm>
          <a:solidFill>
            <a:schemeClr val="bg1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97598B3E-6DD7-9775-B71E-C067BB4787D7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6824AC52-8A90-AC68-CEA9-EF67171BCE19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4D1808C6-9E0A-DDE7-9BBF-99AAB01652D7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4FCC2C55-F676-C30F-5813-89E0B713A93F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DE44BDBF-6496-1541-1975-1FF689EA09B3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2B7C10AB-2251-2333-2543-CE0B53CD4063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E0BEF481-0BF2-6ED3-83AF-C8E22D3D7684}"/>
              </a:ext>
            </a:extLst>
          </p:cNvPr>
          <p:cNvGrpSpPr/>
          <p:nvPr/>
        </p:nvGrpSpPr>
        <p:grpSpPr>
          <a:xfrm>
            <a:off x="2343036" y="2843097"/>
            <a:ext cx="628705" cy="670072"/>
            <a:chOff x="3128875" y="2001694"/>
            <a:chExt cx="471529" cy="502554"/>
          </a:xfrm>
          <a:solidFill>
            <a:schemeClr val="bg1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0C8CB84B-800E-4E01-5FF4-5FB49A57C938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B6638EE3-F7EC-1A73-4092-4417DB24462A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3062EB7C-340A-ECFB-5061-B1FF8E0A3CCD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122A78A3-C2CC-5BD0-7291-FFA346F77528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1C85C88F-68D8-A679-8D64-466D6484960D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5E6C24D4-2CD5-F59D-B1A6-773553FFF79A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EC8174E3-E575-8E54-A7AF-693F9CEF6D8D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A15BBB54-8E0C-E208-87BE-4C32EE127434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207C943F-D9BB-97BE-3886-89D7ABAD6E5B}"/>
              </a:ext>
            </a:extLst>
          </p:cNvPr>
          <p:cNvGrpSpPr/>
          <p:nvPr/>
        </p:nvGrpSpPr>
        <p:grpSpPr>
          <a:xfrm>
            <a:off x="6030931" y="2828053"/>
            <a:ext cx="588592" cy="667280"/>
            <a:chOff x="5894798" y="1990411"/>
            <a:chExt cx="441444" cy="500460"/>
          </a:xfrm>
          <a:solidFill>
            <a:schemeClr val="bg1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9DC986DA-10F9-6AA8-EC02-A1FF987FFC4F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8060AFDD-57F7-FD2E-92E1-307E9BE871EF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A3CD5DC7-B9CA-FA67-6308-EA7C229E1A6E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959FB98B-4142-C1CA-4B07-3CF0B78F85A6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8785E938-9AA3-6F94-F95B-A1D37D2A0BD0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3FD84E38-EAAF-ECE4-9B4B-88FDF05ABF6D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E58CCBF2-BBBE-94C7-4398-5E21209EBAA7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A28E320A-4712-1B60-697E-B124B070A8B3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09F2D4EE-F98A-A0F4-7C60-0A3C2EBAF0DA}"/>
              </a:ext>
            </a:extLst>
          </p:cNvPr>
          <p:cNvGrpSpPr/>
          <p:nvPr/>
        </p:nvGrpSpPr>
        <p:grpSpPr>
          <a:xfrm>
            <a:off x="6773668" y="2827833"/>
            <a:ext cx="638739" cy="668243"/>
            <a:chOff x="6451850" y="1990246"/>
            <a:chExt cx="479054" cy="501182"/>
          </a:xfrm>
          <a:solidFill>
            <a:schemeClr val="bg1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7E3A64E1-13D9-BDA1-FA52-FEE440608B86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97889578-B73D-BA95-D24F-1255724C28EB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2D6D075D-271F-F463-848D-D979EEE1D4E1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6995B55E-F091-1DC2-CBE3-4DC11A270827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627F389E-0E42-E782-EF16-4E18CBB8B07E}"/>
              </a:ext>
            </a:extLst>
          </p:cNvPr>
          <p:cNvGrpSpPr/>
          <p:nvPr/>
        </p:nvGrpSpPr>
        <p:grpSpPr>
          <a:xfrm>
            <a:off x="9555796" y="5729519"/>
            <a:ext cx="437229" cy="432205"/>
            <a:chOff x="8538447" y="4166509"/>
            <a:chExt cx="327922" cy="324154"/>
          </a:xfrm>
          <a:solidFill>
            <a:schemeClr val="bg1"/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BE0DA942-5DB3-65B3-5E4F-EAE14DF934D0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B202A950-1B61-3665-C645-CEA68582E425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7CD6E7EA-9238-CD4D-652E-F4064AF670A8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23F00AA8-DFA7-2668-1254-F967C2E32EFC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48F9F7A2-58F3-7F5E-40BC-6B4ACD20A442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D0F51A8F-92A6-5496-FD99-604737840213}"/>
              </a:ext>
            </a:extLst>
          </p:cNvPr>
          <p:cNvGrpSpPr/>
          <p:nvPr/>
        </p:nvGrpSpPr>
        <p:grpSpPr>
          <a:xfrm>
            <a:off x="8584583" y="1926360"/>
            <a:ext cx="594005" cy="634689"/>
            <a:chOff x="7810036" y="1314139"/>
            <a:chExt cx="445504" cy="476017"/>
          </a:xfrm>
          <a:solidFill>
            <a:schemeClr val="bg1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F8AD469E-C683-D0A1-15D7-6DE82FA35E7A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288A8D2E-B6F1-87B8-7CEF-F77B1419779C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FFAE6176-975C-7420-B495-FFF7C974496A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53C31407-9C9A-A937-4454-E493557AFA32}"/>
              </a:ext>
            </a:extLst>
          </p:cNvPr>
          <p:cNvSpPr txBox="1">
            <a:spLocks/>
          </p:cNvSpPr>
          <p:nvPr/>
        </p:nvSpPr>
        <p:spPr>
          <a:xfrm>
            <a:off x="1542393" y="548191"/>
            <a:ext cx="9221600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35172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0AD77B0B-062D-EE53-1F0D-2D38E485C490}"/>
              </a:ext>
            </a:extLst>
          </p:cNvPr>
          <p:cNvSpPr/>
          <p:nvPr/>
        </p:nvSpPr>
        <p:spPr>
          <a:xfrm rot="10799991">
            <a:off x="6637791" y="4492694"/>
            <a:ext cx="249704" cy="77764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A44671E-3D4B-38A8-0907-C5E94A773301}"/>
              </a:ext>
            </a:extLst>
          </p:cNvPr>
          <p:cNvSpPr/>
          <p:nvPr/>
        </p:nvSpPr>
        <p:spPr>
          <a:xfrm>
            <a:off x="7275459" y="4582474"/>
            <a:ext cx="599053" cy="598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DC1AB82-AAF1-3A42-9CB0-C7208CE664D0}"/>
              </a:ext>
            </a:extLst>
          </p:cNvPr>
          <p:cNvSpPr/>
          <p:nvPr/>
        </p:nvSpPr>
        <p:spPr>
          <a:xfrm>
            <a:off x="9164269" y="4648067"/>
            <a:ext cx="578521" cy="466916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BAF86FA7-2CBD-3228-582D-32AEE7BE2607}"/>
              </a:ext>
            </a:extLst>
          </p:cNvPr>
          <p:cNvSpPr/>
          <p:nvPr/>
        </p:nvSpPr>
        <p:spPr>
          <a:xfrm>
            <a:off x="9222826" y="5849479"/>
            <a:ext cx="664121" cy="486704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094268B-5281-9380-38FE-483B81BA1F94}"/>
              </a:ext>
            </a:extLst>
          </p:cNvPr>
          <p:cNvSpPr/>
          <p:nvPr/>
        </p:nvSpPr>
        <p:spPr>
          <a:xfrm>
            <a:off x="2429078" y="4555934"/>
            <a:ext cx="651175" cy="65117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0B3B3668-A732-4EB2-03A8-01FA3E1E385E}"/>
              </a:ext>
            </a:extLst>
          </p:cNvPr>
          <p:cNvSpPr/>
          <p:nvPr/>
        </p:nvSpPr>
        <p:spPr>
          <a:xfrm>
            <a:off x="4914976" y="5636473"/>
            <a:ext cx="548664" cy="705539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FDE13BE-937F-8BFC-5937-C8EA92365383}"/>
              </a:ext>
            </a:extLst>
          </p:cNvPr>
          <p:cNvSpPr/>
          <p:nvPr/>
        </p:nvSpPr>
        <p:spPr>
          <a:xfrm>
            <a:off x="5752422" y="5806845"/>
            <a:ext cx="574719" cy="56869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B7C705E0-412F-7C31-9A9F-C071842850AB}"/>
              </a:ext>
            </a:extLst>
          </p:cNvPr>
          <p:cNvSpPr/>
          <p:nvPr/>
        </p:nvSpPr>
        <p:spPr>
          <a:xfrm>
            <a:off x="3373983" y="5700919"/>
            <a:ext cx="395399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B8BC1E63-DD69-D5D5-9185-3570F2DCCD31}"/>
              </a:ext>
            </a:extLst>
          </p:cNvPr>
          <p:cNvSpPr/>
          <p:nvPr/>
        </p:nvSpPr>
        <p:spPr>
          <a:xfrm>
            <a:off x="6598436" y="5743189"/>
            <a:ext cx="515880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ED1E09E2-1F0D-C200-61A9-BDF76C899444}"/>
              </a:ext>
            </a:extLst>
          </p:cNvPr>
          <p:cNvSpPr/>
          <p:nvPr/>
        </p:nvSpPr>
        <p:spPr>
          <a:xfrm>
            <a:off x="8325300" y="5778291"/>
            <a:ext cx="565331" cy="579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10A98C3-4B5A-3891-4819-D51E0A9F84B6}"/>
              </a:ext>
            </a:extLst>
          </p:cNvPr>
          <p:cNvSpPr/>
          <p:nvPr/>
        </p:nvSpPr>
        <p:spPr>
          <a:xfrm>
            <a:off x="3239346" y="4686447"/>
            <a:ext cx="695285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4437A8AC-5761-38E3-47F0-91B85EA6CA0C}"/>
              </a:ext>
            </a:extLst>
          </p:cNvPr>
          <p:cNvSpPr/>
          <p:nvPr/>
        </p:nvSpPr>
        <p:spPr>
          <a:xfrm>
            <a:off x="2628940" y="5548277"/>
            <a:ext cx="357712" cy="87651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18A72741-EF0E-0215-991A-F31891842AC9}"/>
              </a:ext>
            </a:extLst>
          </p:cNvPr>
          <p:cNvSpPr/>
          <p:nvPr/>
        </p:nvSpPr>
        <p:spPr>
          <a:xfrm>
            <a:off x="7337677" y="5778279"/>
            <a:ext cx="655441" cy="518196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044E040A-F6E1-3026-ECDE-4203274DFC50}"/>
              </a:ext>
            </a:extLst>
          </p:cNvPr>
          <p:cNvSpPr/>
          <p:nvPr/>
        </p:nvSpPr>
        <p:spPr>
          <a:xfrm>
            <a:off x="4142883" y="5752371"/>
            <a:ext cx="539605" cy="544116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E12D0035-1C6A-DEE8-8798-ED02EA63D697}"/>
              </a:ext>
            </a:extLst>
          </p:cNvPr>
          <p:cNvSpPr/>
          <p:nvPr/>
        </p:nvSpPr>
        <p:spPr>
          <a:xfrm>
            <a:off x="8262487" y="4572454"/>
            <a:ext cx="513807" cy="61812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36C240F8-B88F-B148-07B9-FFA8AC9562A7}"/>
              </a:ext>
            </a:extLst>
          </p:cNvPr>
          <p:cNvGrpSpPr/>
          <p:nvPr/>
        </p:nvGrpSpPr>
        <p:grpSpPr>
          <a:xfrm>
            <a:off x="9191846" y="1235319"/>
            <a:ext cx="566855" cy="566464"/>
            <a:chOff x="8211055" y="926488"/>
            <a:chExt cx="425141" cy="424848"/>
          </a:xfrm>
          <a:solidFill>
            <a:schemeClr val="bg2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0D97596B-1A23-8DC5-D19F-7891541C928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43489967-C920-864B-4E1F-37B1A33CCEB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56B0345B-85C3-566D-7A3E-464B71A8EE4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775F1AF6-BB8A-F93C-81CB-8233D0C2FD6F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13D0E431-D3DC-A3F4-B340-B5B579FD146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EC805267-ED73-1C95-F4C9-2921232BEF52}"/>
              </a:ext>
            </a:extLst>
          </p:cNvPr>
          <p:cNvGrpSpPr/>
          <p:nvPr/>
        </p:nvGrpSpPr>
        <p:grpSpPr>
          <a:xfrm>
            <a:off x="8237335" y="2304730"/>
            <a:ext cx="552076" cy="550615"/>
            <a:chOff x="7495172" y="1728545"/>
            <a:chExt cx="414057" cy="412961"/>
          </a:xfrm>
          <a:solidFill>
            <a:schemeClr val="bg2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D27348E-62C0-757A-D713-E80D2D0E286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62B4927-0E8F-6450-5CE8-7FF62D0008D1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16BE89E1-55D6-BA05-9AC0-2F4080052F9A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89FDEB93-3DE4-F106-0092-0579B9E0F32A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5B6ED26A-474B-1E9C-BAFE-112BBE7E89F1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36900384-EB15-106A-1E25-3F34212B8B7A}"/>
              </a:ext>
            </a:extLst>
          </p:cNvPr>
          <p:cNvGrpSpPr/>
          <p:nvPr/>
        </p:nvGrpSpPr>
        <p:grpSpPr>
          <a:xfrm>
            <a:off x="4157355" y="4644031"/>
            <a:ext cx="508856" cy="563075"/>
            <a:chOff x="4435187" y="3483022"/>
            <a:chExt cx="381642" cy="422306"/>
          </a:xfrm>
          <a:solidFill>
            <a:schemeClr val="bg2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34C0FACF-4FFE-C1A4-C5F0-47C4E636456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256D0DFA-9B4E-74A0-7F99-E195ED956B55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D0F546F-F334-0434-EF81-68EB9111D95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2DD7738D-FDA3-0D64-CF41-0D98CDEA52A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257D7E9E-DDAC-57FE-D1F8-7A79B2074609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7520D90-66C7-EF08-7C77-67E71FECB529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C5DF5525-89F5-78B4-4838-5C2ACCF9A71F}"/>
              </a:ext>
            </a:extLst>
          </p:cNvPr>
          <p:cNvGrpSpPr/>
          <p:nvPr/>
        </p:nvGrpSpPr>
        <p:grpSpPr>
          <a:xfrm>
            <a:off x="3218366" y="1314739"/>
            <a:ext cx="498079" cy="497116"/>
            <a:chOff x="3730944" y="986052"/>
            <a:chExt cx="373559" cy="372837"/>
          </a:xfrm>
          <a:solidFill>
            <a:schemeClr val="bg2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20FC4DC3-F22F-3D64-6F48-A4D921A86F98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B6ECC99-5320-6477-EBCE-7929ECCEA11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CBC5393C-7C83-3062-F09B-A8236CE7547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530E1F0C-B090-C2DE-6010-66E9ABE95F2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379E4D91-4F68-728C-56BB-3EB132E3F771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5A6D0B79-6D7E-A7CB-D5E5-C0E5AD0618E6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90A0A656-8E43-F6A5-1275-52579011D307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B0297F3E-0355-D92C-EF2E-07330E5C83FA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12E0CDD-1515-D6AC-E2A2-E2A8982B31DF}"/>
              </a:ext>
            </a:extLst>
          </p:cNvPr>
          <p:cNvGrpSpPr/>
          <p:nvPr/>
        </p:nvGrpSpPr>
        <p:grpSpPr>
          <a:xfrm>
            <a:off x="9163293" y="3411177"/>
            <a:ext cx="604881" cy="605820"/>
            <a:chOff x="8189640" y="2558381"/>
            <a:chExt cx="453661" cy="454365"/>
          </a:xfrm>
          <a:solidFill>
            <a:schemeClr val="bg2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4D4BC596-ACBF-B6EF-27FB-D006BFDBEA9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00BB422D-F3F7-C175-7F90-26DE8576605D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4E2CE31-25CB-3B1D-B61E-7705CA4415FB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844A63FA-585F-62CB-F156-5F00258EE3BD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A36DC3E2-4520-BEA1-2642-EDAB6C101EC3}"/>
              </a:ext>
            </a:extLst>
          </p:cNvPr>
          <p:cNvGrpSpPr/>
          <p:nvPr/>
        </p:nvGrpSpPr>
        <p:grpSpPr>
          <a:xfrm>
            <a:off x="2446659" y="1247012"/>
            <a:ext cx="499957" cy="600565"/>
            <a:chOff x="3152165" y="935257"/>
            <a:chExt cx="374968" cy="450424"/>
          </a:xfrm>
          <a:solidFill>
            <a:schemeClr val="bg2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1DF52CC3-B2D9-FD83-72C7-EC1D0CFD2BB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3FA453F4-B2E6-EE04-07C0-BA91187CBE5E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D9C0BF82-F28C-2537-15BB-EB7A174FDFA8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540908FF-401D-296C-228B-89D85BA6263F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2B5BB670-7352-640B-231E-AC08B10EB45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95BADB65-9E00-7E68-F79E-9CC105907CD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484098D1-CF19-874A-4577-E999309BC31E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2FE61DFB-462B-C3A2-A95D-498849B8362B}"/>
              </a:ext>
            </a:extLst>
          </p:cNvPr>
          <p:cNvGrpSpPr/>
          <p:nvPr/>
        </p:nvGrpSpPr>
        <p:grpSpPr>
          <a:xfrm>
            <a:off x="6414070" y="1211289"/>
            <a:ext cx="600565" cy="600564"/>
            <a:chOff x="6127723" y="908465"/>
            <a:chExt cx="450424" cy="450423"/>
          </a:xfrm>
          <a:solidFill>
            <a:schemeClr val="bg2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FBD216FE-5664-BD78-B1BD-8D89D9F91273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5532E547-8DFD-A99D-DE0C-B08C854338B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CD364EAB-2597-B143-DA32-164EE9BC4FCC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352174E8-EE46-166A-A4B6-758BA6AAEA24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555574FF-167C-0439-51CD-91AA9360AD94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73AC6D41-3DDC-B136-447A-60AEC5F52B1B}"/>
              </a:ext>
            </a:extLst>
          </p:cNvPr>
          <p:cNvGrpSpPr/>
          <p:nvPr/>
        </p:nvGrpSpPr>
        <p:grpSpPr>
          <a:xfrm>
            <a:off x="7170364" y="1221809"/>
            <a:ext cx="607037" cy="598920"/>
            <a:chOff x="6694944" y="916356"/>
            <a:chExt cx="455278" cy="449190"/>
          </a:xfrm>
          <a:solidFill>
            <a:schemeClr val="bg2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FD0B2FE-9CB9-749D-12A7-28983D888E6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ED0BC22C-4FA3-B914-EFF4-E3E624FE0374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BF63FBC7-A82D-02B1-2D26-FD59C15DB8A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2B9922DA-8521-600F-19EB-AA4B67A178B5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631BA8A3-0037-D3E4-42B0-41A22DC65AB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3CAC5D1-D4C2-EB08-6627-74AE0EAE3E7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A856E26-751B-CC96-E3C9-998868CEBBD7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CDD445E-586B-91FC-EAC2-07BF9B9D9A70}"/>
              </a:ext>
            </a:extLst>
          </p:cNvPr>
          <p:cNvGrpSpPr/>
          <p:nvPr/>
        </p:nvGrpSpPr>
        <p:grpSpPr>
          <a:xfrm>
            <a:off x="4103930" y="1222519"/>
            <a:ext cx="581033" cy="600564"/>
            <a:chOff x="4395118" y="916887"/>
            <a:chExt cx="435775" cy="450423"/>
          </a:xfrm>
          <a:solidFill>
            <a:schemeClr val="bg2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66021850-4E7A-D5F9-8A46-854D8458AAD1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6979CC92-5B1D-284F-4F1F-982AEBCEAA3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85F6613-3D08-18B4-3B08-F309EEDB0BC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CBBF055-6E51-040A-029F-235DF3481C6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356E9A71-E683-8A77-F5EF-62426A610934}"/>
              </a:ext>
            </a:extLst>
          </p:cNvPr>
          <p:cNvGrpSpPr/>
          <p:nvPr/>
        </p:nvGrpSpPr>
        <p:grpSpPr>
          <a:xfrm>
            <a:off x="8237325" y="1221810"/>
            <a:ext cx="571353" cy="601381"/>
            <a:chOff x="7495163" y="916356"/>
            <a:chExt cx="428515" cy="451036"/>
          </a:xfrm>
          <a:solidFill>
            <a:schemeClr val="bg2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A162E623-3D0F-2111-190A-046E8ED73694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71A9E660-DF1E-54E9-7042-CD399C01F6E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54979DF-F0F4-BA66-CAD4-8FA79292334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7AF3FF99-605C-61AD-9774-E7230AF78EB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83E67681-7986-DB93-2C20-9A559C6559A7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7DFEC4C2-8D19-A994-468B-947E225B8140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D6ACAC3E-B812-85BB-2498-61FB85E3D8C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AF5529C-F448-7F1C-BD6A-4D090548DBD5}"/>
              </a:ext>
            </a:extLst>
          </p:cNvPr>
          <p:cNvGrpSpPr/>
          <p:nvPr/>
        </p:nvGrpSpPr>
        <p:grpSpPr>
          <a:xfrm>
            <a:off x="4871355" y="1222518"/>
            <a:ext cx="564795" cy="600565"/>
            <a:chOff x="4970687" y="916887"/>
            <a:chExt cx="423596" cy="450424"/>
          </a:xfrm>
          <a:solidFill>
            <a:schemeClr val="bg2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A2F67F1-83E8-9BC9-085D-E1E93EB5FB6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2F2BB62D-BDB9-FFE2-3AA4-275D87AD8EF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D861DD3-B255-84C5-F338-26F5E237C0F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682AEFBC-D1AB-EB87-9086-9194F992A02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ED37412-F314-B467-C73E-FBA9A529882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DE8F1210-5392-53BC-0F3A-409B585C137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A27BB18-DCA6-CFF1-D45C-FF33F2D3B3DD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1D5142E6-A328-6DC9-9105-FC88A6A3E932}"/>
              </a:ext>
            </a:extLst>
          </p:cNvPr>
          <p:cNvGrpSpPr/>
          <p:nvPr/>
        </p:nvGrpSpPr>
        <p:grpSpPr>
          <a:xfrm>
            <a:off x="5597484" y="1222091"/>
            <a:ext cx="608648" cy="601443"/>
            <a:chOff x="5515285" y="916567"/>
            <a:chExt cx="456486" cy="451082"/>
          </a:xfrm>
          <a:solidFill>
            <a:schemeClr val="bg2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F7EF0BFD-E652-F1A7-41A2-32CEF423FEE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71B96033-043B-206E-1A04-13E66784CEAC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68F62C38-81AE-F2F1-0D07-5F460349D28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407D5B57-1A4D-0892-0815-A004D9BFBDE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7F3D0A24-4939-0D2B-5440-6C598F941FC9}"/>
              </a:ext>
            </a:extLst>
          </p:cNvPr>
          <p:cNvGrpSpPr/>
          <p:nvPr/>
        </p:nvGrpSpPr>
        <p:grpSpPr>
          <a:xfrm>
            <a:off x="9138178" y="2239466"/>
            <a:ext cx="664804" cy="661855"/>
            <a:chOff x="8170804" y="1679597"/>
            <a:chExt cx="498603" cy="496391"/>
          </a:xfrm>
          <a:solidFill>
            <a:schemeClr val="bg2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B275324E-0A84-DF8C-B573-631487F6B874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9256B9D0-5EC2-B04C-083C-803DD03B53FD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0485B2DB-8565-A1D8-64E6-1C06B5D1A1F7}"/>
              </a:ext>
            </a:extLst>
          </p:cNvPr>
          <p:cNvSpPr/>
          <p:nvPr/>
        </p:nvSpPr>
        <p:spPr>
          <a:xfrm>
            <a:off x="4039239" y="2277211"/>
            <a:ext cx="593616" cy="5952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DB15583F-262C-2613-38FE-B82A1633DCCD}"/>
              </a:ext>
            </a:extLst>
          </p:cNvPr>
          <p:cNvGrpSpPr/>
          <p:nvPr/>
        </p:nvGrpSpPr>
        <p:grpSpPr>
          <a:xfrm>
            <a:off x="4787351" y="2275189"/>
            <a:ext cx="614440" cy="598967"/>
            <a:chOff x="4907685" y="1706389"/>
            <a:chExt cx="460830" cy="449225"/>
          </a:xfrm>
          <a:solidFill>
            <a:schemeClr val="bg2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666E509D-A48C-CC23-F7E5-9D73691AEFD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DACCCCB-E82E-4914-6D34-FD50327A7238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E089596D-20A0-48AE-745D-9D27DEC23279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CF3AD40F-EA8E-A9AA-8F62-CB40BBC14F3E}"/>
              </a:ext>
            </a:extLst>
          </p:cNvPr>
          <p:cNvGrpSpPr/>
          <p:nvPr/>
        </p:nvGrpSpPr>
        <p:grpSpPr>
          <a:xfrm>
            <a:off x="5544269" y="2275469"/>
            <a:ext cx="600028" cy="598407"/>
            <a:chOff x="5475372" y="1706599"/>
            <a:chExt cx="450021" cy="448805"/>
          </a:xfrm>
          <a:solidFill>
            <a:schemeClr val="bg2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899BB21F-3430-86A8-0A1A-328935E9294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1240680D-6068-DF61-A08C-8120AC931F9F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F7DDA40-65ED-3876-562D-91A1B805F667}"/>
              </a:ext>
            </a:extLst>
          </p:cNvPr>
          <p:cNvGrpSpPr/>
          <p:nvPr/>
        </p:nvGrpSpPr>
        <p:grpSpPr>
          <a:xfrm>
            <a:off x="2440905" y="2301047"/>
            <a:ext cx="595188" cy="596823"/>
            <a:chOff x="3147849" y="1725783"/>
            <a:chExt cx="446391" cy="447617"/>
          </a:xfrm>
          <a:solidFill>
            <a:schemeClr val="bg2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4592157-4E7D-84DC-C784-5E0B0F39001B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B590D756-14A6-57D0-9771-6C3D52A33072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4CD7997-759D-3094-573D-A399D0E80C0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7AC14CE2-6C7C-31B8-771C-9A5ADF6DD59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4309DC8E-500F-D381-BC8D-E9680887ACE6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A357093-6453-2402-CCBC-02EACFB89C7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F620744D-42D6-65CA-390A-C106FEDA513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EBE83A48-9915-FA20-E360-F9CA91C66E59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C7458D01-F7C0-2980-63AB-22A3DAC668B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573FEC7D-225C-4B67-26A8-5B45E1BE5F8F}"/>
              </a:ext>
            </a:extLst>
          </p:cNvPr>
          <p:cNvGrpSpPr/>
          <p:nvPr/>
        </p:nvGrpSpPr>
        <p:grpSpPr>
          <a:xfrm>
            <a:off x="6387443" y="2266959"/>
            <a:ext cx="593616" cy="593567"/>
            <a:chOff x="6107753" y="1700217"/>
            <a:chExt cx="445212" cy="445175"/>
          </a:xfrm>
          <a:solidFill>
            <a:schemeClr val="bg2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37955411-57CA-59F6-50D3-31EEC189A9A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BE5AA39F-9606-D2B3-A527-9211E3D71C0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9ADC5959-C660-360C-449B-DBA0ED80CA4A}"/>
              </a:ext>
            </a:extLst>
          </p:cNvPr>
          <p:cNvGrpSpPr/>
          <p:nvPr/>
        </p:nvGrpSpPr>
        <p:grpSpPr>
          <a:xfrm>
            <a:off x="3285822" y="2277273"/>
            <a:ext cx="625693" cy="594799"/>
            <a:chOff x="3781537" y="1707952"/>
            <a:chExt cx="469270" cy="446099"/>
          </a:xfrm>
          <a:solidFill>
            <a:schemeClr val="bg2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2A036D39-CFAD-C250-2C28-0A94F5979E0C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20303F55-A9E5-7549-4481-3972677E8A93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7C5AD2B-B520-8741-5E4F-26A25A677CCF}"/>
              </a:ext>
            </a:extLst>
          </p:cNvPr>
          <p:cNvGrpSpPr/>
          <p:nvPr/>
        </p:nvGrpSpPr>
        <p:grpSpPr>
          <a:xfrm>
            <a:off x="7217571" y="2276320"/>
            <a:ext cx="595200" cy="593616"/>
            <a:chOff x="6730349" y="1707239"/>
            <a:chExt cx="446400" cy="445212"/>
          </a:xfrm>
          <a:solidFill>
            <a:schemeClr val="bg2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23A74C74-7072-A9B6-5AF0-093F2568263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A3D24D6D-9BCE-9BE4-F8EB-FA35579BE71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4B2DBC0-6173-E03D-00CD-C61F1E9E95B7}"/>
              </a:ext>
            </a:extLst>
          </p:cNvPr>
          <p:cNvSpPr/>
          <p:nvPr/>
        </p:nvSpPr>
        <p:spPr>
          <a:xfrm>
            <a:off x="4030143" y="3436136"/>
            <a:ext cx="601381" cy="61756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9644E34A-06CA-0296-CD52-E56BE39F915C}"/>
              </a:ext>
            </a:extLst>
          </p:cNvPr>
          <p:cNvSpPr/>
          <p:nvPr/>
        </p:nvSpPr>
        <p:spPr>
          <a:xfrm>
            <a:off x="4749606" y="3532657"/>
            <a:ext cx="612001" cy="521024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53FA3AD-772B-5514-9358-E1B9DFAFB8F9}"/>
              </a:ext>
            </a:extLst>
          </p:cNvPr>
          <p:cNvGrpSpPr/>
          <p:nvPr/>
        </p:nvGrpSpPr>
        <p:grpSpPr>
          <a:xfrm>
            <a:off x="5612885" y="3452324"/>
            <a:ext cx="615049" cy="616000"/>
            <a:chOff x="5526834" y="2589242"/>
            <a:chExt cx="461287" cy="462000"/>
          </a:xfrm>
          <a:solidFill>
            <a:schemeClr val="bg2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203BDFD-8A3E-153C-9CCF-9150B0F2C0EB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1FCE81-A02B-CDB9-77E8-D949AFE6E6B5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2F9A5532-B90A-9C41-2920-DC56D3865D52}"/>
              </a:ext>
            </a:extLst>
          </p:cNvPr>
          <p:cNvGrpSpPr/>
          <p:nvPr/>
        </p:nvGrpSpPr>
        <p:grpSpPr>
          <a:xfrm>
            <a:off x="8048909" y="3428819"/>
            <a:ext cx="621097" cy="619060"/>
            <a:chOff x="7353851" y="2571612"/>
            <a:chExt cx="465823" cy="464295"/>
          </a:xfrm>
          <a:solidFill>
            <a:schemeClr val="bg2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D25F9F50-05C6-10CD-8DCF-725B6316422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C7B444F9-F405-8797-78EE-E6185284985D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646F3AF4-BE29-A550-C790-1F2EF8E0D593}"/>
              </a:ext>
            </a:extLst>
          </p:cNvPr>
          <p:cNvGrpSpPr/>
          <p:nvPr/>
        </p:nvGrpSpPr>
        <p:grpSpPr>
          <a:xfrm>
            <a:off x="4778903" y="4660393"/>
            <a:ext cx="541715" cy="545200"/>
            <a:chOff x="4901348" y="3495294"/>
            <a:chExt cx="406286" cy="408900"/>
          </a:xfrm>
          <a:solidFill>
            <a:schemeClr val="bg2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41ADE97-3C0E-CEEE-EBC9-513AB4E2E00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DA0B80C2-2F0E-009A-C952-95D5CDC7920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D04068B-0941-E656-17E5-E65A330B6C6F}"/>
              </a:ext>
            </a:extLst>
          </p:cNvPr>
          <p:cNvGrpSpPr/>
          <p:nvPr/>
        </p:nvGrpSpPr>
        <p:grpSpPr>
          <a:xfrm>
            <a:off x="6441526" y="3444021"/>
            <a:ext cx="363893" cy="616000"/>
            <a:chOff x="6148315" y="2583015"/>
            <a:chExt cx="272920" cy="462000"/>
          </a:xfrm>
          <a:solidFill>
            <a:schemeClr val="bg2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A59458A-64B0-2EAC-7251-2DB03D42CD5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22DC2E4-3E43-4863-47FC-5DA9675A14A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1BC62C47-C953-9339-2DE6-99A88EAA10FE}"/>
              </a:ext>
            </a:extLst>
          </p:cNvPr>
          <p:cNvGrpSpPr/>
          <p:nvPr/>
        </p:nvGrpSpPr>
        <p:grpSpPr>
          <a:xfrm>
            <a:off x="3305183" y="3472672"/>
            <a:ext cx="605917" cy="616781"/>
            <a:chOff x="3796058" y="2604503"/>
            <a:chExt cx="454438" cy="462586"/>
          </a:xfrm>
          <a:solidFill>
            <a:schemeClr val="bg2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E7695E8-4147-3BCD-914E-F1758AC136B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A3813D48-9D03-D307-2FC9-F2880E90E9E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6612A772-F491-E02D-8456-FD16464FEC6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13A87405-C2F4-BE0E-B4B1-4756BF310ABC}"/>
              </a:ext>
            </a:extLst>
          </p:cNvPr>
          <p:cNvGrpSpPr/>
          <p:nvPr/>
        </p:nvGrpSpPr>
        <p:grpSpPr>
          <a:xfrm>
            <a:off x="7184154" y="3435036"/>
            <a:ext cx="608964" cy="619072"/>
            <a:chOff x="6705286" y="2576276"/>
            <a:chExt cx="456723" cy="464304"/>
          </a:xfrm>
          <a:solidFill>
            <a:schemeClr val="bg2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75CE7C28-237A-D05C-8E15-4007D438ED7E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57A47E5-D70F-80FA-992B-AF3F2D015DF4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5785663D-6B53-BE65-D7C7-4C649400A50E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E5DD9E5-2EA1-0878-0223-DDE716E90D3B}"/>
              </a:ext>
            </a:extLst>
          </p:cNvPr>
          <p:cNvGrpSpPr/>
          <p:nvPr/>
        </p:nvGrpSpPr>
        <p:grpSpPr>
          <a:xfrm>
            <a:off x="5667554" y="4698066"/>
            <a:ext cx="656503" cy="517245"/>
            <a:chOff x="5567836" y="3523548"/>
            <a:chExt cx="492377" cy="387934"/>
          </a:xfrm>
          <a:solidFill>
            <a:schemeClr val="bg2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C245FC4-37D1-E64B-5F1F-BCBB84E43101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A6A9371D-4775-5EA1-3C21-AB4EC3D16F2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60889EA0-172F-1BC4-1E7F-AE277C890E8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F542C4B-0A30-1507-E708-47AE3F1FFAB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3B360340-2939-0A94-40FF-5386AC1810A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A4FE14E6-CAC5-24AE-077F-A43AE998D81B}"/>
              </a:ext>
            </a:extLst>
          </p:cNvPr>
          <p:cNvGrpSpPr/>
          <p:nvPr/>
        </p:nvGrpSpPr>
        <p:grpSpPr>
          <a:xfrm>
            <a:off x="2347707" y="3461129"/>
            <a:ext cx="741944" cy="609831"/>
            <a:chOff x="3077952" y="2595844"/>
            <a:chExt cx="556458" cy="457373"/>
          </a:xfrm>
          <a:solidFill>
            <a:schemeClr val="bg2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9048F5-AA9D-E7DA-9FF6-3B0058F8D89C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120F1F0-50D5-D1A6-26AB-EF5F9C4A7FAF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1F64416-E423-9E95-5CE4-FB30061E97E5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4BB6E54B-E89D-210D-FB5E-8181791E4C50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3579BE0E-4033-F8E9-E4F0-63C43F7B7E3F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ABB5D0CD-8725-3AF3-66BE-824ABF551717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42780E1-616A-EF01-1220-0FF6385C3EE0}"/>
              </a:ext>
            </a:extLst>
          </p:cNvPr>
          <p:cNvSpPr txBox="1">
            <a:spLocks/>
          </p:cNvSpPr>
          <p:nvPr/>
        </p:nvSpPr>
        <p:spPr>
          <a:xfrm>
            <a:off x="1103088" y="257860"/>
            <a:ext cx="9279657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5257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33A3D459-594F-42BB-B545-A0F18E3E88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A21848-12B9-409F-937B-CAD16DAC0FD3}"/>
              </a:ext>
            </a:extLst>
          </p:cNvPr>
          <p:cNvSpPr/>
          <p:nvPr/>
        </p:nvSpPr>
        <p:spPr>
          <a:xfrm>
            <a:off x="6435970" y="4304256"/>
            <a:ext cx="3108080" cy="654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solidFill>
                  <a:srgbClr val="000000"/>
                </a:solidFill>
                <a:latin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rgbClr val="000000"/>
                </a:solidFill>
                <a:latin typeface="Open Sans" panose="020B0606030504020204" pitchFamily="34" charset="0"/>
                <a:cs typeface="B Nazanin" panose="00000400000000000000" pitchFamily="2" charset="-78"/>
              </a:rPr>
              <a:t>موجود است، اما اکثر آنها به نوعی دچار تغییر شده اند. همه </a:t>
            </a: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  <a:cs typeface="B Nazanin" panose="00000400000000000000" pitchFamily="2" charset="-78"/>
              </a:rPr>
              <a:t>Lorem </a:t>
            </a:r>
            <a:r>
              <a:rPr lang="fa-IR" sz="1000" dirty="0">
                <a:solidFill>
                  <a:srgbClr val="000000"/>
                </a:solidFill>
                <a:latin typeface="Open Sans" panose="020B0606030504020204" pitchFamily="34" charset="0"/>
                <a:cs typeface="B Nazanin" panose="00000400000000000000" pitchFamily="2" charset="-78"/>
              </a:rPr>
              <a:t>برای تکرار تکه های از پیش تعریف شده در صورت لزوم،</a:t>
            </a:r>
            <a:endParaRPr lang="en-US" sz="1000" dirty="0"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771E66-66DF-46DD-B514-42F53E788A75}"/>
              </a:ext>
            </a:extLst>
          </p:cNvPr>
          <p:cNvSpPr/>
          <p:nvPr/>
        </p:nvSpPr>
        <p:spPr>
          <a:xfrm>
            <a:off x="6420357" y="3067808"/>
            <a:ext cx="2497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>
                <a:latin typeface="Raleway SemiBold" panose="020B0703030101060003" pitchFamily="34" charset="0"/>
                <a:cs typeface="B Nazanin" panose="00000400000000000000" pitchFamily="2" charset="-78"/>
              </a:rPr>
              <a:t>بهترین جزئیات مدیر برای شرکت شما</a:t>
            </a:r>
            <a:endParaRPr lang="en-US" sz="20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BF0DBF-B8FF-4874-A005-806BA29FE2E7}"/>
              </a:ext>
            </a:extLst>
          </p:cNvPr>
          <p:cNvSpPr/>
          <p:nvPr/>
        </p:nvSpPr>
        <p:spPr>
          <a:xfrm>
            <a:off x="4572000" y="1209822"/>
            <a:ext cx="4431324" cy="9453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6A7F54-DE34-4D60-A579-462E8FE0BABB}"/>
              </a:ext>
            </a:extLst>
          </p:cNvPr>
          <p:cNvSpPr/>
          <p:nvPr/>
        </p:nvSpPr>
        <p:spPr>
          <a:xfrm>
            <a:off x="4885007" y="1315736"/>
            <a:ext cx="3749039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50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خوش آمدی</a:t>
            </a:r>
            <a:endParaRPr lang="en-US" sz="5000" dirty="0">
              <a:solidFill>
                <a:schemeClr val="bg1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1B957C3-5E06-4996-82DB-D099C14D9BB6}"/>
              </a:ext>
            </a:extLst>
          </p:cNvPr>
          <p:cNvSpPr/>
          <p:nvPr/>
        </p:nvSpPr>
        <p:spPr>
          <a:xfrm>
            <a:off x="6435969" y="5138933"/>
            <a:ext cx="3108080" cy="654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solidFill>
                  <a:srgbClr val="000000"/>
                </a:solidFill>
                <a:latin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rgbClr val="000000"/>
                </a:solidFill>
                <a:latin typeface="Open Sans" panose="020B0606030504020204" pitchFamily="34" charset="0"/>
                <a:cs typeface="B Nazanin" panose="00000400000000000000" pitchFamily="2" charset="-78"/>
              </a:rPr>
              <a:t>موجود است، اما اکثر آنها به نوعی دچار تغییر شده اند. همه </a:t>
            </a: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  <a:cs typeface="B Nazanin" panose="00000400000000000000" pitchFamily="2" charset="-78"/>
              </a:rPr>
              <a:t>Lorem </a:t>
            </a:r>
            <a:r>
              <a:rPr lang="fa-IR" sz="1000" dirty="0">
                <a:solidFill>
                  <a:srgbClr val="000000"/>
                </a:solidFill>
                <a:latin typeface="Open Sans" panose="020B0606030504020204" pitchFamily="34" charset="0"/>
                <a:cs typeface="B Nazanin" panose="00000400000000000000" pitchFamily="2" charset="-78"/>
              </a:rPr>
              <a:t>برای تکرار تکه های از پیش تعریف شده در صورت لزوم،</a:t>
            </a:r>
            <a:endParaRPr lang="en-US" sz="1000" dirty="0">
              <a:cs typeface="B Nazanin" panose="00000400000000000000" pitchFamily="2" charset="-78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7DF4133E-5339-463B-93F9-A7C003DB7650}"/>
              </a:ext>
            </a:extLst>
          </p:cNvPr>
          <p:cNvGrpSpPr/>
          <p:nvPr/>
        </p:nvGrpSpPr>
        <p:grpSpPr>
          <a:xfrm>
            <a:off x="9981663" y="6253770"/>
            <a:ext cx="2210337" cy="617293"/>
            <a:chOff x="-73545" y="6314334"/>
            <a:chExt cx="2304669" cy="551253"/>
          </a:xfrm>
        </p:grpSpPr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75C3BDF9-9410-474B-B81F-ADF2BB638376}"/>
                </a:ext>
              </a:extLst>
            </p:cNvPr>
            <p:cNvSpPr/>
            <p:nvPr/>
          </p:nvSpPr>
          <p:spPr>
            <a:xfrm>
              <a:off x="-73545" y="6333907"/>
              <a:ext cx="1856994" cy="531679"/>
            </a:xfrm>
            <a:custGeom>
              <a:avLst/>
              <a:gdLst>
                <a:gd name="connsiteX0" fmla="*/ 0 w 1856994"/>
                <a:gd name="connsiteY0" fmla="*/ 874014 h 874014"/>
                <a:gd name="connsiteX1" fmla="*/ 1856994 w 1856994"/>
                <a:gd name="connsiteY1" fmla="*/ 0 h 874014"/>
                <a:gd name="connsiteX2" fmla="*/ 1828800 w 1856994"/>
                <a:gd name="connsiteY2" fmla="*/ 395097 h 874014"/>
                <a:gd name="connsiteX3" fmla="*/ 1473232 w 1856994"/>
                <a:gd name="connsiteY3" fmla="*/ 874014 h 874014"/>
                <a:gd name="connsiteX4" fmla="*/ 0 w 1856994"/>
                <a:gd name="connsiteY4" fmla="*/ 874014 h 87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994" h="874013">
                  <a:moveTo>
                    <a:pt x="0" y="874014"/>
                  </a:moveTo>
                  <a:lnTo>
                    <a:pt x="1856994" y="0"/>
                  </a:lnTo>
                  <a:lnTo>
                    <a:pt x="1828800" y="395097"/>
                  </a:lnTo>
                  <a:lnTo>
                    <a:pt x="1473232" y="874014"/>
                  </a:lnTo>
                  <a:lnTo>
                    <a:pt x="0" y="874014"/>
                  </a:lnTo>
                  <a:close/>
                </a:path>
              </a:pathLst>
            </a:custGeom>
            <a:solidFill>
              <a:srgbClr val="5291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3B532A84-8581-4BF2-A3D8-CB236F39B233}"/>
                </a:ext>
              </a:extLst>
            </p:cNvPr>
            <p:cNvSpPr/>
            <p:nvPr/>
          </p:nvSpPr>
          <p:spPr>
            <a:xfrm>
              <a:off x="577299" y="6314334"/>
              <a:ext cx="1653825" cy="551253"/>
            </a:xfrm>
            <a:custGeom>
              <a:avLst/>
              <a:gdLst>
                <a:gd name="connsiteX0" fmla="*/ 1653826 w 1653825"/>
                <a:gd name="connsiteY0" fmla="*/ 0 h 727233"/>
                <a:gd name="connsiteX1" fmla="*/ 0 w 1653825"/>
                <a:gd name="connsiteY1" fmla="*/ 727234 h 727233"/>
                <a:gd name="connsiteX2" fmla="*/ 1247489 w 1653825"/>
                <a:gd name="connsiteY2" fmla="*/ 727234 h 727233"/>
                <a:gd name="connsiteX3" fmla="*/ 1653826 w 1653825"/>
                <a:gd name="connsiteY3" fmla="*/ 332994 h 727233"/>
                <a:gd name="connsiteX4" fmla="*/ 1653826 w 1653825"/>
                <a:gd name="connsiteY4" fmla="*/ 0 h 72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25" h="727233">
                  <a:moveTo>
                    <a:pt x="1653826" y="0"/>
                  </a:moveTo>
                  <a:lnTo>
                    <a:pt x="0" y="727234"/>
                  </a:lnTo>
                  <a:lnTo>
                    <a:pt x="1247489" y="727234"/>
                  </a:lnTo>
                  <a:lnTo>
                    <a:pt x="1653826" y="332994"/>
                  </a:lnTo>
                  <a:lnTo>
                    <a:pt x="1653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3AB6B22-7B50-4BDB-BDC6-8BD0EDE1F340}"/>
              </a:ext>
            </a:extLst>
          </p:cNvPr>
          <p:cNvGrpSpPr/>
          <p:nvPr/>
        </p:nvGrpSpPr>
        <p:grpSpPr>
          <a:xfrm>
            <a:off x="9690291" y="2819194"/>
            <a:ext cx="1831152" cy="3167087"/>
            <a:chOff x="10090346" y="4027916"/>
            <a:chExt cx="943421" cy="1631703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8F5E9F77-0E47-4012-AD58-258D70D079A7}"/>
                </a:ext>
              </a:extLst>
            </p:cNvPr>
            <p:cNvSpPr/>
            <p:nvPr/>
          </p:nvSpPr>
          <p:spPr>
            <a:xfrm>
              <a:off x="10230756" y="4618247"/>
              <a:ext cx="803011" cy="1041372"/>
            </a:xfrm>
            <a:custGeom>
              <a:avLst/>
              <a:gdLst>
                <a:gd name="connsiteX0" fmla="*/ 551969 w 803011"/>
                <a:gd name="connsiteY0" fmla="*/ 311376 h 1041372"/>
                <a:gd name="connsiteX1" fmla="*/ 551282 w 803011"/>
                <a:gd name="connsiteY1" fmla="*/ 466300 h 1041372"/>
                <a:gd name="connsiteX2" fmla="*/ 609695 w 803011"/>
                <a:gd name="connsiteY2" fmla="*/ 726780 h 1041372"/>
                <a:gd name="connsiteX3" fmla="*/ 719380 w 803011"/>
                <a:gd name="connsiteY3" fmla="*/ 958371 h 1041372"/>
                <a:gd name="connsiteX4" fmla="*/ 702924 w 803011"/>
                <a:gd name="connsiteY4" fmla="*/ 1029960 h 1041372"/>
                <a:gd name="connsiteX5" fmla="*/ 625039 w 803011"/>
                <a:gd name="connsiteY5" fmla="*/ 1014827 h 1041372"/>
                <a:gd name="connsiteX6" fmla="*/ 587049 w 803011"/>
                <a:gd name="connsiteY6" fmla="*/ 942551 h 1041372"/>
                <a:gd name="connsiteX7" fmla="*/ 450222 w 803011"/>
                <a:gd name="connsiteY7" fmla="*/ 653551 h 1041372"/>
                <a:gd name="connsiteX8" fmla="*/ 429163 w 803011"/>
                <a:gd name="connsiteY8" fmla="*/ 629794 h 1041372"/>
                <a:gd name="connsiteX9" fmla="*/ 410645 w 803011"/>
                <a:gd name="connsiteY9" fmla="*/ 653446 h 1041372"/>
                <a:gd name="connsiteX10" fmla="*/ 265933 w 803011"/>
                <a:gd name="connsiteY10" fmla="*/ 967895 h 1041372"/>
                <a:gd name="connsiteX11" fmla="*/ 236409 w 803011"/>
                <a:gd name="connsiteY11" fmla="*/ 1020805 h 1041372"/>
                <a:gd name="connsiteX12" fmla="*/ 170059 w 803011"/>
                <a:gd name="connsiteY12" fmla="*/ 1034774 h 1041372"/>
                <a:gd name="connsiteX13" fmla="*/ 139900 w 803011"/>
                <a:gd name="connsiteY13" fmla="*/ 974085 h 1041372"/>
                <a:gd name="connsiteX14" fmla="*/ 193869 w 803011"/>
                <a:gd name="connsiteY14" fmla="*/ 845195 h 1041372"/>
                <a:gd name="connsiteX15" fmla="*/ 295563 w 803011"/>
                <a:gd name="connsiteY15" fmla="*/ 624397 h 1041372"/>
                <a:gd name="connsiteX16" fmla="*/ 307098 w 803011"/>
                <a:gd name="connsiteY16" fmla="*/ 573391 h 1041372"/>
                <a:gd name="connsiteX17" fmla="*/ 307415 w 803011"/>
                <a:gd name="connsiteY17" fmla="*/ 303704 h 1041372"/>
                <a:gd name="connsiteX18" fmla="*/ 279108 w 803011"/>
                <a:gd name="connsiteY18" fmla="*/ 263598 h 1041372"/>
                <a:gd name="connsiteX19" fmla="*/ 187414 w 803011"/>
                <a:gd name="connsiteY19" fmla="*/ 229788 h 1041372"/>
                <a:gd name="connsiteX20" fmla="*/ 94819 w 803011"/>
                <a:gd name="connsiteY20" fmla="*/ 166930 h 1041372"/>
                <a:gd name="connsiteX21" fmla="*/ 15506 w 803011"/>
                <a:gd name="connsiteY21" fmla="*/ 78357 h 1041372"/>
                <a:gd name="connsiteX22" fmla="*/ 15453 w 803011"/>
                <a:gd name="connsiteY22" fmla="*/ 12959 h 1041372"/>
                <a:gd name="connsiteX23" fmla="*/ 87306 w 803011"/>
                <a:gd name="connsiteY23" fmla="*/ 14758 h 1041372"/>
                <a:gd name="connsiteX24" fmla="*/ 153445 w 803011"/>
                <a:gd name="connsiteY24" fmla="*/ 83119 h 1041372"/>
                <a:gd name="connsiteX25" fmla="*/ 348527 w 803011"/>
                <a:gd name="connsiteY25" fmla="*/ 169046 h 1041372"/>
                <a:gd name="connsiteX26" fmla="*/ 522921 w 803011"/>
                <a:gd name="connsiteY26" fmla="*/ 169734 h 1041372"/>
                <a:gd name="connsiteX27" fmla="*/ 603663 w 803011"/>
                <a:gd name="connsiteY27" fmla="*/ 206401 h 1041372"/>
                <a:gd name="connsiteX28" fmla="*/ 776206 w 803011"/>
                <a:gd name="connsiteY28" fmla="*/ 410161 h 1041372"/>
                <a:gd name="connsiteX29" fmla="*/ 793719 w 803011"/>
                <a:gd name="connsiteY29" fmla="*/ 436511 h 1041372"/>
                <a:gd name="connsiteX30" fmla="*/ 787105 w 803011"/>
                <a:gd name="connsiteY30" fmla="*/ 498311 h 1041372"/>
                <a:gd name="connsiteX31" fmla="*/ 717104 w 803011"/>
                <a:gd name="connsiteY31" fmla="*/ 490586 h 1041372"/>
                <a:gd name="connsiteX32" fmla="*/ 651389 w 803011"/>
                <a:gd name="connsiteY32" fmla="*/ 414659 h 1041372"/>
                <a:gd name="connsiteX33" fmla="*/ 560806 w 803011"/>
                <a:gd name="connsiteY33" fmla="*/ 308678 h 1041372"/>
                <a:gd name="connsiteX34" fmla="*/ 551969 w 803011"/>
                <a:gd name="connsiteY34" fmla="*/ 311376 h 104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03011" h="1041372">
                  <a:moveTo>
                    <a:pt x="551969" y="311376"/>
                  </a:moveTo>
                  <a:cubicBezTo>
                    <a:pt x="551969" y="363018"/>
                    <a:pt x="555038" y="414923"/>
                    <a:pt x="551282" y="466300"/>
                  </a:cubicBezTo>
                  <a:cubicBezTo>
                    <a:pt x="544456" y="559582"/>
                    <a:pt x="564298" y="644503"/>
                    <a:pt x="609695" y="726780"/>
                  </a:cubicBezTo>
                  <a:cubicBezTo>
                    <a:pt x="650860" y="801437"/>
                    <a:pt x="683771" y="880698"/>
                    <a:pt x="719380" y="958371"/>
                  </a:cubicBezTo>
                  <a:cubicBezTo>
                    <a:pt x="734142" y="990647"/>
                    <a:pt x="727528" y="1014827"/>
                    <a:pt x="702924" y="1029960"/>
                  </a:cubicBezTo>
                  <a:cubicBezTo>
                    <a:pt x="676680" y="1046044"/>
                    <a:pt x="646733" y="1040753"/>
                    <a:pt x="625039" y="1014827"/>
                  </a:cubicBezTo>
                  <a:cubicBezTo>
                    <a:pt x="607314" y="993610"/>
                    <a:pt x="598796" y="967101"/>
                    <a:pt x="587049" y="942551"/>
                  </a:cubicBezTo>
                  <a:cubicBezTo>
                    <a:pt x="541123" y="846358"/>
                    <a:pt x="496043" y="749796"/>
                    <a:pt x="450222" y="653551"/>
                  </a:cubicBezTo>
                  <a:cubicBezTo>
                    <a:pt x="445619" y="643921"/>
                    <a:pt x="443978" y="628736"/>
                    <a:pt x="429163" y="629794"/>
                  </a:cubicBezTo>
                  <a:cubicBezTo>
                    <a:pt x="416835" y="630694"/>
                    <a:pt x="414877" y="644292"/>
                    <a:pt x="410645" y="653446"/>
                  </a:cubicBezTo>
                  <a:cubicBezTo>
                    <a:pt x="362178" y="758156"/>
                    <a:pt x="314135" y="863078"/>
                    <a:pt x="265933" y="967895"/>
                  </a:cubicBezTo>
                  <a:cubicBezTo>
                    <a:pt x="257468" y="986308"/>
                    <a:pt x="249637" y="1005091"/>
                    <a:pt x="236409" y="1020805"/>
                  </a:cubicBezTo>
                  <a:cubicBezTo>
                    <a:pt x="218419" y="1042182"/>
                    <a:pt x="195138" y="1046997"/>
                    <a:pt x="170059" y="1034774"/>
                  </a:cubicBezTo>
                  <a:cubicBezTo>
                    <a:pt x="144609" y="1022340"/>
                    <a:pt x="134185" y="1001652"/>
                    <a:pt x="139900" y="974085"/>
                  </a:cubicBezTo>
                  <a:cubicBezTo>
                    <a:pt x="149529" y="927682"/>
                    <a:pt x="174874" y="887682"/>
                    <a:pt x="193869" y="845195"/>
                  </a:cubicBezTo>
                  <a:cubicBezTo>
                    <a:pt x="226938" y="771225"/>
                    <a:pt x="261542" y="697944"/>
                    <a:pt x="295563" y="624397"/>
                  </a:cubicBezTo>
                  <a:cubicBezTo>
                    <a:pt x="303077" y="608154"/>
                    <a:pt x="307204" y="591540"/>
                    <a:pt x="307098" y="573391"/>
                  </a:cubicBezTo>
                  <a:cubicBezTo>
                    <a:pt x="306675" y="483496"/>
                    <a:pt x="306093" y="393600"/>
                    <a:pt x="307415" y="303704"/>
                  </a:cubicBezTo>
                  <a:cubicBezTo>
                    <a:pt x="307733" y="281059"/>
                    <a:pt x="299690" y="270318"/>
                    <a:pt x="279108" y="263598"/>
                  </a:cubicBezTo>
                  <a:cubicBezTo>
                    <a:pt x="248155" y="253439"/>
                    <a:pt x="218366" y="239841"/>
                    <a:pt x="187414" y="229788"/>
                  </a:cubicBezTo>
                  <a:cubicBezTo>
                    <a:pt x="150164" y="217724"/>
                    <a:pt x="120058" y="196719"/>
                    <a:pt x="94819" y="166930"/>
                  </a:cubicBezTo>
                  <a:cubicBezTo>
                    <a:pt x="69210" y="136665"/>
                    <a:pt x="40850" y="108781"/>
                    <a:pt x="15506" y="78357"/>
                  </a:cubicBezTo>
                  <a:cubicBezTo>
                    <a:pt x="-5764" y="52801"/>
                    <a:pt x="-4547" y="31002"/>
                    <a:pt x="15453" y="12959"/>
                  </a:cubicBezTo>
                  <a:cubicBezTo>
                    <a:pt x="34977" y="-4660"/>
                    <a:pt x="67412" y="-4554"/>
                    <a:pt x="87306" y="14758"/>
                  </a:cubicBezTo>
                  <a:cubicBezTo>
                    <a:pt x="110058" y="36822"/>
                    <a:pt x="132598" y="59256"/>
                    <a:pt x="153445" y="83119"/>
                  </a:cubicBezTo>
                  <a:cubicBezTo>
                    <a:pt x="205192" y="142379"/>
                    <a:pt x="275034" y="162538"/>
                    <a:pt x="348527" y="169046"/>
                  </a:cubicBezTo>
                  <a:cubicBezTo>
                    <a:pt x="406253" y="174126"/>
                    <a:pt x="464772" y="170792"/>
                    <a:pt x="522921" y="169734"/>
                  </a:cubicBezTo>
                  <a:cubicBezTo>
                    <a:pt x="556308" y="169152"/>
                    <a:pt x="582182" y="180686"/>
                    <a:pt x="603663" y="206401"/>
                  </a:cubicBezTo>
                  <a:cubicBezTo>
                    <a:pt x="660702" y="274709"/>
                    <a:pt x="718798" y="342118"/>
                    <a:pt x="776206" y="410161"/>
                  </a:cubicBezTo>
                  <a:cubicBezTo>
                    <a:pt x="782979" y="418204"/>
                    <a:pt x="788693" y="427251"/>
                    <a:pt x="793719" y="436511"/>
                  </a:cubicBezTo>
                  <a:cubicBezTo>
                    <a:pt x="808164" y="463337"/>
                    <a:pt x="805624" y="484448"/>
                    <a:pt x="787105" y="498311"/>
                  </a:cubicBezTo>
                  <a:cubicBezTo>
                    <a:pt x="767581" y="512914"/>
                    <a:pt x="735147" y="510216"/>
                    <a:pt x="717104" y="490586"/>
                  </a:cubicBezTo>
                  <a:cubicBezTo>
                    <a:pt x="694458" y="465982"/>
                    <a:pt x="673188" y="440056"/>
                    <a:pt x="651389" y="414659"/>
                  </a:cubicBezTo>
                  <a:cubicBezTo>
                    <a:pt x="621177" y="379367"/>
                    <a:pt x="591018" y="344022"/>
                    <a:pt x="560806" y="308678"/>
                  </a:cubicBezTo>
                  <a:cubicBezTo>
                    <a:pt x="557843" y="309578"/>
                    <a:pt x="554932" y="310477"/>
                    <a:pt x="551969" y="311376"/>
                  </a:cubicBezTo>
                  <a:close/>
                </a:path>
              </a:pathLst>
            </a:custGeom>
            <a:solidFill>
              <a:srgbClr val="245284"/>
            </a:solidFill>
            <a:ln w="52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6A52BC6F-EF83-4E96-A9D7-74A5BF51B5D3}"/>
                </a:ext>
              </a:extLst>
            </p:cNvPr>
            <p:cNvSpPr/>
            <p:nvPr/>
          </p:nvSpPr>
          <p:spPr>
            <a:xfrm>
              <a:off x="10090346" y="4027916"/>
              <a:ext cx="360259" cy="583448"/>
            </a:xfrm>
            <a:custGeom>
              <a:avLst/>
              <a:gdLst>
                <a:gd name="connsiteX0" fmla="*/ 156075 w 360259"/>
                <a:gd name="connsiteY0" fmla="*/ 385562 h 583448"/>
                <a:gd name="connsiteX1" fmla="*/ 105545 w 360259"/>
                <a:gd name="connsiteY1" fmla="*/ 310217 h 583448"/>
                <a:gd name="connsiteX2" fmla="*/ 8454 w 360259"/>
                <a:gd name="connsiteY2" fmla="*/ 188151 h 583448"/>
                <a:gd name="connsiteX3" fmla="*/ 110201 w 360259"/>
                <a:gd name="connsiteY3" fmla="*/ 58784 h 583448"/>
                <a:gd name="connsiteX4" fmla="*/ 133270 w 360259"/>
                <a:gd name="connsiteY4" fmla="*/ 53175 h 583448"/>
                <a:gd name="connsiteX5" fmla="*/ 156022 w 360259"/>
                <a:gd name="connsiteY5" fmla="*/ 25344 h 583448"/>
                <a:gd name="connsiteX6" fmla="*/ 176604 w 360259"/>
                <a:gd name="connsiteY6" fmla="*/ 0 h 583448"/>
                <a:gd name="connsiteX7" fmla="*/ 201631 w 360259"/>
                <a:gd name="connsiteY7" fmla="*/ 24392 h 583448"/>
                <a:gd name="connsiteX8" fmla="*/ 227981 w 360259"/>
                <a:gd name="connsiteY8" fmla="*/ 55503 h 583448"/>
                <a:gd name="connsiteX9" fmla="*/ 341105 w 360259"/>
                <a:gd name="connsiteY9" fmla="*/ 163812 h 583448"/>
                <a:gd name="connsiteX10" fmla="*/ 318035 w 360259"/>
                <a:gd name="connsiteY10" fmla="*/ 192225 h 583448"/>
                <a:gd name="connsiteX11" fmla="*/ 288987 w 360259"/>
                <a:gd name="connsiteY11" fmla="*/ 192225 h 583448"/>
                <a:gd name="connsiteX12" fmla="*/ 237082 w 360259"/>
                <a:gd name="connsiteY12" fmla="*/ 160849 h 583448"/>
                <a:gd name="connsiteX13" fmla="*/ 226288 w 360259"/>
                <a:gd name="connsiteY13" fmla="*/ 146193 h 583448"/>
                <a:gd name="connsiteX14" fmla="*/ 208139 w 360259"/>
                <a:gd name="connsiteY14" fmla="*/ 137251 h 583448"/>
                <a:gd name="connsiteX15" fmla="*/ 201949 w 360259"/>
                <a:gd name="connsiteY15" fmla="*/ 155452 h 583448"/>
                <a:gd name="connsiteX16" fmla="*/ 201843 w 360259"/>
                <a:gd name="connsiteY16" fmla="*/ 166034 h 583448"/>
                <a:gd name="connsiteX17" fmla="*/ 262638 w 360259"/>
                <a:gd name="connsiteY17" fmla="*/ 254660 h 583448"/>
                <a:gd name="connsiteX18" fmla="*/ 360258 w 360259"/>
                <a:gd name="connsiteY18" fmla="*/ 390059 h 583448"/>
                <a:gd name="connsiteX19" fmla="*/ 259886 w 360259"/>
                <a:gd name="connsiteY19" fmla="*/ 519373 h 583448"/>
                <a:gd name="connsiteX20" fmla="*/ 229251 w 360259"/>
                <a:gd name="connsiteY20" fmla="*/ 527257 h 583448"/>
                <a:gd name="connsiteX21" fmla="*/ 201578 w 360259"/>
                <a:gd name="connsiteY21" fmla="*/ 559797 h 583448"/>
                <a:gd name="connsiteX22" fmla="*/ 178403 w 360259"/>
                <a:gd name="connsiteY22" fmla="*/ 583449 h 583448"/>
                <a:gd name="connsiteX23" fmla="*/ 156340 w 360259"/>
                <a:gd name="connsiteY23" fmla="*/ 559003 h 583448"/>
                <a:gd name="connsiteX24" fmla="*/ 128350 w 360259"/>
                <a:gd name="connsiteY24" fmla="*/ 526728 h 583448"/>
                <a:gd name="connsiteX25" fmla="*/ 729 w 360259"/>
                <a:gd name="connsiteY25" fmla="*/ 390641 h 583448"/>
                <a:gd name="connsiteX26" fmla="*/ 22210 w 360259"/>
                <a:gd name="connsiteY26" fmla="*/ 364397 h 583448"/>
                <a:gd name="connsiteX27" fmla="*/ 51259 w 360259"/>
                <a:gd name="connsiteY27" fmla="*/ 364186 h 583448"/>
                <a:gd name="connsiteX28" fmla="*/ 101577 w 360259"/>
                <a:gd name="connsiteY28" fmla="*/ 399795 h 583448"/>
                <a:gd name="connsiteX29" fmla="*/ 105280 w 360259"/>
                <a:gd name="connsiteY29" fmla="*/ 409583 h 583448"/>
                <a:gd name="connsiteX30" fmla="*/ 149197 w 360259"/>
                <a:gd name="connsiteY30" fmla="*/ 441859 h 583448"/>
                <a:gd name="connsiteX31" fmla="*/ 155916 w 360259"/>
                <a:gd name="connsiteY31" fmla="*/ 401382 h 583448"/>
                <a:gd name="connsiteX32" fmla="*/ 156075 w 360259"/>
                <a:gd name="connsiteY32" fmla="*/ 385562 h 583448"/>
                <a:gd name="connsiteX33" fmla="*/ 201896 w 360259"/>
                <a:gd name="connsiteY33" fmla="*/ 394239 h 583448"/>
                <a:gd name="connsiteX34" fmla="*/ 202055 w 360259"/>
                <a:gd name="connsiteY34" fmla="*/ 410059 h 583448"/>
                <a:gd name="connsiteX35" fmla="*/ 208351 w 360259"/>
                <a:gd name="connsiteY35" fmla="*/ 443499 h 583448"/>
                <a:gd name="connsiteX36" fmla="*/ 248299 w 360259"/>
                <a:gd name="connsiteY36" fmla="*/ 423287 h 583448"/>
                <a:gd name="connsiteX37" fmla="*/ 259992 w 360259"/>
                <a:gd name="connsiteY37" fmla="*/ 400006 h 583448"/>
                <a:gd name="connsiteX38" fmla="*/ 243008 w 360259"/>
                <a:gd name="connsiteY38" fmla="*/ 356037 h 583448"/>
                <a:gd name="connsiteX39" fmla="*/ 207716 w 360259"/>
                <a:gd name="connsiteY39" fmla="*/ 344132 h 583448"/>
                <a:gd name="connsiteX40" fmla="*/ 201949 w 360259"/>
                <a:gd name="connsiteY40" fmla="*/ 383657 h 583448"/>
                <a:gd name="connsiteX41" fmla="*/ 201896 w 360259"/>
                <a:gd name="connsiteY41" fmla="*/ 394186 h 583448"/>
                <a:gd name="connsiteX42" fmla="*/ 156022 w 360259"/>
                <a:gd name="connsiteY42" fmla="*/ 180796 h 583448"/>
                <a:gd name="connsiteX43" fmla="*/ 155863 w 360259"/>
                <a:gd name="connsiteY43" fmla="*/ 164976 h 583448"/>
                <a:gd name="connsiteX44" fmla="*/ 146657 w 360259"/>
                <a:gd name="connsiteY44" fmla="*/ 136140 h 583448"/>
                <a:gd name="connsiteX45" fmla="*/ 114752 w 360259"/>
                <a:gd name="connsiteY45" fmla="*/ 155928 h 583448"/>
                <a:gd name="connsiteX46" fmla="*/ 107767 w 360259"/>
                <a:gd name="connsiteY46" fmla="*/ 183759 h 583448"/>
                <a:gd name="connsiteX47" fmla="*/ 146392 w 360259"/>
                <a:gd name="connsiteY47" fmla="*/ 221538 h 583448"/>
                <a:gd name="connsiteX48" fmla="*/ 155916 w 360259"/>
                <a:gd name="connsiteY48" fmla="*/ 188680 h 583448"/>
                <a:gd name="connsiteX49" fmla="*/ 156022 w 360259"/>
                <a:gd name="connsiteY49" fmla="*/ 180796 h 58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60259" h="583448">
                  <a:moveTo>
                    <a:pt x="156075" y="385562"/>
                  </a:moveTo>
                  <a:cubicBezTo>
                    <a:pt x="155334" y="313233"/>
                    <a:pt x="163377" y="330323"/>
                    <a:pt x="105545" y="310217"/>
                  </a:cubicBezTo>
                  <a:cubicBezTo>
                    <a:pt x="38824" y="287042"/>
                    <a:pt x="7977" y="248893"/>
                    <a:pt x="8454" y="188151"/>
                  </a:cubicBezTo>
                  <a:cubicBezTo>
                    <a:pt x="8930" y="127092"/>
                    <a:pt x="47237" y="78308"/>
                    <a:pt x="110201" y="58784"/>
                  </a:cubicBezTo>
                  <a:cubicBezTo>
                    <a:pt x="117768" y="56456"/>
                    <a:pt x="125492" y="53810"/>
                    <a:pt x="133270" y="53175"/>
                  </a:cubicBezTo>
                  <a:cubicBezTo>
                    <a:pt x="151049" y="51747"/>
                    <a:pt x="158297" y="42805"/>
                    <a:pt x="156022" y="25344"/>
                  </a:cubicBezTo>
                  <a:cubicBezTo>
                    <a:pt x="154012" y="9841"/>
                    <a:pt x="157980" y="0"/>
                    <a:pt x="176604" y="0"/>
                  </a:cubicBezTo>
                  <a:cubicBezTo>
                    <a:pt x="194065" y="0"/>
                    <a:pt x="204383" y="5662"/>
                    <a:pt x="201631" y="24392"/>
                  </a:cubicBezTo>
                  <a:cubicBezTo>
                    <a:pt x="198562" y="45398"/>
                    <a:pt x="210362" y="51324"/>
                    <a:pt x="227981" y="55503"/>
                  </a:cubicBezTo>
                  <a:cubicBezTo>
                    <a:pt x="286553" y="69366"/>
                    <a:pt x="327348" y="102118"/>
                    <a:pt x="341105" y="163812"/>
                  </a:cubicBezTo>
                  <a:cubicBezTo>
                    <a:pt x="345866" y="185188"/>
                    <a:pt x="339834" y="193866"/>
                    <a:pt x="318035" y="192225"/>
                  </a:cubicBezTo>
                  <a:cubicBezTo>
                    <a:pt x="308405" y="191485"/>
                    <a:pt x="298617" y="191432"/>
                    <a:pt x="288987" y="192225"/>
                  </a:cubicBezTo>
                  <a:cubicBezTo>
                    <a:pt x="263960" y="194289"/>
                    <a:pt x="241209" y="193971"/>
                    <a:pt x="237082" y="160849"/>
                  </a:cubicBezTo>
                  <a:cubicBezTo>
                    <a:pt x="236394" y="155558"/>
                    <a:pt x="230574" y="150532"/>
                    <a:pt x="226288" y="146193"/>
                  </a:cubicBezTo>
                  <a:cubicBezTo>
                    <a:pt x="221420" y="141219"/>
                    <a:pt x="215494" y="135134"/>
                    <a:pt x="208139" y="137251"/>
                  </a:cubicBezTo>
                  <a:cubicBezTo>
                    <a:pt x="199197" y="139790"/>
                    <a:pt x="202689" y="148891"/>
                    <a:pt x="201949" y="155452"/>
                  </a:cubicBezTo>
                  <a:cubicBezTo>
                    <a:pt x="201578" y="158944"/>
                    <a:pt x="201843" y="162489"/>
                    <a:pt x="201843" y="166034"/>
                  </a:cubicBezTo>
                  <a:cubicBezTo>
                    <a:pt x="201668" y="210125"/>
                    <a:pt x="221933" y="239670"/>
                    <a:pt x="262638" y="254660"/>
                  </a:cubicBezTo>
                  <a:cubicBezTo>
                    <a:pt x="327453" y="278523"/>
                    <a:pt x="360523" y="324397"/>
                    <a:pt x="360258" y="390059"/>
                  </a:cubicBezTo>
                  <a:cubicBezTo>
                    <a:pt x="360046" y="446198"/>
                    <a:pt x="319464" y="498685"/>
                    <a:pt x="259886" y="519373"/>
                  </a:cubicBezTo>
                  <a:cubicBezTo>
                    <a:pt x="249939" y="522813"/>
                    <a:pt x="239674" y="526146"/>
                    <a:pt x="229251" y="527257"/>
                  </a:cubicBezTo>
                  <a:cubicBezTo>
                    <a:pt x="209092" y="529479"/>
                    <a:pt x="199197" y="538527"/>
                    <a:pt x="201578" y="559797"/>
                  </a:cubicBezTo>
                  <a:cubicBezTo>
                    <a:pt x="203430" y="576252"/>
                    <a:pt x="195599" y="583449"/>
                    <a:pt x="178403" y="583449"/>
                  </a:cubicBezTo>
                  <a:cubicBezTo>
                    <a:pt x="160467" y="583449"/>
                    <a:pt x="154329" y="574665"/>
                    <a:pt x="156340" y="559003"/>
                  </a:cubicBezTo>
                  <a:cubicBezTo>
                    <a:pt x="159197" y="536940"/>
                    <a:pt x="147080" y="531331"/>
                    <a:pt x="128350" y="526728"/>
                  </a:cubicBezTo>
                  <a:cubicBezTo>
                    <a:pt x="49195" y="507310"/>
                    <a:pt x="12792" y="466833"/>
                    <a:pt x="729" y="390641"/>
                  </a:cubicBezTo>
                  <a:cubicBezTo>
                    <a:pt x="-2287" y="371487"/>
                    <a:pt x="3903" y="364133"/>
                    <a:pt x="22210" y="364397"/>
                  </a:cubicBezTo>
                  <a:cubicBezTo>
                    <a:pt x="31893" y="364556"/>
                    <a:pt x="41682" y="365085"/>
                    <a:pt x="51259" y="364186"/>
                  </a:cubicBezTo>
                  <a:cubicBezTo>
                    <a:pt x="78508" y="361540"/>
                    <a:pt x="100836" y="364979"/>
                    <a:pt x="101577" y="399795"/>
                  </a:cubicBezTo>
                  <a:cubicBezTo>
                    <a:pt x="101630" y="403075"/>
                    <a:pt x="103429" y="406673"/>
                    <a:pt x="105280" y="409583"/>
                  </a:cubicBezTo>
                  <a:cubicBezTo>
                    <a:pt x="115757" y="426462"/>
                    <a:pt x="129831" y="446092"/>
                    <a:pt x="149197" y="441859"/>
                  </a:cubicBezTo>
                  <a:cubicBezTo>
                    <a:pt x="163800" y="438684"/>
                    <a:pt x="153482" y="415456"/>
                    <a:pt x="155916" y="401382"/>
                  </a:cubicBezTo>
                  <a:cubicBezTo>
                    <a:pt x="156816" y="396250"/>
                    <a:pt x="156075" y="390853"/>
                    <a:pt x="156075" y="385562"/>
                  </a:cubicBezTo>
                  <a:close/>
                  <a:moveTo>
                    <a:pt x="201896" y="394239"/>
                  </a:moveTo>
                  <a:cubicBezTo>
                    <a:pt x="201896" y="399530"/>
                    <a:pt x="201208" y="404927"/>
                    <a:pt x="202055" y="410059"/>
                  </a:cubicBezTo>
                  <a:cubicBezTo>
                    <a:pt x="203906" y="421594"/>
                    <a:pt x="195070" y="439319"/>
                    <a:pt x="208351" y="443499"/>
                  </a:cubicBezTo>
                  <a:cubicBezTo>
                    <a:pt x="223960" y="448473"/>
                    <a:pt x="238404" y="436356"/>
                    <a:pt x="248299" y="423287"/>
                  </a:cubicBezTo>
                  <a:cubicBezTo>
                    <a:pt x="253484" y="416462"/>
                    <a:pt x="258458" y="408260"/>
                    <a:pt x="259992" y="400006"/>
                  </a:cubicBezTo>
                  <a:cubicBezTo>
                    <a:pt x="263273" y="382493"/>
                    <a:pt x="258616" y="366249"/>
                    <a:pt x="243008" y="356037"/>
                  </a:cubicBezTo>
                  <a:cubicBezTo>
                    <a:pt x="232320" y="349053"/>
                    <a:pt x="219145" y="336725"/>
                    <a:pt x="207716" y="344132"/>
                  </a:cubicBezTo>
                  <a:cubicBezTo>
                    <a:pt x="195176" y="352228"/>
                    <a:pt x="203642" y="370165"/>
                    <a:pt x="201949" y="383657"/>
                  </a:cubicBezTo>
                  <a:cubicBezTo>
                    <a:pt x="201525" y="387096"/>
                    <a:pt x="201896" y="390694"/>
                    <a:pt x="201896" y="394186"/>
                  </a:cubicBezTo>
                  <a:close/>
                  <a:moveTo>
                    <a:pt x="156022" y="180796"/>
                  </a:moveTo>
                  <a:cubicBezTo>
                    <a:pt x="156022" y="175505"/>
                    <a:pt x="156816" y="170056"/>
                    <a:pt x="155863" y="164976"/>
                  </a:cubicBezTo>
                  <a:cubicBezTo>
                    <a:pt x="153906" y="154817"/>
                    <a:pt x="162954" y="138732"/>
                    <a:pt x="146657" y="136140"/>
                  </a:cubicBezTo>
                  <a:cubicBezTo>
                    <a:pt x="133270" y="134023"/>
                    <a:pt x="121683" y="143759"/>
                    <a:pt x="114752" y="155928"/>
                  </a:cubicBezTo>
                  <a:cubicBezTo>
                    <a:pt x="109990" y="164341"/>
                    <a:pt x="107027" y="173812"/>
                    <a:pt x="107767" y="183759"/>
                  </a:cubicBezTo>
                  <a:cubicBezTo>
                    <a:pt x="109037" y="200585"/>
                    <a:pt x="131948" y="224924"/>
                    <a:pt x="146392" y="221538"/>
                  </a:cubicBezTo>
                  <a:cubicBezTo>
                    <a:pt x="165281" y="217146"/>
                    <a:pt x="152107" y="199633"/>
                    <a:pt x="155916" y="188680"/>
                  </a:cubicBezTo>
                  <a:cubicBezTo>
                    <a:pt x="156710" y="186299"/>
                    <a:pt x="156022" y="183442"/>
                    <a:pt x="156022" y="180796"/>
                  </a:cubicBezTo>
                  <a:close/>
                </a:path>
              </a:pathLst>
            </a:custGeom>
            <a:solidFill>
              <a:srgbClr val="245284"/>
            </a:solidFill>
            <a:ln w="52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E261CF84-F443-44D1-BC07-CD8756D3C9D9}"/>
                </a:ext>
              </a:extLst>
            </p:cNvPr>
            <p:cNvSpPr/>
            <p:nvPr/>
          </p:nvSpPr>
          <p:spPr>
            <a:xfrm>
              <a:off x="10553886" y="4507341"/>
              <a:ext cx="240322" cy="235616"/>
            </a:xfrm>
            <a:custGeom>
              <a:avLst/>
              <a:gdLst>
                <a:gd name="connsiteX0" fmla="*/ 119632 w 240322"/>
                <a:gd name="connsiteY0" fmla="*/ 53 h 235616"/>
                <a:gd name="connsiteX1" fmla="*/ 240322 w 240322"/>
                <a:gd name="connsiteY1" fmla="*/ 117674 h 235616"/>
                <a:gd name="connsiteX2" fmla="*/ 118732 w 240322"/>
                <a:gd name="connsiteY2" fmla="*/ 235612 h 235616"/>
                <a:gd name="connsiteX3" fmla="*/ 0 w 240322"/>
                <a:gd name="connsiteY3" fmla="*/ 117780 h 235616"/>
                <a:gd name="connsiteX4" fmla="*/ 119632 w 240322"/>
                <a:gd name="connsiteY4" fmla="*/ 0 h 23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322" h="235616">
                  <a:moveTo>
                    <a:pt x="119632" y="53"/>
                  </a:moveTo>
                  <a:cubicBezTo>
                    <a:pt x="186723" y="53"/>
                    <a:pt x="240533" y="52488"/>
                    <a:pt x="240322" y="117674"/>
                  </a:cubicBezTo>
                  <a:cubicBezTo>
                    <a:pt x="240110" y="182014"/>
                    <a:pt x="184289" y="236194"/>
                    <a:pt x="118732" y="235612"/>
                  </a:cubicBezTo>
                  <a:cubicBezTo>
                    <a:pt x="54340" y="235083"/>
                    <a:pt x="53" y="181167"/>
                    <a:pt x="0" y="117780"/>
                  </a:cubicBezTo>
                  <a:cubicBezTo>
                    <a:pt x="-53" y="50900"/>
                    <a:pt x="51641" y="0"/>
                    <a:pt x="119632" y="0"/>
                  </a:cubicBezTo>
                  <a:close/>
                </a:path>
              </a:pathLst>
            </a:custGeom>
            <a:solidFill>
              <a:srgbClr val="245284"/>
            </a:solidFill>
            <a:ln w="52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566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78CF8148-B9F0-4DDF-9A2F-D9FC9E7E48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F5790B-AE17-494D-A415-C8F114C88C8A}"/>
              </a:ext>
            </a:extLst>
          </p:cNvPr>
          <p:cNvSpPr/>
          <p:nvPr/>
        </p:nvSpPr>
        <p:spPr>
          <a:xfrm>
            <a:off x="748435" y="938631"/>
            <a:ext cx="4084822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5000" dirty="0">
                <a:solidFill>
                  <a:schemeClr val="tx2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معرفی</a:t>
            </a:r>
            <a:endParaRPr lang="en-US" sz="5000" dirty="0">
              <a:solidFill>
                <a:schemeClr val="tx2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9E3DE9-420B-47BF-9AFC-793D40A8E3DE}"/>
              </a:ext>
            </a:extLst>
          </p:cNvPr>
          <p:cNvSpPr/>
          <p:nvPr/>
        </p:nvSpPr>
        <p:spPr>
          <a:xfrm>
            <a:off x="711200" y="2249714"/>
            <a:ext cx="6871564" cy="39901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DFBD50-6339-4ECB-98C5-98905E212387}"/>
              </a:ext>
            </a:extLst>
          </p:cNvPr>
          <p:cNvSpPr/>
          <p:nvPr/>
        </p:nvSpPr>
        <p:spPr>
          <a:xfrm>
            <a:off x="1587584" y="3059643"/>
            <a:ext cx="5001902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می‌خواهید از قسمتی از 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استفاده کنید، باید مطمئن شوید که هیچ چیز شرم‌آوری در وسط متن پنهان نشده باشد.</a:t>
            </a:r>
            <a:endParaRPr lang="en-US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0C977B-42B2-41E8-9B1A-7BE2277597DD}"/>
              </a:ext>
            </a:extLst>
          </p:cNvPr>
          <p:cNvSpPr/>
          <p:nvPr/>
        </p:nvSpPr>
        <p:spPr>
          <a:xfrm>
            <a:off x="1587584" y="2674255"/>
            <a:ext cx="2955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مدیریت کیفیت</a:t>
            </a:r>
            <a:endParaRPr lang="en-US" sz="1600" dirty="0">
              <a:solidFill>
                <a:schemeClr val="bg1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DC431C-F6BB-425D-82E5-8A919425BF63}"/>
              </a:ext>
            </a:extLst>
          </p:cNvPr>
          <p:cNvSpPr/>
          <p:nvPr/>
        </p:nvSpPr>
        <p:spPr>
          <a:xfrm>
            <a:off x="1587585" y="4570816"/>
            <a:ext cx="2839272" cy="27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 rtl="1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از وجود دارد</a:t>
            </a:r>
            <a:endParaRPr lang="en-US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4CF343-4D7C-4C88-A64C-825A2C3A63D5}"/>
              </a:ext>
            </a:extLst>
          </p:cNvPr>
          <p:cNvSpPr/>
          <p:nvPr/>
        </p:nvSpPr>
        <p:spPr>
          <a:xfrm>
            <a:off x="1587584" y="4185428"/>
            <a:ext cx="2955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مدل </a:t>
            </a:r>
            <a:r>
              <a:rPr lang="en-US" sz="16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TQM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8F5936-C042-4901-8D66-B793841FD54A}"/>
              </a:ext>
            </a:extLst>
          </p:cNvPr>
          <p:cNvSpPr/>
          <p:nvPr/>
        </p:nvSpPr>
        <p:spPr>
          <a:xfrm>
            <a:off x="1587585" y="4869977"/>
            <a:ext cx="2839272" cy="27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 rtl="1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وجود دارد</a:t>
            </a:r>
            <a:endParaRPr lang="en-US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884DAE-2AC4-4CE5-8C69-2A43F9537CA9}"/>
              </a:ext>
            </a:extLst>
          </p:cNvPr>
          <p:cNvSpPr/>
          <p:nvPr/>
        </p:nvSpPr>
        <p:spPr>
          <a:xfrm>
            <a:off x="1587585" y="5169138"/>
            <a:ext cx="2955386" cy="27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 rtl="1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خجالت آور پنهان در وسط متن</a:t>
            </a:r>
            <a:endParaRPr lang="en-US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06058A-AC6C-401A-876F-E30D1C16145F}"/>
              </a:ext>
            </a:extLst>
          </p:cNvPr>
          <p:cNvSpPr/>
          <p:nvPr/>
        </p:nvSpPr>
        <p:spPr>
          <a:xfrm>
            <a:off x="1587585" y="5468298"/>
            <a:ext cx="2839272" cy="27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 rtl="1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تنوع زیادی وجود دارد</a:t>
            </a:r>
            <a:endParaRPr lang="en-US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56CCC27-CD3F-40FC-A07C-F88B4B78DACB}"/>
              </a:ext>
            </a:extLst>
          </p:cNvPr>
          <p:cNvSpPr/>
          <p:nvPr/>
        </p:nvSpPr>
        <p:spPr>
          <a:xfrm>
            <a:off x="188685" y="-31123"/>
            <a:ext cx="493486" cy="11965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40DB69F3-6AF7-40DC-8AF0-5873A13DACF5}"/>
              </a:ext>
            </a:extLst>
          </p:cNvPr>
          <p:cNvGrpSpPr/>
          <p:nvPr/>
        </p:nvGrpSpPr>
        <p:grpSpPr>
          <a:xfrm>
            <a:off x="9981663" y="6253770"/>
            <a:ext cx="2210337" cy="617293"/>
            <a:chOff x="-73545" y="6314334"/>
            <a:chExt cx="2304669" cy="551253"/>
          </a:xfrm>
        </p:grpSpPr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46F33940-BBA8-4713-B741-FB9BF56B68AF}"/>
                </a:ext>
              </a:extLst>
            </p:cNvPr>
            <p:cNvSpPr/>
            <p:nvPr/>
          </p:nvSpPr>
          <p:spPr>
            <a:xfrm>
              <a:off x="-73545" y="6333907"/>
              <a:ext cx="1856994" cy="531679"/>
            </a:xfrm>
            <a:custGeom>
              <a:avLst/>
              <a:gdLst>
                <a:gd name="connsiteX0" fmla="*/ 0 w 1856994"/>
                <a:gd name="connsiteY0" fmla="*/ 874014 h 874014"/>
                <a:gd name="connsiteX1" fmla="*/ 1856994 w 1856994"/>
                <a:gd name="connsiteY1" fmla="*/ 0 h 874014"/>
                <a:gd name="connsiteX2" fmla="*/ 1828800 w 1856994"/>
                <a:gd name="connsiteY2" fmla="*/ 395097 h 874014"/>
                <a:gd name="connsiteX3" fmla="*/ 1473232 w 1856994"/>
                <a:gd name="connsiteY3" fmla="*/ 874014 h 874014"/>
                <a:gd name="connsiteX4" fmla="*/ 0 w 1856994"/>
                <a:gd name="connsiteY4" fmla="*/ 874014 h 87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994" h="874013">
                  <a:moveTo>
                    <a:pt x="0" y="874014"/>
                  </a:moveTo>
                  <a:lnTo>
                    <a:pt x="1856994" y="0"/>
                  </a:lnTo>
                  <a:lnTo>
                    <a:pt x="1828800" y="395097"/>
                  </a:lnTo>
                  <a:lnTo>
                    <a:pt x="1473232" y="874014"/>
                  </a:lnTo>
                  <a:lnTo>
                    <a:pt x="0" y="874014"/>
                  </a:lnTo>
                  <a:close/>
                </a:path>
              </a:pathLst>
            </a:custGeom>
            <a:solidFill>
              <a:srgbClr val="5291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D030AF7F-FE71-46EE-9687-C5C493B9B603}"/>
                </a:ext>
              </a:extLst>
            </p:cNvPr>
            <p:cNvSpPr/>
            <p:nvPr/>
          </p:nvSpPr>
          <p:spPr>
            <a:xfrm>
              <a:off x="577299" y="6314334"/>
              <a:ext cx="1653825" cy="551253"/>
            </a:xfrm>
            <a:custGeom>
              <a:avLst/>
              <a:gdLst>
                <a:gd name="connsiteX0" fmla="*/ 1653826 w 1653825"/>
                <a:gd name="connsiteY0" fmla="*/ 0 h 727233"/>
                <a:gd name="connsiteX1" fmla="*/ 0 w 1653825"/>
                <a:gd name="connsiteY1" fmla="*/ 727234 h 727233"/>
                <a:gd name="connsiteX2" fmla="*/ 1247489 w 1653825"/>
                <a:gd name="connsiteY2" fmla="*/ 727234 h 727233"/>
                <a:gd name="connsiteX3" fmla="*/ 1653826 w 1653825"/>
                <a:gd name="connsiteY3" fmla="*/ 332994 h 727233"/>
                <a:gd name="connsiteX4" fmla="*/ 1653826 w 1653825"/>
                <a:gd name="connsiteY4" fmla="*/ 0 h 72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25" h="727233">
                  <a:moveTo>
                    <a:pt x="1653826" y="0"/>
                  </a:moveTo>
                  <a:lnTo>
                    <a:pt x="0" y="727234"/>
                  </a:lnTo>
                  <a:lnTo>
                    <a:pt x="1247489" y="727234"/>
                  </a:lnTo>
                  <a:lnTo>
                    <a:pt x="1653826" y="332994"/>
                  </a:lnTo>
                  <a:lnTo>
                    <a:pt x="1653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EE92351-607C-4168-B76F-75D3AABDDEF7}"/>
              </a:ext>
            </a:extLst>
          </p:cNvPr>
          <p:cNvSpPr/>
          <p:nvPr/>
        </p:nvSpPr>
        <p:spPr>
          <a:xfrm>
            <a:off x="0" y="6374674"/>
            <a:ext cx="12192000" cy="2292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E9FC5D5-A594-422E-BA47-05A8F0934436}"/>
              </a:ext>
            </a:extLst>
          </p:cNvPr>
          <p:cNvSpPr/>
          <p:nvPr/>
        </p:nvSpPr>
        <p:spPr>
          <a:xfrm>
            <a:off x="248194" y="5577840"/>
            <a:ext cx="240955" cy="12801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E4BCF41-F65B-4823-8F41-B0DE2EE85E1E}"/>
              </a:ext>
            </a:extLst>
          </p:cNvPr>
          <p:cNvSpPr/>
          <p:nvPr/>
        </p:nvSpPr>
        <p:spPr>
          <a:xfrm>
            <a:off x="653216" y="6374674"/>
            <a:ext cx="168254" cy="4833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E33E9DD-B3D0-46B4-B6DE-75FD3FCBFC1A}"/>
              </a:ext>
            </a:extLst>
          </p:cNvPr>
          <p:cNvSpPr/>
          <p:nvPr/>
        </p:nvSpPr>
        <p:spPr>
          <a:xfrm>
            <a:off x="985537" y="6603908"/>
            <a:ext cx="168254" cy="241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03792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0CA712-147C-4035-A3BA-2E0032E09D15}"/>
              </a:ext>
            </a:extLst>
          </p:cNvPr>
          <p:cNvSpPr/>
          <p:nvPr/>
        </p:nvSpPr>
        <p:spPr>
          <a:xfrm>
            <a:off x="0" y="2017486"/>
            <a:ext cx="3628571" cy="4840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8656FF-F2E6-4201-9BB7-56BB3F4EDDDD}"/>
              </a:ext>
            </a:extLst>
          </p:cNvPr>
          <p:cNvSpPr/>
          <p:nvPr/>
        </p:nvSpPr>
        <p:spPr>
          <a:xfrm>
            <a:off x="7634515" y="3757685"/>
            <a:ext cx="2955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بهترین جزئیات مدیر برای شرکت شما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26B5B-9192-41D7-9EA7-F0F13773D41B}"/>
              </a:ext>
            </a:extLst>
          </p:cNvPr>
          <p:cNvSpPr/>
          <p:nvPr/>
        </p:nvSpPr>
        <p:spPr>
          <a:xfrm>
            <a:off x="7634514" y="2579586"/>
            <a:ext cx="295538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4000"/>
              </a:lnSpc>
            </a:pPr>
            <a:r>
              <a:rPr lang="fa-IR" sz="4000" dirty="0">
                <a:solidFill>
                  <a:srgbClr val="005C80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پیام خوش آمد</a:t>
            </a:r>
            <a:endParaRPr lang="en-US" sz="4000" dirty="0">
              <a:solidFill>
                <a:srgbClr val="005C80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1E2142-F40F-4DFD-8347-9CFF490E1C98}"/>
              </a:ext>
            </a:extLst>
          </p:cNvPr>
          <p:cNvSpPr/>
          <p:nvPr/>
        </p:nvSpPr>
        <p:spPr>
          <a:xfrm>
            <a:off x="7634515" y="4402304"/>
            <a:ext cx="3721965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می‌خواهید از قسمتی از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استفاده کنید، باید مطمئن شوید که هیچ چیز شرم‌آوری در وسط متن پنهان نشده باشد.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62BCD07B-6D92-4B4E-8A56-5416858F63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id="{660A5CBE-EF02-4AF5-9D3A-97F63A7A36C8}"/>
              </a:ext>
            </a:extLst>
          </p:cNvPr>
          <p:cNvSpPr/>
          <p:nvPr/>
        </p:nvSpPr>
        <p:spPr>
          <a:xfrm>
            <a:off x="7634515" y="5308918"/>
            <a:ext cx="3721965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می‌خواهید از قسمتی از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استفاده کنید، باید مطمئن شوید که هیچ چیز شرم‌آوری در وسط متن پنهان نشده باشد.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B2B8F843-D19A-4AC7-8335-AF1739E22F8C}"/>
              </a:ext>
            </a:extLst>
          </p:cNvPr>
          <p:cNvGrpSpPr/>
          <p:nvPr/>
        </p:nvGrpSpPr>
        <p:grpSpPr>
          <a:xfrm>
            <a:off x="7814820" y="513317"/>
            <a:ext cx="1297387" cy="1714038"/>
            <a:chOff x="8256921" y="1089504"/>
            <a:chExt cx="730051" cy="964504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9AAB6B1E-1665-4918-A55D-1C91AE68B415}"/>
                </a:ext>
              </a:extLst>
            </p:cNvPr>
            <p:cNvSpPr/>
            <p:nvPr/>
          </p:nvSpPr>
          <p:spPr>
            <a:xfrm>
              <a:off x="8256921" y="1771137"/>
              <a:ext cx="730051" cy="282871"/>
            </a:xfrm>
            <a:custGeom>
              <a:avLst/>
              <a:gdLst>
                <a:gd name="connsiteX0" fmla="*/ 362898 w 730051"/>
                <a:gd name="connsiteY0" fmla="*/ 281796 h 282871"/>
                <a:gd name="connsiteX1" fmla="*/ 43785 w 730051"/>
                <a:gd name="connsiteY1" fmla="*/ 281796 h 282871"/>
                <a:gd name="connsiteX2" fmla="*/ 10663 w 730051"/>
                <a:gd name="connsiteY2" fmla="*/ 223961 h 282871"/>
                <a:gd name="connsiteX3" fmla="*/ 122640 w 730051"/>
                <a:gd name="connsiteY3" fmla="*/ 18734 h 282871"/>
                <a:gd name="connsiteX4" fmla="*/ 153086 w 730051"/>
                <a:gd name="connsiteY4" fmla="*/ 1027 h 282871"/>
                <a:gd name="connsiteX5" fmla="*/ 407485 w 730051"/>
                <a:gd name="connsiteY5" fmla="*/ 263 h 282871"/>
                <a:gd name="connsiteX6" fmla="*/ 565959 w 730051"/>
                <a:gd name="connsiteY6" fmla="*/ 8 h 282871"/>
                <a:gd name="connsiteX7" fmla="*/ 609909 w 730051"/>
                <a:gd name="connsiteY7" fmla="*/ 25486 h 282871"/>
                <a:gd name="connsiteX8" fmla="*/ 725452 w 730051"/>
                <a:gd name="connsiteY8" fmla="*/ 236827 h 282871"/>
                <a:gd name="connsiteX9" fmla="*/ 702140 w 730051"/>
                <a:gd name="connsiteY9" fmla="*/ 280777 h 282871"/>
                <a:gd name="connsiteX10" fmla="*/ 639718 w 730051"/>
                <a:gd name="connsiteY10" fmla="*/ 282815 h 282871"/>
                <a:gd name="connsiteX11" fmla="*/ 363026 w 730051"/>
                <a:gd name="connsiteY11" fmla="*/ 282815 h 282871"/>
                <a:gd name="connsiteX12" fmla="*/ 363026 w 730051"/>
                <a:gd name="connsiteY12" fmla="*/ 281796 h 28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0051" h="282871">
                  <a:moveTo>
                    <a:pt x="362898" y="281796"/>
                  </a:moveTo>
                  <a:cubicBezTo>
                    <a:pt x="256527" y="281796"/>
                    <a:pt x="150156" y="281796"/>
                    <a:pt x="43785" y="281796"/>
                  </a:cubicBezTo>
                  <a:cubicBezTo>
                    <a:pt x="-37" y="281796"/>
                    <a:pt x="-10738" y="263070"/>
                    <a:pt x="10663" y="223961"/>
                  </a:cubicBezTo>
                  <a:cubicBezTo>
                    <a:pt x="47989" y="155552"/>
                    <a:pt x="85697" y="87270"/>
                    <a:pt x="122640" y="18734"/>
                  </a:cubicBezTo>
                  <a:cubicBezTo>
                    <a:pt x="129646" y="5740"/>
                    <a:pt x="139073" y="1154"/>
                    <a:pt x="153086" y="1027"/>
                  </a:cubicBezTo>
                  <a:cubicBezTo>
                    <a:pt x="237928" y="1027"/>
                    <a:pt x="322643" y="517"/>
                    <a:pt x="407485" y="263"/>
                  </a:cubicBezTo>
                  <a:cubicBezTo>
                    <a:pt x="460352" y="135"/>
                    <a:pt x="513092" y="772"/>
                    <a:pt x="565959" y="8"/>
                  </a:cubicBezTo>
                  <a:cubicBezTo>
                    <a:pt x="586597" y="-247"/>
                    <a:pt x="599590" y="5868"/>
                    <a:pt x="609909" y="25486"/>
                  </a:cubicBezTo>
                  <a:cubicBezTo>
                    <a:pt x="647234" y="96570"/>
                    <a:pt x="686980" y="166380"/>
                    <a:pt x="725452" y="236827"/>
                  </a:cubicBezTo>
                  <a:cubicBezTo>
                    <a:pt x="736790" y="257719"/>
                    <a:pt x="726471" y="277974"/>
                    <a:pt x="702140" y="280777"/>
                  </a:cubicBezTo>
                  <a:cubicBezTo>
                    <a:pt x="681502" y="283070"/>
                    <a:pt x="660610" y="282687"/>
                    <a:pt x="639718" y="282815"/>
                  </a:cubicBezTo>
                  <a:cubicBezTo>
                    <a:pt x="547488" y="282942"/>
                    <a:pt x="455256" y="282815"/>
                    <a:pt x="363026" y="282815"/>
                  </a:cubicBezTo>
                  <a:cubicBezTo>
                    <a:pt x="363026" y="282433"/>
                    <a:pt x="363026" y="282178"/>
                    <a:pt x="363026" y="281796"/>
                  </a:cubicBezTo>
                  <a:close/>
                </a:path>
              </a:pathLst>
            </a:custGeom>
            <a:solidFill>
              <a:srgbClr val="3C91BB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B56AFDD7-EE06-46DE-BCE5-58C90388DC26}"/>
                </a:ext>
              </a:extLst>
            </p:cNvPr>
            <p:cNvSpPr/>
            <p:nvPr/>
          </p:nvSpPr>
          <p:spPr>
            <a:xfrm>
              <a:off x="8491680" y="1089504"/>
              <a:ext cx="339718" cy="399088"/>
            </a:xfrm>
            <a:custGeom>
              <a:avLst/>
              <a:gdLst>
                <a:gd name="connsiteX0" fmla="*/ 154255 w 339718"/>
                <a:gd name="connsiteY0" fmla="*/ 208512 h 399088"/>
                <a:gd name="connsiteX1" fmla="*/ 170815 w 339718"/>
                <a:gd name="connsiteY1" fmla="*/ 354502 h 399088"/>
                <a:gd name="connsiteX2" fmla="*/ 172726 w 339718"/>
                <a:gd name="connsiteY2" fmla="*/ 372209 h 399088"/>
                <a:gd name="connsiteX3" fmla="*/ 149414 w 339718"/>
                <a:gd name="connsiteY3" fmla="*/ 397688 h 399088"/>
                <a:gd name="connsiteX4" fmla="*/ 124190 w 339718"/>
                <a:gd name="connsiteY4" fmla="*/ 377560 h 399088"/>
                <a:gd name="connsiteX5" fmla="*/ 104573 w 339718"/>
                <a:gd name="connsiteY5" fmla="*/ 318833 h 399088"/>
                <a:gd name="connsiteX6" fmla="*/ 98458 w 339718"/>
                <a:gd name="connsiteY6" fmla="*/ 370935 h 399088"/>
                <a:gd name="connsiteX7" fmla="*/ 70304 w 339718"/>
                <a:gd name="connsiteY7" fmla="*/ 397688 h 399088"/>
                <a:gd name="connsiteX8" fmla="*/ 48903 w 339718"/>
                <a:gd name="connsiteY8" fmla="*/ 367113 h 399088"/>
                <a:gd name="connsiteX9" fmla="*/ 52470 w 339718"/>
                <a:gd name="connsiteY9" fmla="*/ 275775 h 399088"/>
                <a:gd name="connsiteX10" fmla="*/ 33361 w 339718"/>
                <a:gd name="connsiteY10" fmla="*/ 242908 h 399088"/>
                <a:gd name="connsiteX11" fmla="*/ 21004 w 339718"/>
                <a:gd name="connsiteY11" fmla="*/ 184053 h 399088"/>
                <a:gd name="connsiteX12" fmla="*/ 28011 w 339718"/>
                <a:gd name="connsiteY12" fmla="*/ 175391 h 399088"/>
                <a:gd name="connsiteX13" fmla="*/ 124318 w 339718"/>
                <a:gd name="connsiteY13" fmla="*/ 127237 h 399088"/>
                <a:gd name="connsiteX14" fmla="*/ 159605 w 339718"/>
                <a:gd name="connsiteY14" fmla="*/ 142906 h 399088"/>
                <a:gd name="connsiteX15" fmla="*/ 175656 w 339718"/>
                <a:gd name="connsiteY15" fmla="*/ 161505 h 399088"/>
                <a:gd name="connsiteX16" fmla="*/ 199988 w 339718"/>
                <a:gd name="connsiteY16" fmla="*/ 171060 h 399088"/>
                <a:gd name="connsiteX17" fmla="*/ 208014 w 339718"/>
                <a:gd name="connsiteY17" fmla="*/ 150295 h 399088"/>
                <a:gd name="connsiteX18" fmla="*/ 208268 w 339718"/>
                <a:gd name="connsiteY18" fmla="*/ 27618 h 399088"/>
                <a:gd name="connsiteX19" fmla="*/ 240626 w 339718"/>
                <a:gd name="connsiteY19" fmla="*/ 4178 h 399088"/>
                <a:gd name="connsiteX20" fmla="*/ 311582 w 339718"/>
                <a:gd name="connsiteY20" fmla="*/ 6471 h 399088"/>
                <a:gd name="connsiteX21" fmla="*/ 339481 w 339718"/>
                <a:gd name="connsiteY21" fmla="*/ 35006 h 399088"/>
                <a:gd name="connsiteX22" fmla="*/ 339481 w 339718"/>
                <a:gd name="connsiteY22" fmla="*/ 84052 h 399088"/>
                <a:gd name="connsiteX23" fmla="*/ 315658 w 339718"/>
                <a:gd name="connsiteY23" fmla="*/ 107110 h 399088"/>
                <a:gd name="connsiteX24" fmla="*/ 253237 w 339718"/>
                <a:gd name="connsiteY24" fmla="*/ 106982 h 399088"/>
                <a:gd name="connsiteX25" fmla="*/ 235657 w 339718"/>
                <a:gd name="connsiteY25" fmla="*/ 124307 h 399088"/>
                <a:gd name="connsiteX26" fmla="*/ 245849 w 339718"/>
                <a:gd name="connsiteY26" fmla="*/ 167875 h 399088"/>
                <a:gd name="connsiteX27" fmla="*/ 246231 w 339718"/>
                <a:gd name="connsiteY27" fmla="*/ 186219 h 399088"/>
                <a:gd name="connsiteX28" fmla="*/ 235530 w 339718"/>
                <a:gd name="connsiteY28" fmla="*/ 232334 h 399088"/>
                <a:gd name="connsiteX29" fmla="*/ 235275 w 339718"/>
                <a:gd name="connsiteY29" fmla="*/ 375139 h 399088"/>
                <a:gd name="connsiteX30" fmla="*/ 223173 w 339718"/>
                <a:gd name="connsiteY30" fmla="*/ 399089 h 399088"/>
                <a:gd name="connsiteX31" fmla="*/ 208268 w 339718"/>
                <a:gd name="connsiteY31" fmla="*/ 374248 h 399088"/>
                <a:gd name="connsiteX32" fmla="*/ 208268 w 339718"/>
                <a:gd name="connsiteY32" fmla="*/ 238194 h 399088"/>
                <a:gd name="connsiteX33" fmla="*/ 190306 w 339718"/>
                <a:gd name="connsiteY33" fmla="*/ 221634 h 399088"/>
                <a:gd name="connsiteX34" fmla="*/ 154509 w 339718"/>
                <a:gd name="connsiteY34" fmla="*/ 208512 h 39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39718" h="399088">
                  <a:moveTo>
                    <a:pt x="154255" y="208512"/>
                  </a:moveTo>
                  <a:cubicBezTo>
                    <a:pt x="155911" y="257940"/>
                    <a:pt x="165210" y="306094"/>
                    <a:pt x="170815" y="354502"/>
                  </a:cubicBezTo>
                  <a:cubicBezTo>
                    <a:pt x="171453" y="360362"/>
                    <a:pt x="173109" y="366349"/>
                    <a:pt x="172726" y="372209"/>
                  </a:cubicBezTo>
                  <a:cubicBezTo>
                    <a:pt x="171707" y="386605"/>
                    <a:pt x="163937" y="396031"/>
                    <a:pt x="149414" y="397688"/>
                  </a:cubicBezTo>
                  <a:cubicBezTo>
                    <a:pt x="135274" y="399216"/>
                    <a:pt x="127503" y="390808"/>
                    <a:pt x="124190" y="377560"/>
                  </a:cubicBezTo>
                  <a:cubicBezTo>
                    <a:pt x="119350" y="357814"/>
                    <a:pt x="114509" y="338068"/>
                    <a:pt x="104573" y="318833"/>
                  </a:cubicBezTo>
                  <a:cubicBezTo>
                    <a:pt x="102407" y="336158"/>
                    <a:pt x="99604" y="353483"/>
                    <a:pt x="98458" y="370935"/>
                  </a:cubicBezTo>
                  <a:cubicBezTo>
                    <a:pt x="97184" y="389152"/>
                    <a:pt x="88267" y="399216"/>
                    <a:pt x="70304" y="397688"/>
                  </a:cubicBezTo>
                  <a:cubicBezTo>
                    <a:pt x="52470" y="396159"/>
                    <a:pt x="48138" y="383165"/>
                    <a:pt x="48903" y="367113"/>
                  </a:cubicBezTo>
                  <a:cubicBezTo>
                    <a:pt x="50304" y="336667"/>
                    <a:pt x="50176" y="306221"/>
                    <a:pt x="52470" y="275775"/>
                  </a:cubicBezTo>
                  <a:cubicBezTo>
                    <a:pt x="53743" y="259214"/>
                    <a:pt x="48520" y="250296"/>
                    <a:pt x="33361" y="242908"/>
                  </a:cubicBezTo>
                  <a:cubicBezTo>
                    <a:pt x="-8933" y="222270"/>
                    <a:pt x="-8678" y="221634"/>
                    <a:pt x="21004" y="184053"/>
                  </a:cubicBezTo>
                  <a:cubicBezTo>
                    <a:pt x="23297" y="181123"/>
                    <a:pt x="26610" y="178703"/>
                    <a:pt x="28011" y="175391"/>
                  </a:cubicBezTo>
                  <a:cubicBezTo>
                    <a:pt x="46737" y="132460"/>
                    <a:pt x="84700" y="128384"/>
                    <a:pt x="124318" y="127237"/>
                  </a:cubicBezTo>
                  <a:cubicBezTo>
                    <a:pt x="138841" y="126855"/>
                    <a:pt x="150306" y="132206"/>
                    <a:pt x="159605" y="142906"/>
                  </a:cubicBezTo>
                  <a:cubicBezTo>
                    <a:pt x="164956" y="149021"/>
                    <a:pt x="170561" y="155008"/>
                    <a:pt x="175656" y="161505"/>
                  </a:cubicBezTo>
                  <a:cubicBezTo>
                    <a:pt x="182026" y="169658"/>
                    <a:pt x="188778" y="175136"/>
                    <a:pt x="199988" y="171060"/>
                  </a:cubicBezTo>
                  <a:cubicBezTo>
                    <a:pt x="210943" y="167110"/>
                    <a:pt x="208014" y="157684"/>
                    <a:pt x="208014" y="150295"/>
                  </a:cubicBezTo>
                  <a:cubicBezTo>
                    <a:pt x="208396" y="109402"/>
                    <a:pt x="208014" y="68510"/>
                    <a:pt x="208268" y="27618"/>
                  </a:cubicBezTo>
                  <a:cubicBezTo>
                    <a:pt x="208268" y="-4739"/>
                    <a:pt x="208523" y="-2701"/>
                    <a:pt x="240626" y="4178"/>
                  </a:cubicBezTo>
                  <a:cubicBezTo>
                    <a:pt x="263429" y="9146"/>
                    <a:pt x="288015" y="7490"/>
                    <a:pt x="311582" y="6471"/>
                  </a:cubicBezTo>
                  <a:cubicBezTo>
                    <a:pt x="333111" y="5579"/>
                    <a:pt x="341264" y="13732"/>
                    <a:pt x="339481" y="35006"/>
                  </a:cubicBezTo>
                  <a:cubicBezTo>
                    <a:pt x="338079" y="51312"/>
                    <a:pt x="338462" y="67746"/>
                    <a:pt x="339481" y="84052"/>
                  </a:cubicBezTo>
                  <a:cubicBezTo>
                    <a:pt x="340500" y="101759"/>
                    <a:pt x="332602" y="107874"/>
                    <a:pt x="315658" y="107110"/>
                  </a:cubicBezTo>
                  <a:cubicBezTo>
                    <a:pt x="294894" y="106345"/>
                    <a:pt x="274002" y="107237"/>
                    <a:pt x="253237" y="106982"/>
                  </a:cubicBezTo>
                  <a:cubicBezTo>
                    <a:pt x="241008" y="106855"/>
                    <a:pt x="235148" y="112205"/>
                    <a:pt x="235657" y="124307"/>
                  </a:cubicBezTo>
                  <a:cubicBezTo>
                    <a:pt x="236167" y="139466"/>
                    <a:pt x="231453" y="155518"/>
                    <a:pt x="245849" y="167875"/>
                  </a:cubicBezTo>
                  <a:cubicBezTo>
                    <a:pt x="251454" y="172716"/>
                    <a:pt x="251199" y="181251"/>
                    <a:pt x="246231" y="186219"/>
                  </a:cubicBezTo>
                  <a:cubicBezTo>
                    <a:pt x="232982" y="199722"/>
                    <a:pt x="235530" y="216283"/>
                    <a:pt x="235530" y="232334"/>
                  </a:cubicBezTo>
                  <a:cubicBezTo>
                    <a:pt x="235403" y="279978"/>
                    <a:pt x="235785" y="327495"/>
                    <a:pt x="235275" y="375139"/>
                  </a:cubicBezTo>
                  <a:cubicBezTo>
                    <a:pt x="235275" y="384439"/>
                    <a:pt x="239097" y="399089"/>
                    <a:pt x="223173" y="399089"/>
                  </a:cubicBezTo>
                  <a:cubicBezTo>
                    <a:pt x="207759" y="399089"/>
                    <a:pt x="208268" y="385585"/>
                    <a:pt x="208268" y="374248"/>
                  </a:cubicBezTo>
                  <a:cubicBezTo>
                    <a:pt x="208268" y="328896"/>
                    <a:pt x="208268" y="283545"/>
                    <a:pt x="208268" y="238194"/>
                  </a:cubicBezTo>
                  <a:cubicBezTo>
                    <a:pt x="208268" y="226729"/>
                    <a:pt x="211835" y="212589"/>
                    <a:pt x="190306" y="221634"/>
                  </a:cubicBezTo>
                  <a:cubicBezTo>
                    <a:pt x="177695" y="226857"/>
                    <a:pt x="169287" y="209404"/>
                    <a:pt x="154509" y="208512"/>
                  </a:cubicBezTo>
                  <a:close/>
                </a:path>
              </a:pathLst>
            </a:custGeom>
            <a:solidFill>
              <a:srgbClr val="3C91BB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D3010FDF-74AF-4421-A264-E30710617EFF}"/>
                </a:ext>
              </a:extLst>
            </p:cNvPr>
            <p:cNvSpPr/>
            <p:nvPr/>
          </p:nvSpPr>
          <p:spPr>
            <a:xfrm>
              <a:off x="8418222" y="1602222"/>
              <a:ext cx="405997" cy="129685"/>
            </a:xfrm>
            <a:custGeom>
              <a:avLst/>
              <a:gdLst>
                <a:gd name="connsiteX0" fmla="*/ 199304 w 405997"/>
                <a:gd name="connsiteY0" fmla="*/ 129686 h 129685"/>
                <a:gd name="connsiteX1" fmla="*/ 18537 w 405997"/>
                <a:gd name="connsiteY1" fmla="*/ 129686 h 129685"/>
                <a:gd name="connsiteX2" fmla="*/ 6053 w 405997"/>
                <a:gd name="connsiteY2" fmla="*/ 108157 h 129685"/>
                <a:gd name="connsiteX3" fmla="*/ 56627 w 405997"/>
                <a:gd name="connsiteY3" fmla="*/ 13888 h 129685"/>
                <a:gd name="connsiteX4" fmla="*/ 77392 w 405997"/>
                <a:gd name="connsiteY4" fmla="*/ 2 h 129685"/>
                <a:gd name="connsiteX5" fmla="*/ 331408 w 405997"/>
                <a:gd name="connsiteY5" fmla="*/ 1531 h 129685"/>
                <a:gd name="connsiteX6" fmla="*/ 350517 w 405997"/>
                <a:gd name="connsiteY6" fmla="*/ 13251 h 129685"/>
                <a:gd name="connsiteX7" fmla="*/ 397652 w 405997"/>
                <a:gd name="connsiteY7" fmla="*/ 101787 h 129685"/>
                <a:gd name="connsiteX8" fmla="*/ 380327 w 405997"/>
                <a:gd name="connsiteY8" fmla="*/ 129686 h 129685"/>
                <a:gd name="connsiteX9" fmla="*/ 199559 w 405997"/>
                <a:gd name="connsiteY9" fmla="*/ 129686 h 129685"/>
                <a:gd name="connsiteX10" fmla="*/ 199559 w 405997"/>
                <a:gd name="connsiteY10" fmla="*/ 129686 h 129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5997" h="129685">
                  <a:moveTo>
                    <a:pt x="199304" y="129686"/>
                  </a:moveTo>
                  <a:cubicBezTo>
                    <a:pt x="139049" y="129686"/>
                    <a:pt x="78793" y="129686"/>
                    <a:pt x="18537" y="129686"/>
                  </a:cubicBezTo>
                  <a:cubicBezTo>
                    <a:pt x="-2610" y="129686"/>
                    <a:pt x="-4011" y="126883"/>
                    <a:pt x="6053" y="108157"/>
                  </a:cubicBezTo>
                  <a:cubicBezTo>
                    <a:pt x="22868" y="76691"/>
                    <a:pt x="40066" y="45353"/>
                    <a:pt x="56627" y="13888"/>
                  </a:cubicBezTo>
                  <a:cubicBezTo>
                    <a:pt x="61213" y="5098"/>
                    <a:pt x="67200" y="-125"/>
                    <a:pt x="77392" y="2"/>
                  </a:cubicBezTo>
                  <a:cubicBezTo>
                    <a:pt x="162107" y="639"/>
                    <a:pt x="246694" y="1149"/>
                    <a:pt x="331408" y="1531"/>
                  </a:cubicBezTo>
                  <a:cubicBezTo>
                    <a:pt x="340708" y="1531"/>
                    <a:pt x="346059" y="4588"/>
                    <a:pt x="350517" y="13251"/>
                  </a:cubicBezTo>
                  <a:cubicBezTo>
                    <a:pt x="365677" y="43060"/>
                    <a:pt x="381855" y="72360"/>
                    <a:pt x="397652" y="101787"/>
                  </a:cubicBezTo>
                  <a:cubicBezTo>
                    <a:pt x="411283" y="127265"/>
                    <a:pt x="410009" y="129558"/>
                    <a:pt x="380327" y="129686"/>
                  </a:cubicBezTo>
                  <a:cubicBezTo>
                    <a:pt x="320071" y="129686"/>
                    <a:pt x="259815" y="129686"/>
                    <a:pt x="199559" y="129686"/>
                  </a:cubicBezTo>
                  <a:lnTo>
                    <a:pt x="199559" y="129686"/>
                  </a:lnTo>
                  <a:close/>
                </a:path>
              </a:pathLst>
            </a:custGeom>
            <a:solidFill>
              <a:srgbClr val="3C91BB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0DF3FDFC-4120-4D48-80EC-36ADCD41438C}"/>
                </a:ext>
              </a:extLst>
            </p:cNvPr>
            <p:cNvSpPr/>
            <p:nvPr/>
          </p:nvSpPr>
          <p:spPr>
            <a:xfrm>
              <a:off x="8503238" y="1498695"/>
              <a:ext cx="234570" cy="79008"/>
            </a:xfrm>
            <a:custGeom>
              <a:avLst/>
              <a:gdLst>
                <a:gd name="connsiteX0" fmla="*/ 116072 w 234570"/>
                <a:gd name="connsiteY0" fmla="*/ 76905 h 79008"/>
                <a:gd name="connsiteX1" fmla="*/ 15688 w 234570"/>
                <a:gd name="connsiteY1" fmla="*/ 76905 h 79008"/>
                <a:gd name="connsiteX2" fmla="*/ 3968 w 234570"/>
                <a:gd name="connsiteY2" fmla="*/ 58943 h 79008"/>
                <a:gd name="connsiteX3" fmla="*/ 6134 w 234570"/>
                <a:gd name="connsiteY3" fmla="*/ 54994 h 79008"/>
                <a:gd name="connsiteX4" fmla="*/ 94416 w 234570"/>
                <a:gd name="connsiteY4" fmla="*/ 343 h 79008"/>
                <a:gd name="connsiteX5" fmla="*/ 172379 w 234570"/>
                <a:gd name="connsiteY5" fmla="*/ 88 h 79008"/>
                <a:gd name="connsiteX6" fmla="*/ 213144 w 234570"/>
                <a:gd name="connsiteY6" fmla="*/ 23401 h 79008"/>
                <a:gd name="connsiteX7" fmla="*/ 232762 w 234570"/>
                <a:gd name="connsiteY7" fmla="*/ 70408 h 79008"/>
                <a:gd name="connsiteX8" fmla="*/ 182952 w 234570"/>
                <a:gd name="connsiteY8" fmla="*/ 76650 h 79008"/>
                <a:gd name="connsiteX9" fmla="*/ 116072 w 234570"/>
                <a:gd name="connsiteY9" fmla="*/ 76905 h 79008"/>
                <a:gd name="connsiteX10" fmla="*/ 116072 w 234570"/>
                <a:gd name="connsiteY10" fmla="*/ 76905 h 7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570" h="79008">
                  <a:moveTo>
                    <a:pt x="116072" y="76905"/>
                  </a:moveTo>
                  <a:cubicBezTo>
                    <a:pt x="82569" y="76905"/>
                    <a:pt x="49192" y="76650"/>
                    <a:pt x="15688" y="76905"/>
                  </a:cubicBezTo>
                  <a:cubicBezTo>
                    <a:pt x="1548" y="77032"/>
                    <a:pt x="-4694" y="73083"/>
                    <a:pt x="3968" y="58943"/>
                  </a:cubicBezTo>
                  <a:cubicBezTo>
                    <a:pt x="4733" y="57669"/>
                    <a:pt x="5370" y="56267"/>
                    <a:pt x="6134" y="54994"/>
                  </a:cubicBezTo>
                  <a:cubicBezTo>
                    <a:pt x="40784" y="-6027"/>
                    <a:pt x="20657" y="470"/>
                    <a:pt x="94416" y="343"/>
                  </a:cubicBezTo>
                  <a:cubicBezTo>
                    <a:pt x="120404" y="343"/>
                    <a:pt x="146519" y="1235"/>
                    <a:pt x="172379" y="88"/>
                  </a:cubicBezTo>
                  <a:cubicBezTo>
                    <a:pt x="191742" y="-804"/>
                    <a:pt x="205500" y="4929"/>
                    <a:pt x="213144" y="23401"/>
                  </a:cubicBezTo>
                  <a:cubicBezTo>
                    <a:pt x="219896" y="39579"/>
                    <a:pt x="240787" y="55758"/>
                    <a:pt x="232762" y="70408"/>
                  </a:cubicBezTo>
                  <a:cubicBezTo>
                    <a:pt x="224481" y="85695"/>
                    <a:pt x="200150" y="75758"/>
                    <a:pt x="182952" y="76650"/>
                  </a:cubicBezTo>
                  <a:cubicBezTo>
                    <a:pt x="160659" y="77796"/>
                    <a:pt x="138366" y="76905"/>
                    <a:pt x="116072" y="76905"/>
                  </a:cubicBezTo>
                  <a:lnTo>
                    <a:pt x="116072" y="76905"/>
                  </a:lnTo>
                  <a:close/>
                </a:path>
              </a:pathLst>
            </a:custGeom>
            <a:solidFill>
              <a:srgbClr val="3C91BB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29A9038B-A324-4C70-A8FD-F2C8C3B5F965}"/>
                </a:ext>
              </a:extLst>
            </p:cNvPr>
            <p:cNvSpPr/>
            <p:nvPr/>
          </p:nvSpPr>
          <p:spPr>
            <a:xfrm>
              <a:off x="8542747" y="1124242"/>
              <a:ext cx="90957" cy="90332"/>
            </a:xfrm>
            <a:custGeom>
              <a:avLst/>
              <a:gdLst>
                <a:gd name="connsiteX0" fmla="*/ 45224 w 90957"/>
                <a:gd name="connsiteY0" fmla="*/ 90333 h 90332"/>
                <a:gd name="connsiteX1" fmla="*/ 1 w 90957"/>
                <a:gd name="connsiteY1" fmla="*/ 46001 h 90332"/>
                <a:gd name="connsiteX2" fmla="*/ 45097 w 90957"/>
                <a:gd name="connsiteY2" fmla="*/ 13 h 90332"/>
                <a:gd name="connsiteX3" fmla="*/ 90958 w 90957"/>
                <a:gd name="connsiteY3" fmla="*/ 45873 h 90332"/>
                <a:gd name="connsiteX4" fmla="*/ 45224 w 90957"/>
                <a:gd name="connsiteY4" fmla="*/ 90333 h 9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57" h="90332">
                  <a:moveTo>
                    <a:pt x="45224" y="90333"/>
                  </a:moveTo>
                  <a:cubicBezTo>
                    <a:pt x="18345" y="90333"/>
                    <a:pt x="128" y="72498"/>
                    <a:pt x="1" y="46001"/>
                  </a:cubicBezTo>
                  <a:cubicBezTo>
                    <a:pt x="-127" y="21032"/>
                    <a:pt x="19746" y="777"/>
                    <a:pt x="45097" y="13"/>
                  </a:cubicBezTo>
                  <a:cubicBezTo>
                    <a:pt x="67390" y="-624"/>
                    <a:pt x="90830" y="22943"/>
                    <a:pt x="90958" y="45873"/>
                  </a:cubicBezTo>
                  <a:cubicBezTo>
                    <a:pt x="90958" y="70332"/>
                    <a:pt x="70575" y="90333"/>
                    <a:pt x="45224" y="90333"/>
                  </a:cubicBezTo>
                  <a:close/>
                </a:path>
              </a:pathLst>
            </a:custGeom>
            <a:solidFill>
              <a:srgbClr val="3C91BB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27271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81D3FA-19EE-46B9-92BB-EA4AE6777C71}"/>
              </a:ext>
            </a:extLst>
          </p:cNvPr>
          <p:cNvSpPr/>
          <p:nvPr/>
        </p:nvSpPr>
        <p:spPr>
          <a:xfrm>
            <a:off x="4470974" y="2442021"/>
            <a:ext cx="309154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4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محتوا</a:t>
            </a:r>
          </a:p>
          <a:p>
            <a:pPr algn="r" rtl="1"/>
            <a:endParaRPr lang="fa-IR" sz="14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fa-IR" sz="14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خلاصه</a:t>
            </a:r>
          </a:p>
          <a:p>
            <a:pPr algn="r" rtl="1"/>
            <a:endParaRPr lang="fa-IR" sz="14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fa-IR" sz="14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بازار هدف کسب و کار</a:t>
            </a:r>
          </a:p>
          <a:p>
            <a:pPr algn="r" rtl="1"/>
            <a:endParaRPr lang="fa-IR" sz="14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fa-IR" sz="14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کسب و کار</a:t>
            </a:r>
          </a:p>
          <a:p>
            <a:pPr algn="r" rtl="1"/>
            <a:r>
              <a:rPr lang="fa-IR" sz="14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 </a:t>
            </a:r>
          </a:p>
          <a:p>
            <a:pPr algn="r" rtl="1"/>
            <a:r>
              <a:rPr lang="fa-IR" sz="14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بازار یابی</a:t>
            </a:r>
          </a:p>
          <a:p>
            <a:pPr algn="r" rtl="1"/>
            <a:endParaRPr lang="fa-IR" sz="14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fa-IR" sz="14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استراتژی بازاریابی و فروش</a:t>
            </a:r>
          </a:p>
          <a:p>
            <a:pPr algn="r" rtl="1"/>
            <a:endParaRPr lang="fa-IR" sz="14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fa-IR" sz="14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مشکل و راه حل</a:t>
            </a:r>
          </a:p>
          <a:p>
            <a:pPr algn="r" rtl="1"/>
            <a:r>
              <a:rPr lang="fa-IR" sz="14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 </a:t>
            </a:r>
          </a:p>
          <a:p>
            <a:pPr algn="r" rtl="1"/>
            <a:r>
              <a:rPr lang="fa-IR" sz="14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امور مالی و سرمایه گذاری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EDA4243-EDD3-4521-9038-7925F7869329}"/>
              </a:ext>
            </a:extLst>
          </p:cNvPr>
          <p:cNvCxnSpPr/>
          <p:nvPr/>
        </p:nvCxnSpPr>
        <p:spPr>
          <a:xfrm>
            <a:off x="7547428" y="2637267"/>
            <a:ext cx="326571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1109762-62B9-473F-82D8-B29E2C77B635}"/>
              </a:ext>
            </a:extLst>
          </p:cNvPr>
          <p:cNvSpPr/>
          <p:nvPr/>
        </p:nvSpPr>
        <p:spPr>
          <a:xfrm>
            <a:off x="10577285" y="2442021"/>
            <a:ext cx="5152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01</a:t>
            </a:r>
          </a:p>
          <a:p>
            <a:pPr algn="r" rtl="1"/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02</a:t>
            </a:r>
          </a:p>
          <a:p>
            <a:pPr algn="r" rtl="1"/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03</a:t>
            </a:r>
          </a:p>
          <a:p>
            <a:pPr algn="r" rtl="1"/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04</a:t>
            </a:r>
          </a:p>
          <a:p>
            <a:pPr algn="r" rtl="1"/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05</a:t>
            </a:r>
          </a:p>
          <a:p>
            <a:pPr algn="r" rtl="1"/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06</a:t>
            </a:r>
          </a:p>
          <a:p>
            <a:pPr algn="r" rtl="1"/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07</a:t>
            </a:r>
          </a:p>
          <a:p>
            <a:pPr algn="r" rtl="1"/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08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07F4A6-E770-4505-87D3-CFF7CA32B305}"/>
              </a:ext>
            </a:extLst>
          </p:cNvPr>
          <p:cNvCxnSpPr/>
          <p:nvPr/>
        </p:nvCxnSpPr>
        <p:spPr>
          <a:xfrm>
            <a:off x="7612742" y="3030971"/>
            <a:ext cx="313508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2903DE-37ED-474B-A35A-4D5DE806AFB6}"/>
              </a:ext>
            </a:extLst>
          </p:cNvPr>
          <p:cNvCxnSpPr/>
          <p:nvPr/>
        </p:nvCxnSpPr>
        <p:spPr>
          <a:xfrm>
            <a:off x="7562517" y="3438395"/>
            <a:ext cx="214811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C0FF81-6F09-4656-8EF3-93AC598D749B}"/>
              </a:ext>
            </a:extLst>
          </p:cNvPr>
          <p:cNvCxnSpPr/>
          <p:nvPr/>
        </p:nvCxnSpPr>
        <p:spPr>
          <a:xfrm>
            <a:off x="7546832" y="3881009"/>
            <a:ext cx="313508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67F420-13EA-4B05-8567-616D3D4D0F29}"/>
              </a:ext>
            </a:extLst>
          </p:cNvPr>
          <p:cNvCxnSpPr/>
          <p:nvPr/>
        </p:nvCxnSpPr>
        <p:spPr>
          <a:xfrm>
            <a:off x="7546832" y="4324817"/>
            <a:ext cx="297542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9ECE8D-A958-4228-8BF6-65712468C655}"/>
              </a:ext>
            </a:extLst>
          </p:cNvPr>
          <p:cNvCxnSpPr/>
          <p:nvPr/>
        </p:nvCxnSpPr>
        <p:spPr>
          <a:xfrm>
            <a:off x="7562517" y="4705995"/>
            <a:ext cx="156754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095BBF-86F3-4825-89BD-9E182DB1CD5D}"/>
              </a:ext>
            </a:extLst>
          </p:cNvPr>
          <p:cNvCxnSpPr/>
          <p:nvPr/>
        </p:nvCxnSpPr>
        <p:spPr>
          <a:xfrm>
            <a:off x="7562517" y="5162329"/>
            <a:ext cx="23368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1D17A4-F38F-4281-8143-9029BB650087}"/>
              </a:ext>
            </a:extLst>
          </p:cNvPr>
          <p:cNvCxnSpPr/>
          <p:nvPr/>
        </p:nvCxnSpPr>
        <p:spPr>
          <a:xfrm>
            <a:off x="7613316" y="5618660"/>
            <a:ext cx="204651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84F4026-A196-4AD5-A689-280718CD0F6F}"/>
              </a:ext>
            </a:extLst>
          </p:cNvPr>
          <p:cNvSpPr/>
          <p:nvPr/>
        </p:nvSpPr>
        <p:spPr>
          <a:xfrm>
            <a:off x="6096000" y="1305476"/>
            <a:ext cx="425268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4000"/>
              </a:lnSpc>
            </a:pPr>
            <a:r>
              <a:rPr lang="fa-IR" sz="4000" dirty="0">
                <a:solidFill>
                  <a:schemeClr val="tx2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جدول محتویات</a:t>
            </a:r>
            <a:endParaRPr lang="en-US" sz="4000" dirty="0">
              <a:solidFill>
                <a:schemeClr val="tx2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12596C-4006-40C8-BF39-E2434426C2C4}"/>
              </a:ext>
            </a:extLst>
          </p:cNvPr>
          <p:cNvSpPr/>
          <p:nvPr/>
        </p:nvSpPr>
        <p:spPr>
          <a:xfrm>
            <a:off x="1" y="-1"/>
            <a:ext cx="3628570" cy="48042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56DD4E0A-568A-4FBB-B8EA-4A93F1AEC6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82A72436-B0AE-4430-BD10-07A06C463454}"/>
              </a:ext>
            </a:extLst>
          </p:cNvPr>
          <p:cNvGrpSpPr/>
          <p:nvPr/>
        </p:nvGrpSpPr>
        <p:grpSpPr>
          <a:xfrm>
            <a:off x="9981663" y="6253770"/>
            <a:ext cx="2210337" cy="617293"/>
            <a:chOff x="-73545" y="6314334"/>
            <a:chExt cx="2304669" cy="551253"/>
          </a:xfrm>
        </p:grpSpPr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BD5A414B-4B99-4885-9691-2256E1826E29}"/>
                </a:ext>
              </a:extLst>
            </p:cNvPr>
            <p:cNvSpPr/>
            <p:nvPr/>
          </p:nvSpPr>
          <p:spPr>
            <a:xfrm>
              <a:off x="-73545" y="6333907"/>
              <a:ext cx="1856994" cy="531679"/>
            </a:xfrm>
            <a:custGeom>
              <a:avLst/>
              <a:gdLst>
                <a:gd name="connsiteX0" fmla="*/ 0 w 1856994"/>
                <a:gd name="connsiteY0" fmla="*/ 874014 h 874014"/>
                <a:gd name="connsiteX1" fmla="*/ 1856994 w 1856994"/>
                <a:gd name="connsiteY1" fmla="*/ 0 h 874014"/>
                <a:gd name="connsiteX2" fmla="*/ 1828800 w 1856994"/>
                <a:gd name="connsiteY2" fmla="*/ 395097 h 874014"/>
                <a:gd name="connsiteX3" fmla="*/ 1473232 w 1856994"/>
                <a:gd name="connsiteY3" fmla="*/ 874014 h 874014"/>
                <a:gd name="connsiteX4" fmla="*/ 0 w 1856994"/>
                <a:gd name="connsiteY4" fmla="*/ 874014 h 87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994" h="874013">
                  <a:moveTo>
                    <a:pt x="0" y="874014"/>
                  </a:moveTo>
                  <a:lnTo>
                    <a:pt x="1856994" y="0"/>
                  </a:lnTo>
                  <a:lnTo>
                    <a:pt x="1828800" y="395097"/>
                  </a:lnTo>
                  <a:lnTo>
                    <a:pt x="1473232" y="874014"/>
                  </a:lnTo>
                  <a:lnTo>
                    <a:pt x="0" y="874014"/>
                  </a:lnTo>
                  <a:close/>
                </a:path>
              </a:pathLst>
            </a:custGeom>
            <a:solidFill>
              <a:srgbClr val="5291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14BB7936-8261-4A6F-8F47-231C31216271}"/>
                </a:ext>
              </a:extLst>
            </p:cNvPr>
            <p:cNvSpPr/>
            <p:nvPr/>
          </p:nvSpPr>
          <p:spPr>
            <a:xfrm>
              <a:off x="577299" y="6314334"/>
              <a:ext cx="1653825" cy="551253"/>
            </a:xfrm>
            <a:custGeom>
              <a:avLst/>
              <a:gdLst>
                <a:gd name="connsiteX0" fmla="*/ 1653826 w 1653825"/>
                <a:gd name="connsiteY0" fmla="*/ 0 h 727233"/>
                <a:gd name="connsiteX1" fmla="*/ 0 w 1653825"/>
                <a:gd name="connsiteY1" fmla="*/ 727234 h 727233"/>
                <a:gd name="connsiteX2" fmla="*/ 1247489 w 1653825"/>
                <a:gd name="connsiteY2" fmla="*/ 727234 h 727233"/>
                <a:gd name="connsiteX3" fmla="*/ 1653826 w 1653825"/>
                <a:gd name="connsiteY3" fmla="*/ 332994 h 727233"/>
                <a:gd name="connsiteX4" fmla="*/ 1653826 w 1653825"/>
                <a:gd name="connsiteY4" fmla="*/ 0 h 72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25" h="727233">
                  <a:moveTo>
                    <a:pt x="1653826" y="0"/>
                  </a:moveTo>
                  <a:lnTo>
                    <a:pt x="0" y="727234"/>
                  </a:lnTo>
                  <a:lnTo>
                    <a:pt x="1247489" y="727234"/>
                  </a:lnTo>
                  <a:lnTo>
                    <a:pt x="1653826" y="332994"/>
                  </a:lnTo>
                  <a:lnTo>
                    <a:pt x="1653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42372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E13952-7EBE-4F58-9D67-4D011C84FA8B}"/>
              </a:ext>
            </a:extLst>
          </p:cNvPr>
          <p:cNvSpPr/>
          <p:nvPr/>
        </p:nvSpPr>
        <p:spPr>
          <a:xfrm>
            <a:off x="748435" y="546745"/>
            <a:ext cx="4084822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5000" dirty="0">
                <a:solidFill>
                  <a:schemeClr val="tx2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درباره ما</a:t>
            </a:r>
            <a:endParaRPr lang="en-US" sz="5000" dirty="0">
              <a:solidFill>
                <a:schemeClr val="tx2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CE437C-1C24-447F-A565-BFF89453AAE6}"/>
              </a:ext>
            </a:extLst>
          </p:cNvPr>
          <p:cNvSpPr/>
          <p:nvPr/>
        </p:nvSpPr>
        <p:spPr>
          <a:xfrm>
            <a:off x="1181180" y="5441950"/>
            <a:ext cx="2543405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تغییرات زیادی در گذر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وجود دارد، شما باید مطمئن شوید که متن مخفی شرم آور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C30ACB-FA6F-49C9-89D4-86A536190468}"/>
              </a:ext>
            </a:extLst>
          </p:cNvPr>
          <p:cNvSpPr/>
          <p:nvPr/>
        </p:nvSpPr>
        <p:spPr>
          <a:xfrm>
            <a:off x="1831689" y="5098053"/>
            <a:ext cx="1966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مخاطب هدف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17FAB0-272D-4AD7-BB59-388A356F0674}"/>
              </a:ext>
            </a:extLst>
          </p:cNvPr>
          <p:cNvSpPr/>
          <p:nvPr/>
        </p:nvSpPr>
        <p:spPr>
          <a:xfrm>
            <a:off x="748435" y="1669146"/>
            <a:ext cx="4621851" cy="243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6C94E7-1C60-44F3-BF48-D985125307D7}"/>
              </a:ext>
            </a:extLst>
          </p:cNvPr>
          <p:cNvSpPr/>
          <p:nvPr/>
        </p:nvSpPr>
        <p:spPr>
          <a:xfrm>
            <a:off x="5370286" y="1669146"/>
            <a:ext cx="1814285" cy="2438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0F99FB-E203-4E2B-8949-2123CA843319}"/>
              </a:ext>
            </a:extLst>
          </p:cNvPr>
          <p:cNvSpPr/>
          <p:nvPr/>
        </p:nvSpPr>
        <p:spPr>
          <a:xfrm>
            <a:off x="1181181" y="2702020"/>
            <a:ext cx="3594016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یک متن شرم آور پنهان در وسط متن استفاده کنید.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762B9A-0774-4A1C-B383-D26B3362F64D}"/>
              </a:ext>
            </a:extLst>
          </p:cNvPr>
          <p:cNvSpPr/>
          <p:nvPr/>
        </p:nvSpPr>
        <p:spPr>
          <a:xfrm>
            <a:off x="1181181" y="2316632"/>
            <a:ext cx="2955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ارائه کلاس برتر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D037E1-631A-4D76-8FD8-27E9368A3846}"/>
              </a:ext>
            </a:extLst>
          </p:cNvPr>
          <p:cNvSpPr/>
          <p:nvPr/>
        </p:nvSpPr>
        <p:spPr>
          <a:xfrm>
            <a:off x="4814268" y="5441950"/>
            <a:ext cx="2415498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تغییرات زیادی در گذر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وجود دارد، شما باید مطمئن شوید که متن مخفی شرم آور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BBEBEC-FA35-41F3-B9EC-B4FF0A79A3C5}"/>
              </a:ext>
            </a:extLst>
          </p:cNvPr>
          <p:cNvSpPr/>
          <p:nvPr/>
        </p:nvSpPr>
        <p:spPr>
          <a:xfrm>
            <a:off x="5088345" y="4993065"/>
            <a:ext cx="2288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توسط بسیاری ترجیح داده شده است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ABF4B9-0529-434A-B470-E4E763138EE6}"/>
              </a:ext>
            </a:extLst>
          </p:cNvPr>
          <p:cNvSpPr/>
          <p:nvPr/>
        </p:nvSpPr>
        <p:spPr>
          <a:xfrm>
            <a:off x="8319449" y="5441950"/>
            <a:ext cx="2415499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تغییرات زیادی در گذر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وجود دارد، شما باید مطمئن شوید که متن مخفی شرم آور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AF931D-891D-41EA-8EFC-10B10532FB31}"/>
              </a:ext>
            </a:extLst>
          </p:cNvPr>
          <p:cNvSpPr/>
          <p:nvPr/>
        </p:nvSpPr>
        <p:spPr>
          <a:xfrm>
            <a:off x="8883456" y="5085590"/>
            <a:ext cx="1851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ارزش مشتریان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DFA07AFF-3E61-4D48-8649-A11524003895}"/>
              </a:ext>
            </a:extLst>
          </p:cNvPr>
          <p:cNvSpPr>
            <a:spLocks noEditPoints="1"/>
          </p:cNvSpPr>
          <p:nvPr/>
        </p:nvSpPr>
        <p:spPr bwMode="auto">
          <a:xfrm>
            <a:off x="1241460" y="4500937"/>
            <a:ext cx="409069" cy="409069"/>
          </a:xfrm>
          <a:custGeom>
            <a:avLst/>
            <a:gdLst>
              <a:gd name="T0" fmla="*/ 38 w 160"/>
              <a:gd name="T1" fmla="*/ 75 h 160"/>
              <a:gd name="T2" fmla="*/ 121 w 160"/>
              <a:gd name="T3" fmla="*/ 80 h 160"/>
              <a:gd name="T4" fmla="*/ 80 w 160"/>
              <a:gd name="T5" fmla="*/ 113 h 160"/>
              <a:gd name="T6" fmla="*/ 80 w 160"/>
              <a:gd name="T7" fmla="*/ 94 h 160"/>
              <a:gd name="T8" fmla="*/ 80 w 160"/>
              <a:gd name="T9" fmla="*/ 113 h 160"/>
              <a:gd name="T10" fmla="*/ 80 w 160"/>
              <a:gd name="T11" fmla="*/ 66 h 160"/>
              <a:gd name="T12" fmla="*/ 80 w 160"/>
              <a:gd name="T13" fmla="*/ 85 h 160"/>
              <a:gd name="T14" fmla="*/ 104 w 160"/>
              <a:gd name="T15" fmla="*/ 101 h 160"/>
              <a:gd name="T16" fmla="*/ 93 w 160"/>
              <a:gd name="T17" fmla="*/ 89 h 160"/>
              <a:gd name="T18" fmla="*/ 80 w 160"/>
              <a:gd name="T19" fmla="*/ 58 h 160"/>
              <a:gd name="T20" fmla="*/ 67 w 160"/>
              <a:gd name="T21" fmla="*/ 89 h 160"/>
              <a:gd name="T22" fmla="*/ 55 w 160"/>
              <a:gd name="T23" fmla="*/ 101 h 160"/>
              <a:gd name="T24" fmla="*/ 80 w 160"/>
              <a:gd name="T25" fmla="*/ 48 h 160"/>
              <a:gd name="T26" fmla="*/ 104 w 160"/>
              <a:gd name="T27" fmla="*/ 101 h 160"/>
              <a:gd name="T28" fmla="*/ 150 w 160"/>
              <a:gd name="T29" fmla="*/ 75 h 160"/>
              <a:gd name="T30" fmla="*/ 85 w 160"/>
              <a:gd name="T31" fmla="*/ 4 h 160"/>
              <a:gd name="T32" fmla="*/ 76 w 160"/>
              <a:gd name="T33" fmla="*/ 4 h 160"/>
              <a:gd name="T34" fmla="*/ 11 w 160"/>
              <a:gd name="T35" fmla="*/ 75 h 160"/>
              <a:gd name="T36" fmla="*/ 0 w 160"/>
              <a:gd name="T37" fmla="*/ 80 h 160"/>
              <a:gd name="T38" fmla="*/ 11 w 160"/>
              <a:gd name="T39" fmla="*/ 84 h 160"/>
              <a:gd name="T40" fmla="*/ 76 w 160"/>
              <a:gd name="T41" fmla="*/ 155 h 160"/>
              <a:gd name="T42" fmla="*/ 85 w 160"/>
              <a:gd name="T43" fmla="*/ 155 h 160"/>
              <a:gd name="T44" fmla="*/ 150 w 160"/>
              <a:gd name="T45" fmla="*/ 84 h 160"/>
              <a:gd name="T46" fmla="*/ 160 w 160"/>
              <a:gd name="T47" fmla="*/ 80 h 160"/>
              <a:gd name="T48" fmla="*/ 136 w 160"/>
              <a:gd name="T49" fmla="*/ 85 h 160"/>
              <a:gd name="T50" fmla="*/ 85 w 160"/>
              <a:gd name="T51" fmla="*/ 140 h 160"/>
              <a:gd name="T52" fmla="*/ 80 w 160"/>
              <a:gd name="T53" fmla="*/ 132 h 160"/>
              <a:gd name="T54" fmla="*/ 75 w 160"/>
              <a:gd name="T55" fmla="*/ 140 h 160"/>
              <a:gd name="T56" fmla="*/ 24 w 160"/>
              <a:gd name="T57" fmla="*/ 85 h 160"/>
              <a:gd name="T58" fmla="*/ 24 w 160"/>
              <a:gd name="T59" fmla="*/ 75 h 160"/>
              <a:gd name="T60" fmla="*/ 75 w 160"/>
              <a:gd name="T61" fmla="*/ 20 h 160"/>
              <a:gd name="T62" fmla="*/ 80 w 160"/>
              <a:gd name="T63" fmla="*/ 29 h 160"/>
              <a:gd name="T64" fmla="*/ 85 w 160"/>
              <a:gd name="T65" fmla="*/ 20 h 160"/>
              <a:gd name="T66" fmla="*/ 136 w 160"/>
              <a:gd name="T67" fmla="*/ 75 h 160"/>
              <a:gd name="T68" fmla="*/ 136 w 160"/>
              <a:gd name="T69" fmla="*/ 8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" h="160">
                <a:moveTo>
                  <a:pt x="79" y="38"/>
                </a:moveTo>
                <a:cubicBezTo>
                  <a:pt x="58" y="38"/>
                  <a:pt x="41" y="55"/>
                  <a:pt x="38" y="75"/>
                </a:cubicBezTo>
                <a:cubicBezTo>
                  <a:pt x="35" y="100"/>
                  <a:pt x="55" y="122"/>
                  <a:pt x="80" y="122"/>
                </a:cubicBezTo>
                <a:cubicBezTo>
                  <a:pt x="103" y="122"/>
                  <a:pt x="121" y="103"/>
                  <a:pt x="121" y="80"/>
                </a:cubicBezTo>
                <a:cubicBezTo>
                  <a:pt x="121" y="57"/>
                  <a:pt x="102" y="38"/>
                  <a:pt x="79" y="38"/>
                </a:cubicBezTo>
                <a:close/>
                <a:moveTo>
                  <a:pt x="80" y="113"/>
                </a:moveTo>
                <a:cubicBezTo>
                  <a:pt x="74" y="113"/>
                  <a:pt x="67" y="110"/>
                  <a:pt x="62" y="107"/>
                </a:cubicBezTo>
                <a:cubicBezTo>
                  <a:pt x="64" y="99"/>
                  <a:pt x="72" y="94"/>
                  <a:pt x="80" y="94"/>
                </a:cubicBezTo>
                <a:cubicBezTo>
                  <a:pt x="88" y="94"/>
                  <a:pt x="95" y="100"/>
                  <a:pt x="98" y="107"/>
                </a:cubicBezTo>
                <a:cubicBezTo>
                  <a:pt x="93" y="110"/>
                  <a:pt x="87" y="113"/>
                  <a:pt x="80" y="113"/>
                </a:cubicBezTo>
                <a:close/>
                <a:moveTo>
                  <a:pt x="71" y="75"/>
                </a:moveTo>
                <a:cubicBezTo>
                  <a:pt x="71" y="70"/>
                  <a:pt x="75" y="66"/>
                  <a:pt x="80" y="66"/>
                </a:cubicBezTo>
                <a:cubicBezTo>
                  <a:pt x="85" y="66"/>
                  <a:pt x="90" y="70"/>
                  <a:pt x="90" y="75"/>
                </a:cubicBezTo>
                <a:cubicBezTo>
                  <a:pt x="90" y="81"/>
                  <a:pt x="85" y="85"/>
                  <a:pt x="80" y="85"/>
                </a:cubicBezTo>
                <a:cubicBezTo>
                  <a:pt x="75" y="84"/>
                  <a:pt x="71" y="80"/>
                  <a:pt x="71" y="75"/>
                </a:cubicBezTo>
                <a:close/>
                <a:moveTo>
                  <a:pt x="104" y="101"/>
                </a:moveTo>
                <a:cubicBezTo>
                  <a:pt x="103" y="98"/>
                  <a:pt x="101" y="94"/>
                  <a:pt x="98" y="92"/>
                </a:cubicBezTo>
                <a:cubicBezTo>
                  <a:pt x="96" y="91"/>
                  <a:pt x="94" y="89"/>
                  <a:pt x="93" y="89"/>
                </a:cubicBezTo>
                <a:cubicBezTo>
                  <a:pt x="96" y="86"/>
                  <a:pt x="98" y="81"/>
                  <a:pt x="98" y="76"/>
                </a:cubicBezTo>
                <a:cubicBezTo>
                  <a:pt x="98" y="66"/>
                  <a:pt x="90" y="58"/>
                  <a:pt x="80" y="58"/>
                </a:cubicBezTo>
                <a:cubicBezTo>
                  <a:pt x="70" y="58"/>
                  <a:pt x="61" y="66"/>
                  <a:pt x="61" y="76"/>
                </a:cubicBezTo>
                <a:cubicBezTo>
                  <a:pt x="61" y="81"/>
                  <a:pt x="64" y="86"/>
                  <a:pt x="67" y="89"/>
                </a:cubicBezTo>
                <a:cubicBezTo>
                  <a:pt x="62" y="92"/>
                  <a:pt x="62" y="92"/>
                  <a:pt x="62" y="92"/>
                </a:cubicBezTo>
                <a:cubicBezTo>
                  <a:pt x="59" y="94"/>
                  <a:pt x="56" y="98"/>
                  <a:pt x="55" y="101"/>
                </a:cubicBezTo>
                <a:cubicBezTo>
                  <a:pt x="49" y="93"/>
                  <a:pt x="47" y="84"/>
                  <a:pt x="48" y="75"/>
                </a:cubicBezTo>
                <a:cubicBezTo>
                  <a:pt x="50" y="61"/>
                  <a:pt x="63" y="48"/>
                  <a:pt x="80" y="48"/>
                </a:cubicBezTo>
                <a:cubicBezTo>
                  <a:pt x="98" y="48"/>
                  <a:pt x="112" y="62"/>
                  <a:pt x="112" y="80"/>
                </a:cubicBezTo>
                <a:cubicBezTo>
                  <a:pt x="112" y="88"/>
                  <a:pt x="109" y="95"/>
                  <a:pt x="104" y="101"/>
                </a:cubicBezTo>
                <a:close/>
                <a:moveTo>
                  <a:pt x="155" y="75"/>
                </a:moveTo>
                <a:cubicBezTo>
                  <a:pt x="150" y="75"/>
                  <a:pt x="150" y="75"/>
                  <a:pt x="150" y="75"/>
                </a:cubicBezTo>
                <a:cubicBezTo>
                  <a:pt x="148" y="40"/>
                  <a:pt x="120" y="12"/>
                  <a:pt x="85" y="10"/>
                </a:cubicBezTo>
                <a:cubicBezTo>
                  <a:pt x="85" y="4"/>
                  <a:pt x="85" y="4"/>
                  <a:pt x="85" y="4"/>
                </a:cubicBezTo>
                <a:cubicBezTo>
                  <a:pt x="85" y="2"/>
                  <a:pt x="83" y="0"/>
                  <a:pt x="80" y="0"/>
                </a:cubicBezTo>
                <a:cubicBezTo>
                  <a:pt x="78" y="0"/>
                  <a:pt x="76" y="2"/>
                  <a:pt x="76" y="4"/>
                </a:cubicBezTo>
                <a:cubicBezTo>
                  <a:pt x="76" y="10"/>
                  <a:pt x="76" y="10"/>
                  <a:pt x="76" y="10"/>
                </a:cubicBezTo>
                <a:cubicBezTo>
                  <a:pt x="41" y="12"/>
                  <a:pt x="13" y="40"/>
                  <a:pt x="11" y="75"/>
                </a:cubicBezTo>
                <a:cubicBezTo>
                  <a:pt x="5" y="75"/>
                  <a:pt x="5" y="75"/>
                  <a:pt x="5" y="75"/>
                </a:cubicBezTo>
                <a:cubicBezTo>
                  <a:pt x="3" y="75"/>
                  <a:pt x="0" y="77"/>
                  <a:pt x="0" y="80"/>
                </a:cubicBezTo>
                <a:cubicBezTo>
                  <a:pt x="0" y="82"/>
                  <a:pt x="3" y="84"/>
                  <a:pt x="5" y="84"/>
                </a:cubicBezTo>
                <a:cubicBezTo>
                  <a:pt x="11" y="84"/>
                  <a:pt x="11" y="84"/>
                  <a:pt x="11" y="84"/>
                </a:cubicBezTo>
                <a:cubicBezTo>
                  <a:pt x="13" y="119"/>
                  <a:pt x="41" y="147"/>
                  <a:pt x="76" y="149"/>
                </a:cubicBezTo>
                <a:cubicBezTo>
                  <a:pt x="76" y="155"/>
                  <a:pt x="76" y="155"/>
                  <a:pt x="76" y="155"/>
                </a:cubicBezTo>
                <a:cubicBezTo>
                  <a:pt x="76" y="157"/>
                  <a:pt x="78" y="160"/>
                  <a:pt x="80" y="160"/>
                </a:cubicBezTo>
                <a:cubicBezTo>
                  <a:pt x="83" y="160"/>
                  <a:pt x="85" y="157"/>
                  <a:pt x="85" y="155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120" y="147"/>
                  <a:pt x="148" y="119"/>
                  <a:pt x="150" y="84"/>
                </a:cubicBezTo>
                <a:cubicBezTo>
                  <a:pt x="155" y="84"/>
                  <a:pt x="155" y="84"/>
                  <a:pt x="155" y="84"/>
                </a:cubicBezTo>
                <a:cubicBezTo>
                  <a:pt x="158" y="84"/>
                  <a:pt x="160" y="82"/>
                  <a:pt x="160" y="80"/>
                </a:cubicBezTo>
                <a:cubicBezTo>
                  <a:pt x="160" y="77"/>
                  <a:pt x="158" y="75"/>
                  <a:pt x="155" y="75"/>
                </a:cubicBezTo>
                <a:close/>
                <a:moveTo>
                  <a:pt x="136" y="85"/>
                </a:moveTo>
                <a:cubicBezTo>
                  <a:pt x="140" y="85"/>
                  <a:pt x="140" y="85"/>
                  <a:pt x="140" y="85"/>
                </a:cubicBezTo>
                <a:cubicBezTo>
                  <a:pt x="138" y="115"/>
                  <a:pt x="114" y="138"/>
                  <a:pt x="85" y="140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85" y="134"/>
                  <a:pt x="83" y="132"/>
                  <a:pt x="80" y="132"/>
                </a:cubicBezTo>
                <a:cubicBezTo>
                  <a:pt x="77" y="132"/>
                  <a:pt x="75" y="134"/>
                  <a:pt x="75" y="136"/>
                </a:cubicBezTo>
                <a:cubicBezTo>
                  <a:pt x="75" y="140"/>
                  <a:pt x="75" y="140"/>
                  <a:pt x="75" y="140"/>
                </a:cubicBezTo>
                <a:cubicBezTo>
                  <a:pt x="45" y="138"/>
                  <a:pt x="22" y="115"/>
                  <a:pt x="20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6" y="85"/>
                  <a:pt x="28" y="83"/>
                  <a:pt x="28" y="80"/>
                </a:cubicBezTo>
                <a:cubicBezTo>
                  <a:pt x="29" y="77"/>
                  <a:pt x="27" y="75"/>
                  <a:pt x="24" y="75"/>
                </a:cubicBezTo>
                <a:cubicBezTo>
                  <a:pt x="20" y="75"/>
                  <a:pt x="20" y="75"/>
                  <a:pt x="20" y="75"/>
                </a:cubicBezTo>
                <a:cubicBezTo>
                  <a:pt x="22" y="46"/>
                  <a:pt x="45" y="22"/>
                  <a:pt x="75" y="20"/>
                </a:cubicBezTo>
                <a:cubicBezTo>
                  <a:pt x="75" y="24"/>
                  <a:pt x="75" y="24"/>
                  <a:pt x="75" y="24"/>
                </a:cubicBezTo>
                <a:cubicBezTo>
                  <a:pt x="75" y="27"/>
                  <a:pt x="77" y="29"/>
                  <a:pt x="80" y="29"/>
                </a:cubicBezTo>
                <a:cubicBezTo>
                  <a:pt x="83" y="29"/>
                  <a:pt x="85" y="27"/>
                  <a:pt x="85" y="24"/>
                </a:cubicBezTo>
                <a:cubicBezTo>
                  <a:pt x="85" y="20"/>
                  <a:pt x="85" y="20"/>
                  <a:pt x="85" y="20"/>
                </a:cubicBezTo>
                <a:cubicBezTo>
                  <a:pt x="114" y="22"/>
                  <a:pt x="138" y="46"/>
                  <a:pt x="140" y="75"/>
                </a:cubicBezTo>
                <a:cubicBezTo>
                  <a:pt x="136" y="75"/>
                  <a:pt x="136" y="75"/>
                  <a:pt x="136" y="75"/>
                </a:cubicBezTo>
                <a:cubicBezTo>
                  <a:pt x="133" y="75"/>
                  <a:pt x="131" y="77"/>
                  <a:pt x="131" y="80"/>
                </a:cubicBezTo>
                <a:cubicBezTo>
                  <a:pt x="131" y="83"/>
                  <a:pt x="133" y="85"/>
                  <a:pt x="136" y="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4" name="Freeform 232">
            <a:extLst>
              <a:ext uri="{FF2B5EF4-FFF2-40B4-BE49-F238E27FC236}">
                <a16:creationId xmlns:a16="http://schemas.microsoft.com/office/drawing/2014/main" id="{0AE1989C-7F16-4B10-8515-89BF0DF96121}"/>
              </a:ext>
            </a:extLst>
          </p:cNvPr>
          <p:cNvSpPr>
            <a:spLocks noEditPoints="1"/>
          </p:cNvSpPr>
          <p:nvPr/>
        </p:nvSpPr>
        <p:spPr bwMode="auto">
          <a:xfrm>
            <a:off x="4891480" y="4500937"/>
            <a:ext cx="393731" cy="409069"/>
          </a:xfrm>
          <a:custGeom>
            <a:avLst/>
            <a:gdLst>
              <a:gd name="T0" fmla="*/ 139 w 154"/>
              <a:gd name="T1" fmla="*/ 58 h 160"/>
              <a:gd name="T2" fmla="*/ 113 w 154"/>
              <a:gd name="T3" fmla="*/ 29 h 160"/>
              <a:gd name="T4" fmla="*/ 96 w 154"/>
              <a:gd name="T5" fmla="*/ 0 h 160"/>
              <a:gd name="T6" fmla="*/ 84 w 154"/>
              <a:gd name="T7" fmla="*/ 15 h 160"/>
              <a:gd name="T8" fmla="*/ 83 w 154"/>
              <a:gd name="T9" fmla="*/ 26 h 160"/>
              <a:gd name="T10" fmla="*/ 67 w 154"/>
              <a:gd name="T11" fmla="*/ 46 h 160"/>
              <a:gd name="T12" fmla="*/ 50 w 154"/>
              <a:gd name="T13" fmla="*/ 139 h 160"/>
              <a:gd name="T14" fmla="*/ 132 w 154"/>
              <a:gd name="T15" fmla="*/ 149 h 160"/>
              <a:gd name="T16" fmla="*/ 145 w 154"/>
              <a:gd name="T17" fmla="*/ 129 h 160"/>
              <a:gd name="T18" fmla="*/ 146 w 154"/>
              <a:gd name="T19" fmla="*/ 108 h 160"/>
              <a:gd name="T20" fmla="*/ 148 w 154"/>
              <a:gd name="T21" fmla="*/ 85 h 160"/>
              <a:gd name="T22" fmla="*/ 141 w 154"/>
              <a:gd name="T23" fmla="*/ 87 h 160"/>
              <a:gd name="T24" fmla="*/ 141 w 154"/>
              <a:gd name="T25" fmla="*/ 104 h 160"/>
              <a:gd name="T26" fmla="*/ 136 w 154"/>
              <a:gd name="T27" fmla="*/ 107 h 160"/>
              <a:gd name="T28" fmla="*/ 144 w 154"/>
              <a:gd name="T29" fmla="*/ 120 h 160"/>
              <a:gd name="T30" fmla="*/ 132 w 154"/>
              <a:gd name="T31" fmla="*/ 126 h 160"/>
              <a:gd name="T32" fmla="*/ 141 w 154"/>
              <a:gd name="T33" fmla="*/ 139 h 160"/>
              <a:gd name="T34" fmla="*/ 60 w 154"/>
              <a:gd name="T35" fmla="*/ 143 h 160"/>
              <a:gd name="T36" fmla="*/ 56 w 154"/>
              <a:gd name="T37" fmla="*/ 88 h 160"/>
              <a:gd name="T38" fmla="*/ 82 w 154"/>
              <a:gd name="T39" fmla="*/ 38 h 160"/>
              <a:gd name="T40" fmla="*/ 90 w 154"/>
              <a:gd name="T41" fmla="*/ 21 h 160"/>
              <a:gd name="T42" fmla="*/ 96 w 154"/>
              <a:gd name="T43" fmla="*/ 7 h 160"/>
              <a:gd name="T44" fmla="*/ 107 w 154"/>
              <a:gd name="T45" fmla="*/ 29 h 160"/>
              <a:gd name="T46" fmla="*/ 97 w 154"/>
              <a:gd name="T47" fmla="*/ 59 h 160"/>
              <a:gd name="T48" fmla="*/ 101 w 154"/>
              <a:gd name="T49" fmla="*/ 64 h 160"/>
              <a:gd name="T50" fmla="*/ 104 w 154"/>
              <a:gd name="T51" fmla="*/ 64 h 160"/>
              <a:gd name="T52" fmla="*/ 147 w 154"/>
              <a:gd name="T53" fmla="*/ 73 h 160"/>
              <a:gd name="T54" fmla="*/ 133 w 154"/>
              <a:gd name="T55" fmla="*/ 83 h 160"/>
              <a:gd name="T56" fmla="*/ 36 w 154"/>
              <a:gd name="T57" fmla="*/ 74 h 160"/>
              <a:gd name="T58" fmla="*/ 0 w 154"/>
              <a:gd name="T59" fmla="*/ 85 h 160"/>
              <a:gd name="T60" fmla="*/ 11 w 154"/>
              <a:gd name="T61" fmla="*/ 160 h 160"/>
              <a:gd name="T62" fmla="*/ 46 w 154"/>
              <a:gd name="T63" fmla="*/ 146 h 160"/>
              <a:gd name="T64" fmla="*/ 36 w 154"/>
              <a:gd name="T65" fmla="*/ 74 h 160"/>
              <a:gd name="T66" fmla="*/ 36 w 154"/>
              <a:gd name="T67" fmla="*/ 154 h 160"/>
              <a:gd name="T68" fmla="*/ 6 w 154"/>
              <a:gd name="T69" fmla="*/ 148 h 160"/>
              <a:gd name="T70" fmla="*/ 7 w 154"/>
              <a:gd name="T71" fmla="*/ 81 h 160"/>
              <a:gd name="T72" fmla="*/ 36 w 154"/>
              <a:gd name="T73" fmla="*/ 80 h 160"/>
              <a:gd name="T74" fmla="*/ 39 w 154"/>
              <a:gd name="T75" fmla="*/ 14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4" h="160">
                <a:moveTo>
                  <a:pt x="154" y="73"/>
                </a:moveTo>
                <a:cubicBezTo>
                  <a:pt x="154" y="64"/>
                  <a:pt x="147" y="58"/>
                  <a:pt x="139" y="58"/>
                </a:cubicBezTo>
                <a:cubicBezTo>
                  <a:pt x="105" y="58"/>
                  <a:pt x="105" y="58"/>
                  <a:pt x="105" y="58"/>
                </a:cubicBezTo>
                <a:cubicBezTo>
                  <a:pt x="108" y="53"/>
                  <a:pt x="113" y="42"/>
                  <a:pt x="113" y="29"/>
                </a:cubicBezTo>
                <a:cubicBezTo>
                  <a:pt x="113" y="19"/>
                  <a:pt x="111" y="10"/>
                  <a:pt x="106" y="5"/>
                </a:cubicBezTo>
                <a:cubicBezTo>
                  <a:pt x="103" y="2"/>
                  <a:pt x="100" y="0"/>
                  <a:pt x="96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88" y="1"/>
                  <a:pt x="84" y="6"/>
                  <a:pt x="84" y="15"/>
                </a:cubicBezTo>
                <a:cubicBezTo>
                  <a:pt x="83" y="17"/>
                  <a:pt x="84" y="20"/>
                  <a:pt x="84" y="21"/>
                </a:cubicBezTo>
                <a:cubicBezTo>
                  <a:pt x="84" y="23"/>
                  <a:pt x="84" y="26"/>
                  <a:pt x="83" y="26"/>
                </a:cubicBezTo>
                <a:cubicBezTo>
                  <a:pt x="82" y="29"/>
                  <a:pt x="80" y="31"/>
                  <a:pt x="77" y="34"/>
                </a:cubicBezTo>
                <a:cubicBezTo>
                  <a:pt x="74" y="37"/>
                  <a:pt x="71" y="40"/>
                  <a:pt x="67" y="46"/>
                </a:cubicBezTo>
                <a:cubicBezTo>
                  <a:pt x="59" y="56"/>
                  <a:pt x="50" y="74"/>
                  <a:pt x="50" y="88"/>
                </a:cubicBezTo>
                <a:cubicBezTo>
                  <a:pt x="50" y="139"/>
                  <a:pt x="50" y="139"/>
                  <a:pt x="50" y="139"/>
                </a:cubicBezTo>
                <a:cubicBezTo>
                  <a:pt x="50" y="144"/>
                  <a:pt x="50" y="149"/>
                  <a:pt x="60" y="149"/>
                </a:cubicBezTo>
                <a:cubicBezTo>
                  <a:pt x="132" y="149"/>
                  <a:pt x="132" y="149"/>
                  <a:pt x="132" y="149"/>
                </a:cubicBezTo>
                <a:cubicBezTo>
                  <a:pt x="142" y="149"/>
                  <a:pt x="146" y="143"/>
                  <a:pt x="146" y="141"/>
                </a:cubicBezTo>
                <a:cubicBezTo>
                  <a:pt x="148" y="137"/>
                  <a:pt x="147" y="133"/>
                  <a:pt x="145" y="129"/>
                </a:cubicBezTo>
                <a:cubicBezTo>
                  <a:pt x="147" y="128"/>
                  <a:pt x="149" y="125"/>
                  <a:pt x="150" y="121"/>
                </a:cubicBezTo>
                <a:cubicBezTo>
                  <a:pt x="151" y="117"/>
                  <a:pt x="150" y="112"/>
                  <a:pt x="146" y="108"/>
                </a:cubicBezTo>
                <a:cubicBezTo>
                  <a:pt x="149" y="107"/>
                  <a:pt x="151" y="105"/>
                  <a:pt x="152" y="102"/>
                </a:cubicBezTo>
                <a:cubicBezTo>
                  <a:pt x="154" y="98"/>
                  <a:pt x="154" y="90"/>
                  <a:pt x="148" y="85"/>
                </a:cubicBezTo>
                <a:cubicBezTo>
                  <a:pt x="151" y="82"/>
                  <a:pt x="154" y="78"/>
                  <a:pt x="154" y="73"/>
                </a:cubicBezTo>
                <a:close/>
                <a:moveTo>
                  <a:pt x="141" y="87"/>
                </a:moveTo>
                <a:cubicBezTo>
                  <a:pt x="148" y="91"/>
                  <a:pt x="147" y="98"/>
                  <a:pt x="147" y="100"/>
                </a:cubicBezTo>
                <a:cubicBezTo>
                  <a:pt x="146" y="101"/>
                  <a:pt x="143" y="103"/>
                  <a:pt x="141" y="104"/>
                </a:cubicBezTo>
                <a:cubicBezTo>
                  <a:pt x="141" y="104"/>
                  <a:pt x="140" y="105"/>
                  <a:pt x="139" y="105"/>
                </a:cubicBezTo>
                <a:cubicBezTo>
                  <a:pt x="136" y="107"/>
                  <a:pt x="136" y="107"/>
                  <a:pt x="136" y="107"/>
                </a:cubicBezTo>
                <a:cubicBezTo>
                  <a:pt x="139" y="110"/>
                  <a:pt x="139" y="110"/>
                  <a:pt x="139" y="110"/>
                </a:cubicBezTo>
                <a:cubicBezTo>
                  <a:pt x="144" y="113"/>
                  <a:pt x="145" y="117"/>
                  <a:pt x="144" y="120"/>
                </a:cubicBezTo>
                <a:cubicBezTo>
                  <a:pt x="144" y="122"/>
                  <a:pt x="143" y="124"/>
                  <a:pt x="139" y="125"/>
                </a:cubicBezTo>
                <a:cubicBezTo>
                  <a:pt x="132" y="126"/>
                  <a:pt x="132" y="126"/>
                  <a:pt x="132" y="126"/>
                </a:cubicBezTo>
                <a:cubicBezTo>
                  <a:pt x="137" y="130"/>
                  <a:pt x="137" y="130"/>
                  <a:pt x="137" y="130"/>
                </a:cubicBezTo>
                <a:cubicBezTo>
                  <a:pt x="140" y="133"/>
                  <a:pt x="142" y="136"/>
                  <a:pt x="141" y="139"/>
                </a:cubicBezTo>
                <a:cubicBezTo>
                  <a:pt x="140" y="142"/>
                  <a:pt x="137" y="143"/>
                  <a:pt x="132" y="143"/>
                </a:cubicBezTo>
                <a:cubicBezTo>
                  <a:pt x="60" y="143"/>
                  <a:pt x="60" y="143"/>
                  <a:pt x="60" y="143"/>
                </a:cubicBezTo>
                <a:cubicBezTo>
                  <a:pt x="56" y="143"/>
                  <a:pt x="56" y="143"/>
                  <a:pt x="56" y="139"/>
                </a:cubicBezTo>
                <a:cubicBezTo>
                  <a:pt x="56" y="88"/>
                  <a:pt x="56" y="88"/>
                  <a:pt x="56" y="88"/>
                </a:cubicBezTo>
                <a:cubicBezTo>
                  <a:pt x="56" y="78"/>
                  <a:pt x="62" y="62"/>
                  <a:pt x="71" y="50"/>
                </a:cubicBezTo>
                <a:cubicBezTo>
                  <a:pt x="76" y="45"/>
                  <a:pt x="79" y="41"/>
                  <a:pt x="82" y="38"/>
                </a:cubicBezTo>
                <a:cubicBezTo>
                  <a:pt x="85" y="35"/>
                  <a:pt x="87" y="33"/>
                  <a:pt x="89" y="29"/>
                </a:cubicBezTo>
                <a:cubicBezTo>
                  <a:pt x="90" y="27"/>
                  <a:pt x="90" y="25"/>
                  <a:pt x="90" y="21"/>
                </a:cubicBezTo>
                <a:cubicBezTo>
                  <a:pt x="90" y="20"/>
                  <a:pt x="90" y="17"/>
                  <a:pt x="90" y="15"/>
                </a:cubicBezTo>
                <a:cubicBezTo>
                  <a:pt x="90" y="7"/>
                  <a:pt x="94" y="7"/>
                  <a:pt x="96" y="7"/>
                </a:cubicBezTo>
                <a:cubicBezTo>
                  <a:pt x="98" y="7"/>
                  <a:pt x="100" y="8"/>
                  <a:pt x="101" y="9"/>
                </a:cubicBezTo>
                <a:cubicBezTo>
                  <a:pt x="105" y="13"/>
                  <a:pt x="107" y="20"/>
                  <a:pt x="107" y="29"/>
                </a:cubicBezTo>
                <a:cubicBezTo>
                  <a:pt x="107" y="42"/>
                  <a:pt x="101" y="52"/>
                  <a:pt x="99" y="56"/>
                </a:cubicBezTo>
                <a:cubicBezTo>
                  <a:pt x="98" y="57"/>
                  <a:pt x="97" y="58"/>
                  <a:pt x="97" y="59"/>
                </a:cubicBezTo>
                <a:cubicBezTo>
                  <a:pt x="97" y="61"/>
                  <a:pt x="97" y="62"/>
                  <a:pt x="98" y="62"/>
                </a:cubicBezTo>
                <a:cubicBezTo>
                  <a:pt x="99" y="64"/>
                  <a:pt x="101" y="64"/>
                  <a:pt x="101" y="64"/>
                </a:cubicBezTo>
                <a:cubicBezTo>
                  <a:pt x="102" y="64"/>
                  <a:pt x="102" y="64"/>
                  <a:pt x="103" y="64"/>
                </a:cubicBezTo>
                <a:cubicBezTo>
                  <a:pt x="103" y="64"/>
                  <a:pt x="103" y="64"/>
                  <a:pt x="104" y="64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44" y="64"/>
                  <a:pt x="147" y="68"/>
                  <a:pt x="147" y="73"/>
                </a:cubicBezTo>
                <a:cubicBezTo>
                  <a:pt x="147" y="78"/>
                  <a:pt x="143" y="81"/>
                  <a:pt x="141" y="81"/>
                </a:cubicBezTo>
                <a:cubicBezTo>
                  <a:pt x="133" y="83"/>
                  <a:pt x="133" y="83"/>
                  <a:pt x="133" y="83"/>
                </a:cubicBezTo>
                <a:lnTo>
                  <a:pt x="141" y="87"/>
                </a:lnTo>
                <a:close/>
                <a:moveTo>
                  <a:pt x="36" y="74"/>
                </a:moveTo>
                <a:cubicBezTo>
                  <a:pt x="8" y="74"/>
                  <a:pt x="8" y="74"/>
                  <a:pt x="8" y="74"/>
                </a:cubicBezTo>
                <a:cubicBezTo>
                  <a:pt x="2" y="74"/>
                  <a:pt x="0" y="78"/>
                  <a:pt x="0" y="85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60"/>
                  <a:pt x="6" y="160"/>
                  <a:pt x="11" y="160"/>
                </a:cubicBezTo>
                <a:cubicBezTo>
                  <a:pt x="36" y="160"/>
                  <a:pt x="36" y="160"/>
                  <a:pt x="36" y="160"/>
                </a:cubicBezTo>
                <a:cubicBezTo>
                  <a:pt x="46" y="160"/>
                  <a:pt x="46" y="154"/>
                  <a:pt x="46" y="146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78"/>
                  <a:pt x="43" y="74"/>
                  <a:pt x="36" y="74"/>
                </a:cubicBezTo>
                <a:close/>
                <a:moveTo>
                  <a:pt x="39" y="146"/>
                </a:moveTo>
                <a:cubicBezTo>
                  <a:pt x="39" y="154"/>
                  <a:pt x="39" y="154"/>
                  <a:pt x="36" y="154"/>
                </a:cubicBezTo>
                <a:cubicBezTo>
                  <a:pt x="11" y="154"/>
                  <a:pt x="11" y="154"/>
                  <a:pt x="11" y="154"/>
                </a:cubicBezTo>
                <a:cubicBezTo>
                  <a:pt x="7" y="154"/>
                  <a:pt x="6" y="154"/>
                  <a:pt x="6" y="148"/>
                </a:cubicBezTo>
                <a:cubicBezTo>
                  <a:pt x="6" y="85"/>
                  <a:pt x="6" y="85"/>
                  <a:pt x="6" y="85"/>
                </a:cubicBezTo>
                <a:cubicBezTo>
                  <a:pt x="6" y="81"/>
                  <a:pt x="7" y="81"/>
                  <a:pt x="7" y="81"/>
                </a:cubicBezTo>
                <a:cubicBezTo>
                  <a:pt x="7" y="81"/>
                  <a:pt x="7" y="80"/>
                  <a:pt x="8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9" y="80"/>
                  <a:pt x="39" y="80"/>
                  <a:pt x="39" y="86"/>
                </a:cubicBezTo>
                <a:lnTo>
                  <a:pt x="39" y="1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5" name="Freeform 203">
            <a:extLst>
              <a:ext uri="{FF2B5EF4-FFF2-40B4-BE49-F238E27FC236}">
                <a16:creationId xmlns:a16="http://schemas.microsoft.com/office/drawing/2014/main" id="{D11F2219-6DE0-4F70-9B64-74759538479B}"/>
              </a:ext>
            </a:extLst>
          </p:cNvPr>
          <p:cNvSpPr>
            <a:spLocks noEditPoints="1"/>
          </p:cNvSpPr>
          <p:nvPr/>
        </p:nvSpPr>
        <p:spPr bwMode="auto">
          <a:xfrm>
            <a:off x="8402777" y="4500937"/>
            <a:ext cx="306803" cy="409069"/>
          </a:xfrm>
          <a:custGeom>
            <a:avLst/>
            <a:gdLst>
              <a:gd name="T0" fmla="*/ 120 w 120"/>
              <a:gd name="T1" fmla="*/ 36 h 160"/>
              <a:gd name="T2" fmla="*/ 119 w 120"/>
              <a:gd name="T3" fmla="*/ 35 h 160"/>
              <a:gd name="T4" fmla="*/ 85 w 120"/>
              <a:gd name="T5" fmla="*/ 1 h 160"/>
              <a:gd name="T6" fmla="*/ 84 w 120"/>
              <a:gd name="T7" fmla="*/ 0 h 160"/>
              <a:gd name="T8" fmla="*/ 83 w 120"/>
              <a:gd name="T9" fmla="*/ 0 h 160"/>
              <a:gd name="T10" fmla="*/ 3 w 120"/>
              <a:gd name="T11" fmla="*/ 0 h 160"/>
              <a:gd name="T12" fmla="*/ 0 w 120"/>
              <a:gd name="T13" fmla="*/ 2 h 160"/>
              <a:gd name="T14" fmla="*/ 0 w 120"/>
              <a:gd name="T15" fmla="*/ 157 h 160"/>
              <a:gd name="T16" fmla="*/ 3 w 120"/>
              <a:gd name="T17" fmla="*/ 160 h 160"/>
              <a:gd name="T18" fmla="*/ 117 w 120"/>
              <a:gd name="T19" fmla="*/ 160 h 160"/>
              <a:gd name="T20" fmla="*/ 120 w 120"/>
              <a:gd name="T21" fmla="*/ 157 h 160"/>
              <a:gd name="T22" fmla="*/ 120 w 120"/>
              <a:gd name="T23" fmla="*/ 37 h 160"/>
              <a:gd name="T24" fmla="*/ 120 w 120"/>
              <a:gd name="T25" fmla="*/ 36 h 160"/>
              <a:gd name="T26" fmla="*/ 86 w 120"/>
              <a:gd name="T27" fmla="*/ 9 h 160"/>
              <a:gd name="T28" fmla="*/ 111 w 120"/>
              <a:gd name="T29" fmla="*/ 34 h 160"/>
              <a:gd name="T30" fmla="*/ 86 w 120"/>
              <a:gd name="T31" fmla="*/ 34 h 160"/>
              <a:gd name="T32" fmla="*/ 86 w 120"/>
              <a:gd name="T33" fmla="*/ 9 h 160"/>
              <a:gd name="T34" fmla="*/ 114 w 120"/>
              <a:gd name="T35" fmla="*/ 154 h 160"/>
              <a:gd name="T36" fmla="*/ 6 w 120"/>
              <a:gd name="T37" fmla="*/ 154 h 160"/>
              <a:gd name="T38" fmla="*/ 6 w 120"/>
              <a:gd name="T39" fmla="*/ 5 h 160"/>
              <a:gd name="T40" fmla="*/ 80 w 120"/>
              <a:gd name="T41" fmla="*/ 5 h 160"/>
              <a:gd name="T42" fmla="*/ 80 w 120"/>
              <a:gd name="T43" fmla="*/ 37 h 160"/>
              <a:gd name="T44" fmla="*/ 83 w 120"/>
              <a:gd name="T45" fmla="*/ 39 h 160"/>
              <a:gd name="T46" fmla="*/ 114 w 120"/>
              <a:gd name="T47" fmla="*/ 39 h 160"/>
              <a:gd name="T48" fmla="*/ 114 w 120"/>
              <a:gd name="T49" fmla="*/ 154 h 160"/>
              <a:gd name="T50" fmla="*/ 22 w 120"/>
              <a:gd name="T51" fmla="*/ 94 h 160"/>
              <a:gd name="T52" fmla="*/ 24 w 120"/>
              <a:gd name="T53" fmla="*/ 95 h 160"/>
              <a:gd name="T54" fmla="*/ 93 w 120"/>
              <a:gd name="T55" fmla="*/ 95 h 160"/>
              <a:gd name="T56" fmla="*/ 94 w 120"/>
              <a:gd name="T57" fmla="*/ 94 h 160"/>
              <a:gd name="T58" fmla="*/ 93 w 120"/>
              <a:gd name="T59" fmla="*/ 92 h 160"/>
              <a:gd name="T60" fmla="*/ 24 w 120"/>
              <a:gd name="T61" fmla="*/ 92 h 160"/>
              <a:gd name="T62" fmla="*/ 22 w 120"/>
              <a:gd name="T63" fmla="*/ 94 h 160"/>
              <a:gd name="T64" fmla="*/ 24 w 120"/>
              <a:gd name="T65" fmla="*/ 81 h 160"/>
              <a:gd name="T66" fmla="*/ 61 w 120"/>
              <a:gd name="T67" fmla="*/ 81 h 160"/>
              <a:gd name="T68" fmla="*/ 62 w 120"/>
              <a:gd name="T69" fmla="*/ 80 h 160"/>
              <a:gd name="T70" fmla="*/ 62 w 120"/>
              <a:gd name="T71" fmla="*/ 43 h 160"/>
              <a:gd name="T72" fmla="*/ 61 w 120"/>
              <a:gd name="T73" fmla="*/ 42 h 160"/>
              <a:gd name="T74" fmla="*/ 24 w 120"/>
              <a:gd name="T75" fmla="*/ 42 h 160"/>
              <a:gd name="T76" fmla="*/ 22 w 120"/>
              <a:gd name="T77" fmla="*/ 43 h 160"/>
              <a:gd name="T78" fmla="*/ 22 w 120"/>
              <a:gd name="T79" fmla="*/ 80 h 160"/>
              <a:gd name="T80" fmla="*/ 24 w 120"/>
              <a:gd name="T81" fmla="*/ 81 h 160"/>
              <a:gd name="T82" fmla="*/ 25 w 120"/>
              <a:gd name="T83" fmla="*/ 45 h 160"/>
              <a:gd name="T84" fmla="*/ 59 w 120"/>
              <a:gd name="T85" fmla="*/ 45 h 160"/>
              <a:gd name="T86" fmla="*/ 59 w 120"/>
              <a:gd name="T87" fmla="*/ 78 h 160"/>
              <a:gd name="T88" fmla="*/ 25 w 120"/>
              <a:gd name="T89" fmla="*/ 78 h 160"/>
              <a:gd name="T90" fmla="*/ 25 w 120"/>
              <a:gd name="T91" fmla="*/ 45 h 160"/>
              <a:gd name="T92" fmla="*/ 93 w 120"/>
              <a:gd name="T93" fmla="*/ 109 h 160"/>
              <a:gd name="T94" fmla="*/ 24 w 120"/>
              <a:gd name="T95" fmla="*/ 109 h 160"/>
              <a:gd name="T96" fmla="*/ 22 w 120"/>
              <a:gd name="T97" fmla="*/ 110 h 160"/>
              <a:gd name="T98" fmla="*/ 24 w 120"/>
              <a:gd name="T99" fmla="*/ 111 h 160"/>
              <a:gd name="T100" fmla="*/ 93 w 120"/>
              <a:gd name="T101" fmla="*/ 111 h 160"/>
              <a:gd name="T102" fmla="*/ 94 w 120"/>
              <a:gd name="T103" fmla="*/ 110 h 160"/>
              <a:gd name="T104" fmla="*/ 93 w 120"/>
              <a:gd name="T105" fmla="*/ 109 h 160"/>
              <a:gd name="T106" fmla="*/ 64 w 120"/>
              <a:gd name="T107" fmla="*/ 125 h 160"/>
              <a:gd name="T108" fmla="*/ 24 w 120"/>
              <a:gd name="T109" fmla="*/ 125 h 160"/>
              <a:gd name="T110" fmla="*/ 22 w 120"/>
              <a:gd name="T111" fmla="*/ 126 h 160"/>
              <a:gd name="T112" fmla="*/ 24 w 120"/>
              <a:gd name="T113" fmla="*/ 127 h 160"/>
              <a:gd name="T114" fmla="*/ 64 w 120"/>
              <a:gd name="T115" fmla="*/ 127 h 160"/>
              <a:gd name="T116" fmla="*/ 65 w 120"/>
              <a:gd name="T117" fmla="*/ 126 h 160"/>
              <a:gd name="T118" fmla="*/ 64 w 120"/>
              <a:gd name="T119" fmla="*/ 12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0" h="160">
                <a:moveTo>
                  <a:pt x="120" y="36"/>
                </a:moveTo>
                <a:cubicBezTo>
                  <a:pt x="120" y="35"/>
                  <a:pt x="119" y="35"/>
                  <a:pt x="119" y="35"/>
                </a:cubicBezTo>
                <a:cubicBezTo>
                  <a:pt x="85" y="1"/>
                  <a:pt x="85" y="1"/>
                  <a:pt x="85" y="1"/>
                </a:cubicBezTo>
                <a:cubicBezTo>
                  <a:pt x="85" y="0"/>
                  <a:pt x="84" y="0"/>
                  <a:pt x="84" y="0"/>
                </a:cubicBezTo>
                <a:cubicBezTo>
                  <a:pt x="84" y="0"/>
                  <a:pt x="83" y="0"/>
                  <a:pt x="83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59"/>
                  <a:pt x="1" y="160"/>
                  <a:pt x="3" y="160"/>
                </a:cubicBezTo>
                <a:cubicBezTo>
                  <a:pt x="117" y="160"/>
                  <a:pt x="117" y="160"/>
                  <a:pt x="117" y="160"/>
                </a:cubicBezTo>
                <a:cubicBezTo>
                  <a:pt x="119" y="160"/>
                  <a:pt x="120" y="159"/>
                  <a:pt x="120" y="157"/>
                </a:cubicBezTo>
                <a:cubicBezTo>
                  <a:pt x="120" y="37"/>
                  <a:pt x="120" y="37"/>
                  <a:pt x="120" y="37"/>
                </a:cubicBezTo>
                <a:cubicBezTo>
                  <a:pt x="120" y="36"/>
                  <a:pt x="120" y="36"/>
                  <a:pt x="120" y="36"/>
                </a:cubicBezTo>
                <a:close/>
                <a:moveTo>
                  <a:pt x="86" y="9"/>
                </a:moveTo>
                <a:cubicBezTo>
                  <a:pt x="111" y="34"/>
                  <a:pt x="111" y="34"/>
                  <a:pt x="111" y="34"/>
                </a:cubicBezTo>
                <a:cubicBezTo>
                  <a:pt x="86" y="34"/>
                  <a:pt x="86" y="34"/>
                  <a:pt x="86" y="34"/>
                </a:cubicBezTo>
                <a:lnTo>
                  <a:pt x="86" y="9"/>
                </a:lnTo>
                <a:close/>
                <a:moveTo>
                  <a:pt x="114" y="154"/>
                </a:moveTo>
                <a:cubicBezTo>
                  <a:pt x="6" y="154"/>
                  <a:pt x="6" y="154"/>
                  <a:pt x="6" y="154"/>
                </a:cubicBezTo>
                <a:cubicBezTo>
                  <a:pt x="6" y="5"/>
                  <a:pt x="6" y="5"/>
                  <a:pt x="6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37"/>
                  <a:pt x="80" y="37"/>
                  <a:pt x="80" y="37"/>
                </a:cubicBezTo>
                <a:cubicBezTo>
                  <a:pt x="80" y="38"/>
                  <a:pt x="81" y="39"/>
                  <a:pt x="83" y="39"/>
                </a:cubicBezTo>
                <a:cubicBezTo>
                  <a:pt x="114" y="39"/>
                  <a:pt x="114" y="39"/>
                  <a:pt x="114" y="39"/>
                </a:cubicBezTo>
                <a:lnTo>
                  <a:pt x="114" y="154"/>
                </a:lnTo>
                <a:close/>
                <a:moveTo>
                  <a:pt x="22" y="94"/>
                </a:moveTo>
                <a:cubicBezTo>
                  <a:pt x="22" y="94"/>
                  <a:pt x="23" y="95"/>
                  <a:pt x="24" y="95"/>
                </a:cubicBezTo>
                <a:cubicBezTo>
                  <a:pt x="93" y="95"/>
                  <a:pt x="93" y="95"/>
                  <a:pt x="93" y="95"/>
                </a:cubicBezTo>
                <a:cubicBezTo>
                  <a:pt x="94" y="95"/>
                  <a:pt x="94" y="94"/>
                  <a:pt x="94" y="94"/>
                </a:cubicBezTo>
                <a:cubicBezTo>
                  <a:pt x="94" y="93"/>
                  <a:pt x="94" y="92"/>
                  <a:pt x="93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3" y="92"/>
                  <a:pt x="22" y="93"/>
                  <a:pt x="22" y="94"/>
                </a:cubicBezTo>
                <a:close/>
                <a:moveTo>
                  <a:pt x="24" y="81"/>
                </a:moveTo>
                <a:cubicBezTo>
                  <a:pt x="61" y="81"/>
                  <a:pt x="61" y="81"/>
                  <a:pt x="61" y="81"/>
                </a:cubicBezTo>
                <a:cubicBezTo>
                  <a:pt x="61" y="81"/>
                  <a:pt x="62" y="80"/>
                  <a:pt x="62" y="80"/>
                </a:cubicBezTo>
                <a:cubicBezTo>
                  <a:pt x="62" y="43"/>
                  <a:pt x="62" y="43"/>
                  <a:pt x="62" y="43"/>
                </a:cubicBezTo>
                <a:cubicBezTo>
                  <a:pt x="62" y="42"/>
                  <a:pt x="61" y="42"/>
                  <a:pt x="61" y="42"/>
                </a:cubicBezTo>
                <a:cubicBezTo>
                  <a:pt x="24" y="42"/>
                  <a:pt x="24" y="42"/>
                  <a:pt x="24" y="42"/>
                </a:cubicBezTo>
                <a:cubicBezTo>
                  <a:pt x="23" y="42"/>
                  <a:pt x="22" y="42"/>
                  <a:pt x="22" y="43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23" y="81"/>
                  <a:pt x="24" y="81"/>
                </a:cubicBezTo>
                <a:close/>
                <a:moveTo>
                  <a:pt x="25" y="45"/>
                </a:moveTo>
                <a:cubicBezTo>
                  <a:pt x="59" y="45"/>
                  <a:pt x="59" y="45"/>
                  <a:pt x="59" y="45"/>
                </a:cubicBezTo>
                <a:cubicBezTo>
                  <a:pt x="59" y="78"/>
                  <a:pt x="59" y="78"/>
                  <a:pt x="59" y="78"/>
                </a:cubicBezTo>
                <a:cubicBezTo>
                  <a:pt x="25" y="78"/>
                  <a:pt x="25" y="78"/>
                  <a:pt x="25" y="78"/>
                </a:cubicBezTo>
                <a:lnTo>
                  <a:pt x="25" y="45"/>
                </a:lnTo>
                <a:close/>
                <a:moveTo>
                  <a:pt x="93" y="109"/>
                </a:moveTo>
                <a:cubicBezTo>
                  <a:pt x="24" y="109"/>
                  <a:pt x="24" y="109"/>
                  <a:pt x="24" y="109"/>
                </a:cubicBezTo>
                <a:cubicBezTo>
                  <a:pt x="23" y="109"/>
                  <a:pt x="22" y="109"/>
                  <a:pt x="22" y="110"/>
                </a:cubicBezTo>
                <a:cubicBezTo>
                  <a:pt x="22" y="111"/>
                  <a:pt x="23" y="111"/>
                  <a:pt x="24" y="111"/>
                </a:cubicBezTo>
                <a:cubicBezTo>
                  <a:pt x="93" y="111"/>
                  <a:pt x="93" y="111"/>
                  <a:pt x="93" y="111"/>
                </a:cubicBezTo>
                <a:cubicBezTo>
                  <a:pt x="94" y="111"/>
                  <a:pt x="94" y="111"/>
                  <a:pt x="94" y="110"/>
                </a:cubicBezTo>
                <a:cubicBezTo>
                  <a:pt x="94" y="109"/>
                  <a:pt x="94" y="109"/>
                  <a:pt x="93" y="109"/>
                </a:cubicBezTo>
                <a:close/>
                <a:moveTo>
                  <a:pt x="64" y="125"/>
                </a:moveTo>
                <a:cubicBezTo>
                  <a:pt x="24" y="125"/>
                  <a:pt x="24" y="125"/>
                  <a:pt x="24" y="125"/>
                </a:cubicBezTo>
                <a:cubicBezTo>
                  <a:pt x="23" y="125"/>
                  <a:pt x="22" y="125"/>
                  <a:pt x="22" y="126"/>
                </a:cubicBezTo>
                <a:cubicBezTo>
                  <a:pt x="22" y="127"/>
                  <a:pt x="23" y="127"/>
                  <a:pt x="24" y="127"/>
                </a:cubicBezTo>
                <a:cubicBezTo>
                  <a:pt x="64" y="127"/>
                  <a:pt x="64" y="127"/>
                  <a:pt x="64" y="127"/>
                </a:cubicBezTo>
                <a:cubicBezTo>
                  <a:pt x="65" y="127"/>
                  <a:pt x="65" y="127"/>
                  <a:pt x="65" y="126"/>
                </a:cubicBezTo>
                <a:cubicBezTo>
                  <a:pt x="65" y="125"/>
                  <a:pt x="65" y="125"/>
                  <a:pt x="64" y="1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6" name="Freeform 89">
            <a:extLst>
              <a:ext uri="{FF2B5EF4-FFF2-40B4-BE49-F238E27FC236}">
                <a16:creationId xmlns:a16="http://schemas.microsoft.com/office/drawing/2014/main" id="{366C0478-B551-4AA2-8453-AC0CEFAFB419}"/>
              </a:ext>
            </a:extLst>
          </p:cNvPr>
          <p:cNvSpPr>
            <a:spLocks noEditPoints="1"/>
          </p:cNvSpPr>
          <p:nvPr/>
        </p:nvSpPr>
        <p:spPr bwMode="auto">
          <a:xfrm>
            <a:off x="5548042" y="2177195"/>
            <a:ext cx="1458772" cy="1422302"/>
          </a:xfrm>
          <a:custGeom>
            <a:avLst/>
            <a:gdLst>
              <a:gd name="T0" fmla="*/ 135 w 160"/>
              <a:gd name="T1" fmla="*/ 42 h 156"/>
              <a:gd name="T2" fmla="*/ 131 w 160"/>
              <a:gd name="T3" fmla="*/ 6 h 156"/>
              <a:gd name="T4" fmla="*/ 109 w 160"/>
              <a:gd name="T5" fmla="*/ 9 h 156"/>
              <a:gd name="T6" fmla="*/ 82 w 160"/>
              <a:gd name="T7" fmla="*/ 0 h 156"/>
              <a:gd name="T8" fmla="*/ 1 w 160"/>
              <a:gd name="T9" fmla="*/ 62 h 156"/>
              <a:gd name="T10" fmla="*/ 11 w 160"/>
              <a:gd name="T11" fmla="*/ 78 h 156"/>
              <a:gd name="T12" fmla="*/ 14 w 160"/>
              <a:gd name="T13" fmla="*/ 79 h 156"/>
              <a:gd name="T14" fmla="*/ 19 w 160"/>
              <a:gd name="T15" fmla="*/ 148 h 156"/>
              <a:gd name="T16" fmla="*/ 48 w 160"/>
              <a:gd name="T17" fmla="*/ 156 h 156"/>
              <a:gd name="T18" fmla="*/ 133 w 160"/>
              <a:gd name="T19" fmla="*/ 156 h 156"/>
              <a:gd name="T20" fmla="*/ 141 w 160"/>
              <a:gd name="T21" fmla="*/ 75 h 156"/>
              <a:gd name="T22" fmla="*/ 147 w 160"/>
              <a:gd name="T23" fmla="*/ 79 h 156"/>
              <a:gd name="T24" fmla="*/ 151 w 160"/>
              <a:gd name="T25" fmla="*/ 78 h 156"/>
              <a:gd name="T26" fmla="*/ 159 w 160"/>
              <a:gd name="T27" fmla="*/ 62 h 156"/>
              <a:gd name="T28" fmla="*/ 128 w 160"/>
              <a:gd name="T29" fmla="*/ 12 h 156"/>
              <a:gd name="T30" fmla="*/ 115 w 160"/>
              <a:gd name="T31" fmla="*/ 26 h 156"/>
              <a:gd name="T32" fmla="*/ 115 w 160"/>
              <a:gd name="T33" fmla="*/ 12 h 156"/>
              <a:gd name="T34" fmla="*/ 70 w 160"/>
              <a:gd name="T35" fmla="*/ 106 h 156"/>
              <a:gd name="T36" fmla="*/ 51 w 160"/>
              <a:gd name="T37" fmla="*/ 149 h 156"/>
              <a:gd name="T38" fmla="*/ 51 w 160"/>
              <a:gd name="T39" fmla="*/ 106 h 156"/>
              <a:gd name="T40" fmla="*/ 133 w 160"/>
              <a:gd name="T41" fmla="*/ 149 h 156"/>
              <a:gd name="T42" fmla="*/ 77 w 160"/>
              <a:gd name="T43" fmla="*/ 103 h 156"/>
              <a:gd name="T44" fmla="*/ 48 w 160"/>
              <a:gd name="T45" fmla="*/ 100 h 156"/>
              <a:gd name="T46" fmla="*/ 45 w 160"/>
              <a:gd name="T47" fmla="*/ 149 h 156"/>
              <a:gd name="T48" fmla="*/ 25 w 160"/>
              <a:gd name="T49" fmla="*/ 148 h 156"/>
              <a:gd name="T50" fmla="*/ 80 w 160"/>
              <a:gd name="T51" fmla="*/ 26 h 156"/>
              <a:gd name="T52" fmla="*/ 135 w 160"/>
              <a:gd name="T53" fmla="*/ 148 h 156"/>
              <a:gd name="T54" fmla="*/ 147 w 160"/>
              <a:gd name="T55" fmla="*/ 71 h 156"/>
              <a:gd name="T56" fmla="*/ 80 w 160"/>
              <a:gd name="T57" fmla="*/ 20 h 156"/>
              <a:gd name="T58" fmla="*/ 13 w 160"/>
              <a:gd name="T59" fmla="*/ 71 h 156"/>
              <a:gd name="T60" fmla="*/ 80 w 160"/>
              <a:gd name="T61" fmla="*/ 8 h 156"/>
              <a:gd name="T62" fmla="*/ 147 w 160"/>
              <a:gd name="T63" fmla="*/ 71 h 156"/>
              <a:gd name="T64" fmla="*/ 99 w 160"/>
              <a:gd name="T65" fmla="*/ 124 h 156"/>
              <a:gd name="T66" fmla="*/ 122 w 160"/>
              <a:gd name="T67" fmla="*/ 121 h 156"/>
              <a:gd name="T68" fmla="*/ 118 w 160"/>
              <a:gd name="T69" fmla="*/ 87 h 156"/>
              <a:gd name="T70" fmla="*/ 96 w 160"/>
              <a:gd name="T71" fmla="*/ 90 h 156"/>
              <a:gd name="T72" fmla="*/ 99 w 160"/>
              <a:gd name="T73" fmla="*/ 124 h 156"/>
              <a:gd name="T74" fmla="*/ 115 w 160"/>
              <a:gd name="T75" fmla="*/ 93 h 156"/>
              <a:gd name="T76" fmla="*/ 102 w 160"/>
              <a:gd name="T77" fmla="*/ 118 h 156"/>
              <a:gd name="T78" fmla="*/ 102 w 160"/>
              <a:gd name="T79" fmla="*/ 93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0" h="156">
                <a:moveTo>
                  <a:pt x="159" y="62"/>
                </a:moveTo>
                <a:cubicBezTo>
                  <a:pt x="135" y="42"/>
                  <a:pt x="135" y="42"/>
                  <a:pt x="135" y="42"/>
                </a:cubicBezTo>
                <a:cubicBezTo>
                  <a:pt x="135" y="9"/>
                  <a:pt x="135" y="9"/>
                  <a:pt x="135" y="9"/>
                </a:cubicBezTo>
                <a:cubicBezTo>
                  <a:pt x="135" y="8"/>
                  <a:pt x="133" y="6"/>
                  <a:pt x="131" y="6"/>
                </a:cubicBezTo>
                <a:cubicBezTo>
                  <a:pt x="112" y="6"/>
                  <a:pt x="112" y="6"/>
                  <a:pt x="112" y="6"/>
                </a:cubicBezTo>
                <a:cubicBezTo>
                  <a:pt x="110" y="6"/>
                  <a:pt x="109" y="8"/>
                  <a:pt x="109" y="9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0" y="0"/>
                  <a:pt x="78" y="0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64"/>
                  <a:pt x="0" y="65"/>
                  <a:pt x="1" y="67"/>
                </a:cubicBezTo>
                <a:cubicBezTo>
                  <a:pt x="11" y="78"/>
                  <a:pt x="11" y="78"/>
                  <a:pt x="11" y="78"/>
                </a:cubicBezTo>
                <a:cubicBezTo>
                  <a:pt x="11" y="79"/>
                  <a:pt x="11" y="79"/>
                  <a:pt x="13" y="79"/>
                </a:cubicBezTo>
                <a:cubicBezTo>
                  <a:pt x="14" y="79"/>
                  <a:pt x="14" y="79"/>
                  <a:pt x="14" y="79"/>
                </a:cubicBezTo>
                <a:cubicBezTo>
                  <a:pt x="19" y="75"/>
                  <a:pt x="19" y="75"/>
                  <a:pt x="19" y="75"/>
                </a:cubicBezTo>
                <a:cubicBezTo>
                  <a:pt x="19" y="148"/>
                  <a:pt x="19" y="148"/>
                  <a:pt x="19" y="148"/>
                </a:cubicBezTo>
                <a:cubicBezTo>
                  <a:pt x="19" y="153"/>
                  <a:pt x="24" y="156"/>
                  <a:pt x="27" y="156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74" y="156"/>
                  <a:pt x="74" y="156"/>
                  <a:pt x="74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8" y="156"/>
                  <a:pt x="141" y="153"/>
                  <a:pt x="141" y="148"/>
                </a:cubicBezTo>
                <a:cubicBezTo>
                  <a:pt x="141" y="75"/>
                  <a:pt x="141" y="75"/>
                  <a:pt x="141" y="75"/>
                </a:cubicBezTo>
                <a:cubicBezTo>
                  <a:pt x="146" y="79"/>
                  <a:pt x="146" y="79"/>
                  <a:pt x="146" y="79"/>
                </a:cubicBezTo>
                <a:cubicBezTo>
                  <a:pt x="147" y="79"/>
                  <a:pt x="147" y="79"/>
                  <a:pt x="147" y="79"/>
                </a:cubicBezTo>
                <a:cubicBezTo>
                  <a:pt x="147" y="79"/>
                  <a:pt x="147" y="79"/>
                  <a:pt x="149" y="79"/>
                </a:cubicBezTo>
                <a:cubicBezTo>
                  <a:pt x="149" y="79"/>
                  <a:pt x="151" y="79"/>
                  <a:pt x="151" y="78"/>
                </a:cubicBezTo>
                <a:cubicBezTo>
                  <a:pt x="160" y="67"/>
                  <a:pt x="160" y="67"/>
                  <a:pt x="160" y="67"/>
                </a:cubicBezTo>
                <a:cubicBezTo>
                  <a:pt x="160" y="65"/>
                  <a:pt x="160" y="64"/>
                  <a:pt x="159" y="62"/>
                </a:cubicBezTo>
                <a:moveTo>
                  <a:pt x="115" y="12"/>
                </a:moveTo>
                <a:cubicBezTo>
                  <a:pt x="128" y="12"/>
                  <a:pt x="128" y="12"/>
                  <a:pt x="128" y="12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15" y="26"/>
                  <a:pt x="115" y="26"/>
                  <a:pt x="115" y="26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5" y="12"/>
                  <a:pt x="115" y="12"/>
                  <a:pt x="115" y="12"/>
                </a:cubicBezTo>
                <a:close/>
                <a:moveTo>
                  <a:pt x="51" y="106"/>
                </a:moveTo>
                <a:cubicBezTo>
                  <a:pt x="70" y="106"/>
                  <a:pt x="70" y="106"/>
                  <a:pt x="70" y="106"/>
                </a:cubicBezTo>
                <a:cubicBezTo>
                  <a:pt x="70" y="149"/>
                  <a:pt x="70" y="149"/>
                  <a:pt x="70" y="149"/>
                </a:cubicBezTo>
                <a:cubicBezTo>
                  <a:pt x="51" y="149"/>
                  <a:pt x="51" y="149"/>
                  <a:pt x="51" y="149"/>
                </a:cubicBezTo>
                <a:cubicBezTo>
                  <a:pt x="51" y="106"/>
                  <a:pt x="51" y="106"/>
                  <a:pt x="51" y="106"/>
                </a:cubicBezTo>
                <a:cubicBezTo>
                  <a:pt x="51" y="106"/>
                  <a:pt x="51" y="106"/>
                  <a:pt x="51" y="106"/>
                </a:cubicBezTo>
                <a:close/>
                <a:moveTo>
                  <a:pt x="135" y="148"/>
                </a:moveTo>
                <a:cubicBezTo>
                  <a:pt x="135" y="148"/>
                  <a:pt x="135" y="149"/>
                  <a:pt x="133" y="149"/>
                </a:cubicBezTo>
                <a:cubicBezTo>
                  <a:pt x="77" y="149"/>
                  <a:pt x="77" y="149"/>
                  <a:pt x="77" y="149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7" y="101"/>
                  <a:pt x="75" y="100"/>
                  <a:pt x="74" y="100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6" y="100"/>
                  <a:pt x="45" y="101"/>
                  <a:pt x="45" y="103"/>
                </a:cubicBezTo>
                <a:cubicBezTo>
                  <a:pt x="45" y="149"/>
                  <a:pt x="45" y="149"/>
                  <a:pt x="45" y="149"/>
                </a:cubicBezTo>
                <a:cubicBezTo>
                  <a:pt x="27" y="149"/>
                  <a:pt x="27" y="149"/>
                  <a:pt x="27" y="149"/>
                </a:cubicBezTo>
                <a:cubicBezTo>
                  <a:pt x="25" y="148"/>
                  <a:pt x="25" y="148"/>
                  <a:pt x="25" y="148"/>
                </a:cubicBezTo>
                <a:cubicBezTo>
                  <a:pt x="25" y="70"/>
                  <a:pt x="25" y="70"/>
                  <a:pt x="25" y="70"/>
                </a:cubicBezTo>
                <a:cubicBezTo>
                  <a:pt x="80" y="26"/>
                  <a:pt x="80" y="26"/>
                  <a:pt x="80" y="26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48"/>
                  <a:pt x="135" y="148"/>
                  <a:pt x="135" y="148"/>
                </a:cubicBezTo>
                <a:cubicBezTo>
                  <a:pt x="135" y="148"/>
                  <a:pt x="135" y="148"/>
                  <a:pt x="135" y="148"/>
                </a:cubicBezTo>
                <a:close/>
                <a:moveTo>
                  <a:pt x="147" y="71"/>
                </a:moveTo>
                <a:cubicBezTo>
                  <a:pt x="82" y="20"/>
                  <a:pt x="82" y="20"/>
                  <a:pt x="82" y="20"/>
                </a:cubicBezTo>
                <a:cubicBezTo>
                  <a:pt x="82" y="20"/>
                  <a:pt x="82" y="20"/>
                  <a:pt x="80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13" y="71"/>
                  <a:pt x="13" y="71"/>
                  <a:pt x="13" y="71"/>
                </a:cubicBezTo>
                <a:cubicBezTo>
                  <a:pt x="8" y="65"/>
                  <a:pt x="8" y="65"/>
                  <a:pt x="8" y="65"/>
                </a:cubicBezTo>
                <a:cubicBezTo>
                  <a:pt x="80" y="8"/>
                  <a:pt x="80" y="8"/>
                  <a:pt x="80" y="8"/>
                </a:cubicBezTo>
                <a:cubicBezTo>
                  <a:pt x="152" y="65"/>
                  <a:pt x="152" y="65"/>
                  <a:pt x="152" y="65"/>
                </a:cubicBezTo>
                <a:cubicBezTo>
                  <a:pt x="147" y="71"/>
                  <a:pt x="147" y="71"/>
                  <a:pt x="147" y="71"/>
                </a:cubicBezTo>
                <a:cubicBezTo>
                  <a:pt x="147" y="71"/>
                  <a:pt x="147" y="71"/>
                  <a:pt x="147" y="71"/>
                </a:cubicBezTo>
                <a:close/>
                <a:moveTo>
                  <a:pt x="99" y="124"/>
                </a:moveTo>
                <a:cubicBezTo>
                  <a:pt x="118" y="124"/>
                  <a:pt x="118" y="124"/>
                  <a:pt x="118" y="124"/>
                </a:cubicBezTo>
                <a:cubicBezTo>
                  <a:pt x="120" y="124"/>
                  <a:pt x="122" y="123"/>
                  <a:pt x="122" y="121"/>
                </a:cubicBezTo>
                <a:cubicBezTo>
                  <a:pt x="122" y="90"/>
                  <a:pt x="122" y="90"/>
                  <a:pt x="122" y="90"/>
                </a:cubicBezTo>
                <a:cubicBezTo>
                  <a:pt x="122" y="89"/>
                  <a:pt x="120" y="87"/>
                  <a:pt x="118" y="87"/>
                </a:cubicBezTo>
                <a:cubicBezTo>
                  <a:pt x="99" y="87"/>
                  <a:pt x="99" y="87"/>
                  <a:pt x="99" y="87"/>
                </a:cubicBezTo>
                <a:cubicBezTo>
                  <a:pt x="98" y="87"/>
                  <a:pt x="96" y="89"/>
                  <a:pt x="96" y="90"/>
                </a:cubicBezTo>
                <a:cubicBezTo>
                  <a:pt x="96" y="121"/>
                  <a:pt x="96" y="121"/>
                  <a:pt x="96" y="121"/>
                </a:cubicBezTo>
                <a:cubicBezTo>
                  <a:pt x="96" y="123"/>
                  <a:pt x="98" y="124"/>
                  <a:pt x="99" y="124"/>
                </a:cubicBezTo>
                <a:moveTo>
                  <a:pt x="102" y="93"/>
                </a:moveTo>
                <a:cubicBezTo>
                  <a:pt x="115" y="93"/>
                  <a:pt x="115" y="93"/>
                  <a:pt x="115" y="93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02" y="118"/>
                  <a:pt x="102" y="118"/>
                  <a:pt x="102" y="118"/>
                </a:cubicBezTo>
                <a:cubicBezTo>
                  <a:pt x="102" y="93"/>
                  <a:pt x="102" y="93"/>
                  <a:pt x="102" y="93"/>
                </a:cubicBezTo>
                <a:cubicBezTo>
                  <a:pt x="102" y="93"/>
                  <a:pt x="102" y="93"/>
                  <a:pt x="102" y="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4736D0E4-9641-4F4D-996F-263C05312EBC}"/>
              </a:ext>
            </a:extLst>
          </p:cNvPr>
          <p:cNvSpPr/>
          <p:nvPr/>
        </p:nvSpPr>
        <p:spPr>
          <a:xfrm>
            <a:off x="188685" y="-31123"/>
            <a:ext cx="493486" cy="11965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8154A19C-1C2F-4C6A-8A84-B3EBC20834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66CC373B-CD06-4E54-94B2-412FFE5DC917}"/>
              </a:ext>
            </a:extLst>
          </p:cNvPr>
          <p:cNvSpPr/>
          <p:nvPr/>
        </p:nvSpPr>
        <p:spPr>
          <a:xfrm>
            <a:off x="0" y="6374674"/>
            <a:ext cx="12192000" cy="2292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BAAEBACC-3C47-4F80-8061-78CAA8D4501A}"/>
              </a:ext>
            </a:extLst>
          </p:cNvPr>
          <p:cNvSpPr/>
          <p:nvPr/>
        </p:nvSpPr>
        <p:spPr>
          <a:xfrm>
            <a:off x="248194" y="5577840"/>
            <a:ext cx="240955" cy="12801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6B119278-1860-4CB9-9F43-3B77D7B8CB85}"/>
              </a:ext>
            </a:extLst>
          </p:cNvPr>
          <p:cNvSpPr/>
          <p:nvPr/>
        </p:nvSpPr>
        <p:spPr>
          <a:xfrm>
            <a:off x="653216" y="6374674"/>
            <a:ext cx="168254" cy="4833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E2EF30C0-033C-4B35-9809-E55EDD5FF234}"/>
              </a:ext>
            </a:extLst>
          </p:cNvPr>
          <p:cNvSpPr/>
          <p:nvPr/>
        </p:nvSpPr>
        <p:spPr>
          <a:xfrm>
            <a:off x="985537" y="6603908"/>
            <a:ext cx="168254" cy="241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60399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D0C457-269A-431A-A662-5DBA160980F0}"/>
              </a:ext>
            </a:extLst>
          </p:cNvPr>
          <p:cNvSpPr/>
          <p:nvPr/>
        </p:nvSpPr>
        <p:spPr>
          <a:xfrm>
            <a:off x="0" y="0"/>
            <a:ext cx="568222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EE439A-D706-4D8D-9F8E-EE87174AC9A9}"/>
              </a:ext>
            </a:extLst>
          </p:cNvPr>
          <p:cNvSpPr/>
          <p:nvPr/>
        </p:nvSpPr>
        <p:spPr>
          <a:xfrm>
            <a:off x="787789" y="442127"/>
            <a:ext cx="3393469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5000" dirty="0">
                <a:solidFill>
                  <a:schemeClr val="tx2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درباره ما</a:t>
            </a:r>
            <a:endParaRPr lang="en-US" sz="5000" dirty="0">
              <a:solidFill>
                <a:schemeClr val="tx2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05E614-7736-4F0E-8FE6-78654324A648}"/>
              </a:ext>
            </a:extLst>
          </p:cNvPr>
          <p:cNvSpPr/>
          <p:nvPr/>
        </p:nvSpPr>
        <p:spPr>
          <a:xfrm>
            <a:off x="6281335" y="2359040"/>
            <a:ext cx="3594016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یک متن شرم آور پنهان در وسط متن استفاده کنید.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7BD2E1-5086-42DA-A14B-3A17A06FD6F3}"/>
              </a:ext>
            </a:extLst>
          </p:cNvPr>
          <p:cNvSpPr/>
          <p:nvPr/>
        </p:nvSpPr>
        <p:spPr>
          <a:xfrm>
            <a:off x="6281335" y="1973652"/>
            <a:ext cx="2955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ما حرفه ای هستیم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EF037B-D415-46FD-BDD4-450EEFA02976}"/>
              </a:ext>
            </a:extLst>
          </p:cNvPr>
          <p:cNvSpPr/>
          <p:nvPr/>
        </p:nvSpPr>
        <p:spPr>
          <a:xfrm>
            <a:off x="6254321" y="3652243"/>
            <a:ext cx="1181686" cy="118168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E15643-9A5E-44F4-9099-8EC7E54B1A61}"/>
              </a:ext>
            </a:extLst>
          </p:cNvPr>
          <p:cNvSpPr/>
          <p:nvPr/>
        </p:nvSpPr>
        <p:spPr>
          <a:xfrm>
            <a:off x="8144082" y="3652243"/>
            <a:ext cx="1181686" cy="118168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1F5CD5-FC0B-4E4F-9F04-62E3A1E14F70}"/>
              </a:ext>
            </a:extLst>
          </p:cNvPr>
          <p:cNvSpPr/>
          <p:nvPr/>
        </p:nvSpPr>
        <p:spPr>
          <a:xfrm>
            <a:off x="10033843" y="3652243"/>
            <a:ext cx="1181686" cy="1181686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CDFA7E-F364-410C-99D7-8C5A13CDDFC4}"/>
              </a:ext>
            </a:extLst>
          </p:cNvPr>
          <p:cNvSpPr/>
          <p:nvPr/>
        </p:nvSpPr>
        <p:spPr>
          <a:xfrm>
            <a:off x="6190456" y="5444119"/>
            <a:ext cx="130941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14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پروژه رقابتی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DA88D4-CAA3-48E2-807B-6FD2EB6FDEE9}"/>
              </a:ext>
            </a:extLst>
          </p:cNvPr>
          <p:cNvSpPr/>
          <p:nvPr/>
        </p:nvSpPr>
        <p:spPr>
          <a:xfrm>
            <a:off x="8306874" y="5444119"/>
            <a:ext cx="1018894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14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مشتریان پرسنل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BFBBAF-4939-4C7A-B6A5-1413F8F2892C}"/>
              </a:ext>
            </a:extLst>
          </p:cNvPr>
          <p:cNvSpPr/>
          <p:nvPr/>
        </p:nvSpPr>
        <p:spPr>
          <a:xfrm>
            <a:off x="10161573" y="5444119"/>
            <a:ext cx="105395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14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برنده شدن جایزه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7FE6D9-C6C3-4E7E-AE7A-5A4B08140F39}"/>
              </a:ext>
            </a:extLst>
          </p:cNvPr>
          <p:cNvSpPr/>
          <p:nvPr/>
        </p:nvSpPr>
        <p:spPr>
          <a:xfrm>
            <a:off x="6485877" y="5097697"/>
            <a:ext cx="718574" cy="289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1500"/>
              </a:lnSpc>
            </a:pPr>
            <a:r>
              <a:rPr lang="en-US" sz="1600">
                <a:latin typeface="Open Sans bold" panose="020B0806030504020204" pitchFamily="34" charset="0"/>
                <a:ea typeface="Open Sans bold" panose="020B0806030504020204" pitchFamily="34" charset="0"/>
                <a:cs typeface="B Nazanin" panose="00000400000000000000" pitchFamily="2" charset="-78"/>
              </a:rPr>
              <a:t>346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2477CF-4AA3-41B4-A56E-E9539D78217B}"/>
              </a:ext>
            </a:extLst>
          </p:cNvPr>
          <p:cNvSpPr/>
          <p:nvPr/>
        </p:nvSpPr>
        <p:spPr>
          <a:xfrm>
            <a:off x="8375638" y="5097697"/>
            <a:ext cx="718574" cy="289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1500"/>
              </a:lnSpc>
            </a:pPr>
            <a:r>
              <a:rPr lang="en-US" sz="1600">
                <a:latin typeface="Open Sans bold" panose="020B0806030504020204" pitchFamily="34" charset="0"/>
                <a:ea typeface="Open Sans bold" panose="020B0806030504020204" pitchFamily="34" charset="0"/>
                <a:cs typeface="B Nazanin" panose="00000400000000000000" pitchFamily="2" charset="-78"/>
              </a:rPr>
              <a:t>2.175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089880-CEFA-4D15-B42F-835D907351D9}"/>
              </a:ext>
            </a:extLst>
          </p:cNvPr>
          <p:cNvSpPr/>
          <p:nvPr/>
        </p:nvSpPr>
        <p:spPr>
          <a:xfrm>
            <a:off x="10329264" y="5097697"/>
            <a:ext cx="718574" cy="289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1500"/>
              </a:lnSpc>
            </a:pPr>
            <a:r>
              <a:rPr lang="en-US" sz="1600">
                <a:latin typeface="Open Sans bold" panose="020B0806030504020204" pitchFamily="34" charset="0"/>
                <a:ea typeface="Open Sans bold" panose="020B0806030504020204" pitchFamily="34" charset="0"/>
                <a:cs typeface="B Nazanin" panose="00000400000000000000" pitchFamily="2" charset="-78"/>
              </a:rPr>
              <a:t>275</a:t>
            </a:r>
          </a:p>
        </p:txBody>
      </p:sp>
      <p:sp>
        <p:nvSpPr>
          <p:cNvPr id="17" name="Freeform 91">
            <a:extLst>
              <a:ext uri="{FF2B5EF4-FFF2-40B4-BE49-F238E27FC236}">
                <a16:creationId xmlns:a16="http://schemas.microsoft.com/office/drawing/2014/main" id="{CB433269-BC23-4AC0-9BEF-7B6E51703D95}"/>
              </a:ext>
            </a:extLst>
          </p:cNvPr>
          <p:cNvSpPr>
            <a:spLocks noEditPoints="1"/>
          </p:cNvSpPr>
          <p:nvPr/>
        </p:nvSpPr>
        <p:spPr bwMode="auto">
          <a:xfrm>
            <a:off x="8530391" y="4060283"/>
            <a:ext cx="409069" cy="365606"/>
          </a:xfrm>
          <a:custGeom>
            <a:avLst/>
            <a:gdLst>
              <a:gd name="T0" fmla="*/ 80 w 160"/>
              <a:gd name="T1" fmla="*/ 143 h 143"/>
              <a:gd name="T2" fmla="*/ 79 w 160"/>
              <a:gd name="T3" fmla="*/ 142 h 143"/>
              <a:gd name="T4" fmla="*/ 8 w 160"/>
              <a:gd name="T5" fmla="*/ 64 h 143"/>
              <a:gd name="T6" fmla="*/ 0 w 160"/>
              <a:gd name="T7" fmla="*/ 40 h 143"/>
              <a:gd name="T8" fmla="*/ 44 w 160"/>
              <a:gd name="T9" fmla="*/ 0 h 143"/>
              <a:gd name="T10" fmla="*/ 80 w 160"/>
              <a:gd name="T11" fmla="*/ 19 h 143"/>
              <a:gd name="T12" fmla="*/ 117 w 160"/>
              <a:gd name="T13" fmla="*/ 0 h 143"/>
              <a:gd name="T14" fmla="*/ 160 w 160"/>
              <a:gd name="T15" fmla="*/ 40 h 143"/>
              <a:gd name="T16" fmla="*/ 154 w 160"/>
              <a:gd name="T17" fmla="*/ 64 h 143"/>
              <a:gd name="T18" fmla="*/ 84 w 160"/>
              <a:gd name="T19" fmla="*/ 142 h 143"/>
              <a:gd name="T20" fmla="*/ 80 w 160"/>
              <a:gd name="T21" fmla="*/ 143 h 143"/>
              <a:gd name="T22" fmla="*/ 44 w 160"/>
              <a:gd name="T23" fmla="*/ 6 h 143"/>
              <a:gd name="T24" fmla="*/ 7 w 160"/>
              <a:gd name="T25" fmla="*/ 40 h 143"/>
              <a:gd name="T26" fmla="*/ 13 w 160"/>
              <a:gd name="T27" fmla="*/ 61 h 143"/>
              <a:gd name="T28" fmla="*/ 80 w 160"/>
              <a:gd name="T29" fmla="*/ 135 h 143"/>
              <a:gd name="T30" fmla="*/ 148 w 160"/>
              <a:gd name="T31" fmla="*/ 61 h 143"/>
              <a:gd name="T32" fmla="*/ 154 w 160"/>
              <a:gd name="T33" fmla="*/ 40 h 143"/>
              <a:gd name="T34" fmla="*/ 117 w 160"/>
              <a:gd name="T35" fmla="*/ 6 h 143"/>
              <a:gd name="T36" fmla="*/ 84 w 160"/>
              <a:gd name="T37" fmla="*/ 26 h 143"/>
              <a:gd name="T38" fmla="*/ 77 w 160"/>
              <a:gd name="T39" fmla="*/ 26 h 143"/>
              <a:gd name="T40" fmla="*/ 44 w 160"/>
              <a:gd name="T41" fmla="*/ 6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143">
                <a:moveTo>
                  <a:pt x="80" y="143"/>
                </a:moveTo>
                <a:cubicBezTo>
                  <a:pt x="79" y="142"/>
                  <a:pt x="79" y="142"/>
                  <a:pt x="79" y="142"/>
                </a:cubicBezTo>
                <a:cubicBezTo>
                  <a:pt x="76" y="138"/>
                  <a:pt x="16" y="79"/>
                  <a:pt x="8" y="64"/>
                </a:cubicBezTo>
                <a:cubicBezTo>
                  <a:pt x="4" y="57"/>
                  <a:pt x="0" y="50"/>
                  <a:pt x="0" y="40"/>
                </a:cubicBezTo>
                <a:cubicBezTo>
                  <a:pt x="0" y="19"/>
                  <a:pt x="20" y="0"/>
                  <a:pt x="44" y="0"/>
                </a:cubicBezTo>
                <a:cubicBezTo>
                  <a:pt x="60" y="0"/>
                  <a:pt x="72" y="6"/>
                  <a:pt x="80" y="19"/>
                </a:cubicBezTo>
                <a:cubicBezTo>
                  <a:pt x="88" y="6"/>
                  <a:pt x="103" y="0"/>
                  <a:pt x="117" y="0"/>
                </a:cubicBezTo>
                <a:cubicBezTo>
                  <a:pt x="141" y="0"/>
                  <a:pt x="160" y="19"/>
                  <a:pt x="160" y="40"/>
                </a:cubicBezTo>
                <a:cubicBezTo>
                  <a:pt x="160" y="50"/>
                  <a:pt x="159" y="57"/>
                  <a:pt x="154" y="64"/>
                </a:cubicBezTo>
                <a:cubicBezTo>
                  <a:pt x="144" y="79"/>
                  <a:pt x="85" y="138"/>
                  <a:pt x="84" y="142"/>
                </a:cubicBezTo>
                <a:cubicBezTo>
                  <a:pt x="82" y="142"/>
                  <a:pt x="82" y="143"/>
                  <a:pt x="80" y="143"/>
                </a:cubicBezTo>
                <a:moveTo>
                  <a:pt x="44" y="6"/>
                </a:moveTo>
                <a:cubicBezTo>
                  <a:pt x="24" y="6"/>
                  <a:pt x="7" y="22"/>
                  <a:pt x="7" y="40"/>
                </a:cubicBezTo>
                <a:cubicBezTo>
                  <a:pt x="7" y="48"/>
                  <a:pt x="10" y="54"/>
                  <a:pt x="13" y="61"/>
                </a:cubicBezTo>
                <a:cubicBezTo>
                  <a:pt x="21" y="73"/>
                  <a:pt x="69" y="123"/>
                  <a:pt x="80" y="135"/>
                </a:cubicBezTo>
                <a:cubicBezTo>
                  <a:pt x="92" y="123"/>
                  <a:pt x="140" y="73"/>
                  <a:pt x="148" y="61"/>
                </a:cubicBezTo>
                <a:cubicBezTo>
                  <a:pt x="152" y="54"/>
                  <a:pt x="154" y="48"/>
                  <a:pt x="154" y="40"/>
                </a:cubicBezTo>
                <a:cubicBezTo>
                  <a:pt x="154" y="22"/>
                  <a:pt x="138" y="6"/>
                  <a:pt x="117" y="6"/>
                </a:cubicBezTo>
                <a:cubicBezTo>
                  <a:pt x="103" y="6"/>
                  <a:pt x="90" y="14"/>
                  <a:pt x="84" y="26"/>
                </a:cubicBezTo>
                <a:cubicBezTo>
                  <a:pt x="82" y="29"/>
                  <a:pt x="79" y="29"/>
                  <a:pt x="77" y="26"/>
                </a:cubicBezTo>
                <a:cubicBezTo>
                  <a:pt x="72" y="14"/>
                  <a:pt x="58" y="6"/>
                  <a:pt x="44" y="6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" name="Freeform 151">
            <a:extLst>
              <a:ext uri="{FF2B5EF4-FFF2-40B4-BE49-F238E27FC236}">
                <a16:creationId xmlns:a16="http://schemas.microsoft.com/office/drawing/2014/main" id="{A967E12B-42E6-4BF4-8DB9-E2C2D1A47475}"/>
              </a:ext>
            </a:extLst>
          </p:cNvPr>
          <p:cNvSpPr>
            <a:spLocks noEditPoints="1"/>
          </p:cNvSpPr>
          <p:nvPr/>
        </p:nvSpPr>
        <p:spPr bwMode="auto">
          <a:xfrm>
            <a:off x="10417595" y="4048778"/>
            <a:ext cx="414183" cy="388616"/>
          </a:xfrm>
          <a:custGeom>
            <a:avLst/>
            <a:gdLst>
              <a:gd name="T0" fmla="*/ 41 w 162"/>
              <a:gd name="T1" fmla="*/ 6 h 152"/>
              <a:gd name="T2" fmla="*/ 121 w 162"/>
              <a:gd name="T3" fmla="*/ 6 h 152"/>
              <a:gd name="T4" fmla="*/ 124 w 162"/>
              <a:gd name="T5" fmla="*/ 3 h 152"/>
              <a:gd name="T6" fmla="*/ 121 w 162"/>
              <a:gd name="T7" fmla="*/ 0 h 152"/>
              <a:gd name="T8" fmla="*/ 41 w 162"/>
              <a:gd name="T9" fmla="*/ 0 h 152"/>
              <a:gd name="T10" fmla="*/ 38 w 162"/>
              <a:gd name="T11" fmla="*/ 3 h 152"/>
              <a:gd name="T12" fmla="*/ 41 w 162"/>
              <a:gd name="T13" fmla="*/ 6 h 152"/>
              <a:gd name="T14" fmla="*/ 157 w 162"/>
              <a:gd name="T15" fmla="*/ 21 h 152"/>
              <a:gd name="T16" fmla="*/ 131 w 162"/>
              <a:gd name="T17" fmla="*/ 10 h 152"/>
              <a:gd name="T18" fmla="*/ 121 w 162"/>
              <a:gd name="T19" fmla="*/ 10 h 152"/>
              <a:gd name="T20" fmla="*/ 41 w 162"/>
              <a:gd name="T21" fmla="*/ 10 h 152"/>
              <a:gd name="T22" fmla="*/ 31 w 162"/>
              <a:gd name="T23" fmla="*/ 10 h 152"/>
              <a:gd name="T24" fmla="*/ 5 w 162"/>
              <a:gd name="T25" fmla="*/ 21 h 152"/>
              <a:gd name="T26" fmla="*/ 3 w 162"/>
              <a:gd name="T27" fmla="*/ 43 h 152"/>
              <a:gd name="T28" fmla="*/ 30 w 162"/>
              <a:gd name="T29" fmla="*/ 77 h 152"/>
              <a:gd name="T30" fmla="*/ 31 w 162"/>
              <a:gd name="T31" fmla="*/ 77 h 152"/>
              <a:gd name="T32" fmla="*/ 33 w 162"/>
              <a:gd name="T33" fmla="*/ 76 h 152"/>
              <a:gd name="T34" fmla="*/ 32 w 162"/>
              <a:gd name="T35" fmla="*/ 72 h 152"/>
              <a:gd name="T36" fmla="*/ 7 w 162"/>
              <a:gd name="T37" fmla="*/ 40 h 152"/>
              <a:gd name="T38" fmla="*/ 8 w 162"/>
              <a:gd name="T39" fmla="*/ 24 h 152"/>
              <a:gd name="T40" fmla="*/ 31 w 162"/>
              <a:gd name="T41" fmla="*/ 15 h 152"/>
              <a:gd name="T42" fmla="*/ 38 w 162"/>
              <a:gd name="T43" fmla="*/ 15 h 152"/>
              <a:gd name="T44" fmla="*/ 38 w 162"/>
              <a:gd name="T45" fmla="*/ 60 h 152"/>
              <a:gd name="T46" fmla="*/ 76 w 162"/>
              <a:gd name="T47" fmla="*/ 114 h 152"/>
              <a:gd name="T48" fmla="*/ 76 w 162"/>
              <a:gd name="T49" fmla="*/ 115 h 152"/>
              <a:gd name="T50" fmla="*/ 76 w 162"/>
              <a:gd name="T51" fmla="*/ 127 h 152"/>
              <a:gd name="T52" fmla="*/ 79 w 162"/>
              <a:gd name="T53" fmla="*/ 130 h 152"/>
              <a:gd name="T54" fmla="*/ 81 w 162"/>
              <a:gd name="T55" fmla="*/ 127 h 152"/>
              <a:gd name="T56" fmla="*/ 81 w 162"/>
              <a:gd name="T57" fmla="*/ 115 h 152"/>
              <a:gd name="T58" fmla="*/ 81 w 162"/>
              <a:gd name="T59" fmla="*/ 114 h 152"/>
              <a:gd name="T60" fmla="*/ 124 w 162"/>
              <a:gd name="T61" fmla="*/ 60 h 152"/>
              <a:gd name="T62" fmla="*/ 124 w 162"/>
              <a:gd name="T63" fmla="*/ 15 h 152"/>
              <a:gd name="T64" fmla="*/ 131 w 162"/>
              <a:gd name="T65" fmla="*/ 15 h 152"/>
              <a:gd name="T66" fmla="*/ 153 w 162"/>
              <a:gd name="T67" fmla="*/ 24 h 152"/>
              <a:gd name="T68" fmla="*/ 155 w 162"/>
              <a:gd name="T69" fmla="*/ 40 h 152"/>
              <a:gd name="T70" fmla="*/ 130 w 162"/>
              <a:gd name="T71" fmla="*/ 72 h 152"/>
              <a:gd name="T72" fmla="*/ 128 w 162"/>
              <a:gd name="T73" fmla="*/ 76 h 152"/>
              <a:gd name="T74" fmla="*/ 131 w 162"/>
              <a:gd name="T75" fmla="*/ 77 h 152"/>
              <a:gd name="T76" fmla="*/ 132 w 162"/>
              <a:gd name="T77" fmla="*/ 77 h 152"/>
              <a:gd name="T78" fmla="*/ 159 w 162"/>
              <a:gd name="T79" fmla="*/ 43 h 152"/>
              <a:gd name="T80" fmla="*/ 157 w 162"/>
              <a:gd name="T81" fmla="*/ 21 h 152"/>
              <a:gd name="T82" fmla="*/ 119 w 162"/>
              <a:gd name="T83" fmla="*/ 60 h 152"/>
              <a:gd name="T84" fmla="*/ 79 w 162"/>
              <a:gd name="T85" fmla="*/ 111 h 152"/>
              <a:gd name="T86" fmla="*/ 43 w 162"/>
              <a:gd name="T87" fmla="*/ 60 h 152"/>
              <a:gd name="T88" fmla="*/ 43 w 162"/>
              <a:gd name="T89" fmla="*/ 15 h 152"/>
              <a:gd name="T90" fmla="*/ 119 w 162"/>
              <a:gd name="T91" fmla="*/ 15 h 152"/>
              <a:gd name="T92" fmla="*/ 119 w 162"/>
              <a:gd name="T93" fmla="*/ 60 h 152"/>
              <a:gd name="T94" fmla="*/ 104 w 162"/>
              <a:gd name="T95" fmla="*/ 134 h 152"/>
              <a:gd name="T96" fmla="*/ 53 w 162"/>
              <a:gd name="T97" fmla="*/ 134 h 152"/>
              <a:gd name="T98" fmla="*/ 43 w 162"/>
              <a:gd name="T99" fmla="*/ 143 h 152"/>
              <a:gd name="T100" fmla="*/ 43 w 162"/>
              <a:gd name="T101" fmla="*/ 150 h 152"/>
              <a:gd name="T102" fmla="*/ 46 w 162"/>
              <a:gd name="T103" fmla="*/ 152 h 152"/>
              <a:gd name="T104" fmla="*/ 111 w 162"/>
              <a:gd name="T105" fmla="*/ 152 h 152"/>
              <a:gd name="T106" fmla="*/ 114 w 162"/>
              <a:gd name="T107" fmla="*/ 150 h 152"/>
              <a:gd name="T108" fmla="*/ 114 w 162"/>
              <a:gd name="T109" fmla="*/ 143 h 152"/>
              <a:gd name="T110" fmla="*/ 104 w 162"/>
              <a:gd name="T111" fmla="*/ 134 h 152"/>
              <a:gd name="T112" fmla="*/ 109 w 162"/>
              <a:gd name="T113" fmla="*/ 148 h 152"/>
              <a:gd name="T114" fmla="*/ 48 w 162"/>
              <a:gd name="T115" fmla="*/ 148 h 152"/>
              <a:gd name="T116" fmla="*/ 48 w 162"/>
              <a:gd name="T117" fmla="*/ 143 h 152"/>
              <a:gd name="T118" fmla="*/ 53 w 162"/>
              <a:gd name="T119" fmla="*/ 138 h 152"/>
              <a:gd name="T120" fmla="*/ 104 w 162"/>
              <a:gd name="T121" fmla="*/ 138 h 152"/>
              <a:gd name="T122" fmla="*/ 109 w 162"/>
              <a:gd name="T123" fmla="*/ 143 h 152"/>
              <a:gd name="T124" fmla="*/ 109 w 162"/>
              <a:gd name="T125" fmla="*/ 14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2" h="152">
                <a:moveTo>
                  <a:pt x="41" y="6"/>
                </a:moveTo>
                <a:cubicBezTo>
                  <a:pt x="121" y="6"/>
                  <a:pt x="121" y="6"/>
                  <a:pt x="121" y="6"/>
                </a:cubicBezTo>
                <a:cubicBezTo>
                  <a:pt x="122" y="6"/>
                  <a:pt x="124" y="5"/>
                  <a:pt x="124" y="3"/>
                </a:cubicBezTo>
                <a:cubicBezTo>
                  <a:pt x="124" y="2"/>
                  <a:pt x="122" y="0"/>
                  <a:pt x="12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0" y="0"/>
                  <a:pt x="38" y="2"/>
                  <a:pt x="38" y="3"/>
                </a:cubicBezTo>
                <a:cubicBezTo>
                  <a:pt x="38" y="5"/>
                  <a:pt x="40" y="6"/>
                  <a:pt x="41" y="6"/>
                </a:cubicBezTo>
                <a:close/>
                <a:moveTo>
                  <a:pt x="157" y="21"/>
                </a:moveTo>
                <a:cubicBezTo>
                  <a:pt x="153" y="16"/>
                  <a:pt x="146" y="10"/>
                  <a:pt x="131" y="10"/>
                </a:cubicBezTo>
                <a:cubicBezTo>
                  <a:pt x="121" y="10"/>
                  <a:pt x="121" y="10"/>
                  <a:pt x="12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16" y="10"/>
                  <a:pt x="8" y="16"/>
                  <a:pt x="5" y="21"/>
                </a:cubicBezTo>
                <a:cubicBezTo>
                  <a:pt x="0" y="26"/>
                  <a:pt x="0" y="34"/>
                  <a:pt x="3" y="43"/>
                </a:cubicBezTo>
                <a:cubicBezTo>
                  <a:pt x="7" y="55"/>
                  <a:pt x="20" y="70"/>
                  <a:pt x="30" y="77"/>
                </a:cubicBezTo>
                <a:cubicBezTo>
                  <a:pt x="31" y="77"/>
                  <a:pt x="31" y="77"/>
                  <a:pt x="31" y="77"/>
                </a:cubicBezTo>
                <a:cubicBezTo>
                  <a:pt x="32" y="77"/>
                  <a:pt x="32" y="77"/>
                  <a:pt x="33" y="76"/>
                </a:cubicBezTo>
                <a:cubicBezTo>
                  <a:pt x="33" y="75"/>
                  <a:pt x="33" y="74"/>
                  <a:pt x="32" y="72"/>
                </a:cubicBezTo>
                <a:cubicBezTo>
                  <a:pt x="25" y="66"/>
                  <a:pt x="11" y="52"/>
                  <a:pt x="7" y="40"/>
                </a:cubicBezTo>
                <a:cubicBezTo>
                  <a:pt x="5" y="34"/>
                  <a:pt x="5" y="28"/>
                  <a:pt x="8" y="24"/>
                </a:cubicBezTo>
                <a:cubicBezTo>
                  <a:pt x="12" y="18"/>
                  <a:pt x="20" y="15"/>
                  <a:pt x="31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60"/>
                  <a:pt x="38" y="60"/>
                  <a:pt x="38" y="60"/>
                </a:cubicBezTo>
                <a:cubicBezTo>
                  <a:pt x="38" y="93"/>
                  <a:pt x="70" y="111"/>
                  <a:pt x="76" y="114"/>
                </a:cubicBezTo>
                <a:cubicBezTo>
                  <a:pt x="76" y="115"/>
                  <a:pt x="76" y="115"/>
                  <a:pt x="76" y="115"/>
                </a:cubicBezTo>
                <a:cubicBezTo>
                  <a:pt x="76" y="127"/>
                  <a:pt x="76" y="127"/>
                  <a:pt x="76" y="127"/>
                </a:cubicBezTo>
                <a:cubicBezTo>
                  <a:pt x="76" y="128"/>
                  <a:pt x="77" y="130"/>
                  <a:pt x="79" y="130"/>
                </a:cubicBezTo>
                <a:cubicBezTo>
                  <a:pt x="80" y="130"/>
                  <a:pt x="81" y="128"/>
                  <a:pt x="81" y="127"/>
                </a:cubicBezTo>
                <a:cubicBezTo>
                  <a:pt x="81" y="115"/>
                  <a:pt x="81" y="115"/>
                  <a:pt x="81" y="115"/>
                </a:cubicBezTo>
                <a:cubicBezTo>
                  <a:pt x="81" y="115"/>
                  <a:pt x="81" y="115"/>
                  <a:pt x="81" y="114"/>
                </a:cubicBezTo>
                <a:cubicBezTo>
                  <a:pt x="88" y="111"/>
                  <a:pt x="124" y="93"/>
                  <a:pt x="124" y="60"/>
                </a:cubicBezTo>
                <a:cubicBezTo>
                  <a:pt x="124" y="15"/>
                  <a:pt x="124" y="15"/>
                  <a:pt x="124" y="15"/>
                </a:cubicBezTo>
                <a:cubicBezTo>
                  <a:pt x="131" y="15"/>
                  <a:pt x="131" y="15"/>
                  <a:pt x="131" y="15"/>
                </a:cubicBezTo>
                <a:cubicBezTo>
                  <a:pt x="142" y="15"/>
                  <a:pt x="150" y="18"/>
                  <a:pt x="153" y="24"/>
                </a:cubicBezTo>
                <a:cubicBezTo>
                  <a:pt x="157" y="28"/>
                  <a:pt x="157" y="34"/>
                  <a:pt x="155" y="40"/>
                </a:cubicBezTo>
                <a:cubicBezTo>
                  <a:pt x="152" y="50"/>
                  <a:pt x="137" y="68"/>
                  <a:pt x="130" y="72"/>
                </a:cubicBezTo>
                <a:cubicBezTo>
                  <a:pt x="128" y="74"/>
                  <a:pt x="128" y="75"/>
                  <a:pt x="128" y="76"/>
                </a:cubicBezTo>
                <a:cubicBezTo>
                  <a:pt x="130" y="77"/>
                  <a:pt x="130" y="77"/>
                  <a:pt x="131" y="77"/>
                </a:cubicBezTo>
                <a:cubicBezTo>
                  <a:pt x="132" y="77"/>
                  <a:pt x="132" y="77"/>
                  <a:pt x="132" y="77"/>
                </a:cubicBezTo>
                <a:cubicBezTo>
                  <a:pt x="140" y="70"/>
                  <a:pt x="156" y="52"/>
                  <a:pt x="159" y="43"/>
                </a:cubicBezTo>
                <a:cubicBezTo>
                  <a:pt x="162" y="34"/>
                  <a:pt x="162" y="26"/>
                  <a:pt x="157" y="21"/>
                </a:cubicBezTo>
                <a:close/>
                <a:moveTo>
                  <a:pt x="119" y="60"/>
                </a:moveTo>
                <a:cubicBezTo>
                  <a:pt x="119" y="89"/>
                  <a:pt x="85" y="107"/>
                  <a:pt x="79" y="111"/>
                </a:cubicBezTo>
                <a:cubicBezTo>
                  <a:pt x="73" y="107"/>
                  <a:pt x="43" y="89"/>
                  <a:pt x="43" y="60"/>
                </a:cubicBezTo>
                <a:cubicBezTo>
                  <a:pt x="43" y="15"/>
                  <a:pt x="43" y="15"/>
                  <a:pt x="43" y="15"/>
                </a:cubicBezTo>
                <a:cubicBezTo>
                  <a:pt x="119" y="15"/>
                  <a:pt x="119" y="15"/>
                  <a:pt x="119" y="15"/>
                </a:cubicBezTo>
                <a:lnTo>
                  <a:pt x="119" y="60"/>
                </a:lnTo>
                <a:close/>
                <a:moveTo>
                  <a:pt x="104" y="134"/>
                </a:moveTo>
                <a:cubicBezTo>
                  <a:pt x="53" y="134"/>
                  <a:pt x="53" y="134"/>
                  <a:pt x="53" y="134"/>
                </a:cubicBezTo>
                <a:cubicBezTo>
                  <a:pt x="47" y="134"/>
                  <a:pt x="43" y="137"/>
                  <a:pt x="43" y="143"/>
                </a:cubicBezTo>
                <a:cubicBezTo>
                  <a:pt x="43" y="150"/>
                  <a:pt x="43" y="150"/>
                  <a:pt x="43" y="150"/>
                </a:cubicBezTo>
                <a:cubicBezTo>
                  <a:pt x="43" y="151"/>
                  <a:pt x="44" y="152"/>
                  <a:pt x="46" y="152"/>
                </a:cubicBezTo>
                <a:cubicBezTo>
                  <a:pt x="111" y="152"/>
                  <a:pt x="111" y="152"/>
                  <a:pt x="111" y="152"/>
                </a:cubicBezTo>
                <a:cubicBezTo>
                  <a:pt x="113" y="152"/>
                  <a:pt x="114" y="151"/>
                  <a:pt x="114" y="150"/>
                </a:cubicBezTo>
                <a:cubicBezTo>
                  <a:pt x="114" y="143"/>
                  <a:pt x="114" y="143"/>
                  <a:pt x="114" y="143"/>
                </a:cubicBezTo>
                <a:cubicBezTo>
                  <a:pt x="114" y="138"/>
                  <a:pt x="109" y="134"/>
                  <a:pt x="104" y="134"/>
                </a:cubicBezTo>
                <a:close/>
                <a:moveTo>
                  <a:pt x="109" y="148"/>
                </a:moveTo>
                <a:cubicBezTo>
                  <a:pt x="48" y="148"/>
                  <a:pt x="48" y="148"/>
                  <a:pt x="48" y="148"/>
                </a:cubicBezTo>
                <a:cubicBezTo>
                  <a:pt x="48" y="143"/>
                  <a:pt x="48" y="143"/>
                  <a:pt x="48" y="143"/>
                </a:cubicBezTo>
                <a:cubicBezTo>
                  <a:pt x="48" y="141"/>
                  <a:pt x="50" y="138"/>
                  <a:pt x="53" y="138"/>
                </a:cubicBezTo>
                <a:cubicBezTo>
                  <a:pt x="104" y="138"/>
                  <a:pt x="104" y="138"/>
                  <a:pt x="104" y="138"/>
                </a:cubicBezTo>
                <a:cubicBezTo>
                  <a:pt x="107" y="138"/>
                  <a:pt x="109" y="141"/>
                  <a:pt x="109" y="143"/>
                </a:cubicBezTo>
                <a:cubicBezTo>
                  <a:pt x="109" y="148"/>
                  <a:pt x="109" y="148"/>
                  <a:pt x="109" y="1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9" name="Freeform 41">
            <a:extLst>
              <a:ext uri="{FF2B5EF4-FFF2-40B4-BE49-F238E27FC236}">
                <a16:creationId xmlns:a16="http://schemas.microsoft.com/office/drawing/2014/main" id="{3FBC58AD-5F51-4028-82C7-46D24EE715C9}"/>
              </a:ext>
            </a:extLst>
          </p:cNvPr>
          <p:cNvSpPr>
            <a:spLocks noEditPoints="1"/>
          </p:cNvSpPr>
          <p:nvPr/>
        </p:nvSpPr>
        <p:spPr bwMode="auto">
          <a:xfrm>
            <a:off x="6664918" y="4038552"/>
            <a:ext cx="360493" cy="409069"/>
          </a:xfrm>
          <a:custGeom>
            <a:avLst/>
            <a:gdLst>
              <a:gd name="T0" fmla="*/ 19 w 141"/>
              <a:gd name="T1" fmla="*/ 160 h 160"/>
              <a:gd name="T2" fmla="*/ 0 w 141"/>
              <a:gd name="T3" fmla="*/ 141 h 160"/>
              <a:gd name="T4" fmla="*/ 0 w 141"/>
              <a:gd name="T5" fmla="*/ 4 h 160"/>
              <a:gd name="T6" fmla="*/ 125 w 141"/>
              <a:gd name="T7" fmla="*/ 0 h 160"/>
              <a:gd name="T8" fmla="*/ 128 w 141"/>
              <a:gd name="T9" fmla="*/ 128 h 160"/>
              <a:gd name="T10" fmla="*/ 141 w 141"/>
              <a:gd name="T11" fmla="*/ 132 h 160"/>
              <a:gd name="T12" fmla="*/ 122 w 141"/>
              <a:gd name="T13" fmla="*/ 160 h 160"/>
              <a:gd name="T14" fmla="*/ 11 w 141"/>
              <a:gd name="T15" fmla="*/ 151 h 160"/>
              <a:gd name="T16" fmla="*/ 19 w 141"/>
              <a:gd name="T17" fmla="*/ 154 h 160"/>
              <a:gd name="T18" fmla="*/ 32 w 141"/>
              <a:gd name="T19" fmla="*/ 141 h 160"/>
              <a:gd name="T20" fmla="*/ 35 w 141"/>
              <a:gd name="T21" fmla="*/ 128 h 160"/>
              <a:gd name="T22" fmla="*/ 122 w 141"/>
              <a:gd name="T23" fmla="*/ 7 h 160"/>
              <a:gd name="T24" fmla="*/ 7 w 141"/>
              <a:gd name="T25" fmla="*/ 141 h 160"/>
              <a:gd name="T26" fmla="*/ 34 w 141"/>
              <a:gd name="T27" fmla="*/ 154 h 160"/>
              <a:gd name="T28" fmla="*/ 134 w 141"/>
              <a:gd name="T29" fmla="*/ 141 h 160"/>
              <a:gd name="T30" fmla="*/ 39 w 141"/>
              <a:gd name="T31" fmla="*/ 135 h 160"/>
              <a:gd name="T32" fmla="*/ 34 w 141"/>
              <a:gd name="T33" fmla="*/ 154 h 160"/>
              <a:gd name="T34" fmla="*/ 26 w 141"/>
              <a:gd name="T35" fmla="*/ 109 h 160"/>
              <a:gd name="T36" fmla="*/ 83 w 141"/>
              <a:gd name="T37" fmla="*/ 103 h 160"/>
              <a:gd name="T38" fmla="*/ 83 w 141"/>
              <a:gd name="T39" fmla="*/ 109 h 160"/>
              <a:gd name="T40" fmla="*/ 26 w 141"/>
              <a:gd name="T41" fmla="*/ 90 h 160"/>
              <a:gd name="T42" fmla="*/ 102 w 141"/>
              <a:gd name="T43" fmla="*/ 84 h 160"/>
              <a:gd name="T44" fmla="*/ 102 w 141"/>
              <a:gd name="T45" fmla="*/ 90 h 160"/>
              <a:gd name="T46" fmla="*/ 26 w 141"/>
              <a:gd name="T47" fmla="*/ 71 h 160"/>
              <a:gd name="T48" fmla="*/ 102 w 141"/>
              <a:gd name="T49" fmla="*/ 64 h 160"/>
              <a:gd name="T50" fmla="*/ 102 w 141"/>
              <a:gd name="T51" fmla="*/ 71 h 160"/>
              <a:gd name="T52" fmla="*/ 26 w 141"/>
              <a:gd name="T53" fmla="*/ 52 h 160"/>
              <a:gd name="T54" fmla="*/ 102 w 141"/>
              <a:gd name="T55" fmla="*/ 45 h 160"/>
              <a:gd name="T56" fmla="*/ 102 w 141"/>
              <a:gd name="T57" fmla="*/ 52 h 160"/>
              <a:gd name="T58" fmla="*/ 26 w 141"/>
              <a:gd name="T59" fmla="*/ 32 h 160"/>
              <a:gd name="T60" fmla="*/ 90 w 141"/>
              <a:gd name="T61" fmla="*/ 26 h 160"/>
              <a:gd name="T62" fmla="*/ 90 w 141"/>
              <a:gd name="T63" fmla="*/ 3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1" h="160">
                <a:moveTo>
                  <a:pt x="122" y="160"/>
                </a:moveTo>
                <a:cubicBezTo>
                  <a:pt x="19" y="160"/>
                  <a:pt x="19" y="160"/>
                  <a:pt x="19" y="160"/>
                </a:cubicBezTo>
                <a:cubicBezTo>
                  <a:pt x="15" y="160"/>
                  <a:pt x="10" y="159"/>
                  <a:pt x="7" y="156"/>
                </a:cubicBezTo>
                <a:cubicBezTo>
                  <a:pt x="2" y="152"/>
                  <a:pt x="0" y="146"/>
                  <a:pt x="0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3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6" y="0"/>
                  <a:pt x="128" y="2"/>
                  <a:pt x="128" y="4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9" y="128"/>
                  <a:pt x="141" y="130"/>
                  <a:pt x="141" y="132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141" y="152"/>
                  <a:pt x="133" y="160"/>
                  <a:pt x="122" y="160"/>
                </a:cubicBezTo>
                <a:moveTo>
                  <a:pt x="7" y="141"/>
                </a:moveTo>
                <a:cubicBezTo>
                  <a:pt x="7" y="144"/>
                  <a:pt x="8" y="148"/>
                  <a:pt x="11" y="151"/>
                </a:cubicBezTo>
                <a:cubicBezTo>
                  <a:pt x="13" y="152"/>
                  <a:pt x="16" y="154"/>
                  <a:pt x="19" y="154"/>
                </a:cubicBezTo>
                <a:cubicBezTo>
                  <a:pt x="19" y="154"/>
                  <a:pt x="19" y="154"/>
                  <a:pt x="19" y="154"/>
                </a:cubicBezTo>
                <a:cubicBezTo>
                  <a:pt x="21" y="154"/>
                  <a:pt x="21" y="154"/>
                  <a:pt x="21" y="154"/>
                </a:cubicBezTo>
                <a:cubicBezTo>
                  <a:pt x="27" y="154"/>
                  <a:pt x="32" y="148"/>
                  <a:pt x="32" y="141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2" y="130"/>
                  <a:pt x="34" y="128"/>
                  <a:pt x="35" y="128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7"/>
                  <a:pt x="122" y="7"/>
                  <a:pt x="122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141"/>
                  <a:pt x="7" y="141"/>
                  <a:pt x="7" y="141"/>
                </a:cubicBezTo>
                <a:cubicBezTo>
                  <a:pt x="7" y="141"/>
                  <a:pt x="7" y="141"/>
                  <a:pt x="7" y="141"/>
                </a:cubicBezTo>
                <a:close/>
                <a:moveTo>
                  <a:pt x="34" y="154"/>
                </a:moveTo>
                <a:cubicBezTo>
                  <a:pt x="122" y="154"/>
                  <a:pt x="122" y="154"/>
                  <a:pt x="122" y="154"/>
                </a:cubicBezTo>
                <a:cubicBezTo>
                  <a:pt x="128" y="154"/>
                  <a:pt x="134" y="148"/>
                  <a:pt x="134" y="141"/>
                </a:cubicBezTo>
                <a:cubicBezTo>
                  <a:pt x="134" y="135"/>
                  <a:pt x="134" y="135"/>
                  <a:pt x="134" y="135"/>
                </a:cubicBezTo>
                <a:cubicBezTo>
                  <a:pt x="39" y="135"/>
                  <a:pt x="39" y="135"/>
                  <a:pt x="39" y="135"/>
                </a:cubicBezTo>
                <a:cubicBezTo>
                  <a:pt x="39" y="141"/>
                  <a:pt x="39" y="141"/>
                  <a:pt x="39" y="141"/>
                </a:cubicBezTo>
                <a:cubicBezTo>
                  <a:pt x="39" y="146"/>
                  <a:pt x="37" y="151"/>
                  <a:pt x="34" y="154"/>
                </a:cubicBezTo>
                <a:moveTo>
                  <a:pt x="83" y="109"/>
                </a:moveTo>
                <a:cubicBezTo>
                  <a:pt x="26" y="109"/>
                  <a:pt x="26" y="109"/>
                  <a:pt x="26" y="109"/>
                </a:cubicBezTo>
                <a:cubicBezTo>
                  <a:pt x="26" y="103"/>
                  <a:pt x="26" y="103"/>
                  <a:pt x="26" y="103"/>
                </a:cubicBezTo>
                <a:cubicBezTo>
                  <a:pt x="83" y="103"/>
                  <a:pt x="83" y="103"/>
                  <a:pt x="83" y="103"/>
                </a:cubicBezTo>
                <a:cubicBezTo>
                  <a:pt x="83" y="109"/>
                  <a:pt x="83" y="109"/>
                  <a:pt x="83" y="109"/>
                </a:cubicBezTo>
                <a:cubicBezTo>
                  <a:pt x="83" y="109"/>
                  <a:pt x="83" y="109"/>
                  <a:pt x="83" y="109"/>
                </a:cubicBezTo>
                <a:close/>
                <a:moveTo>
                  <a:pt x="102" y="90"/>
                </a:moveTo>
                <a:cubicBezTo>
                  <a:pt x="26" y="90"/>
                  <a:pt x="26" y="90"/>
                  <a:pt x="26" y="90"/>
                </a:cubicBezTo>
                <a:cubicBezTo>
                  <a:pt x="26" y="84"/>
                  <a:pt x="26" y="84"/>
                  <a:pt x="26" y="84"/>
                </a:cubicBezTo>
                <a:cubicBezTo>
                  <a:pt x="102" y="84"/>
                  <a:pt x="102" y="84"/>
                  <a:pt x="102" y="84"/>
                </a:cubicBezTo>
                <a:cubicBezTo>
                  <a:pt x="102" y="90"/>
                  <a:pt x="102" y="90"/>
                  <a:pt x="102" y="90"/>
                </a:cubicBezTo>
                <a:cubicBezTo>
                  <a:pt x="102" y="90"/>
                  <a:pt x="102" y="90"/>
                  <a:pt x="102" y="90"/>
                </a:cubicBezTo>
                <a:close/>
                <a:moveTo>
                  <a:pt x="102" y="71"/>
                </a:moveTo>
                <a:cubicBezTo>
                  <a:pt x="26" y="71"/>
                  <a:pt x="26" y="71"/>
                  <a:pt x="26" y="71"/>
                </a:cubicBezTo>
                <a:cubicBezTo>
                  <a:pt x="26" y="64"/>
                  <a:pt x="26" y="64"/>
                  <a:pt x="26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2" y="71"/>
                  <a:pt x="102" y="71"/>
                  <a:pt x="102" y="71"/>
                </a:cubicBezTo>
                <a:cubicBezTo>
                  <a:pt x="102" y="71"/>
                  <a:pt x="102" y="71"/>
                  <a:pt x="102" y="71"/>
                </a:cubicBezTo>
                <a:close/>
                <a:moveTo>
                  <a:pt x="102" y="52"/>
                </a:moveTo>
                <a:cubicBezTo>
                  <a:pt x="26" y="52"/>
                  <a:pt x="26" y="52"/>
                  <a:pt x="26" y="52"/>
                </a:cubicBezTo>
                <a:cubicBezTo>
                  <a:pt x="26" y="45"/>
                  <a:pt x="26" y="45"/>
                  <a:pt x="26" y="45"/>
                </a:cubicBezTo>
                <a:cubicBezTo>
                  <a:pt x="102" y="45"/>
                  <a:pt x="102" y="45"/>
                  <a:pt x="102" y="45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52"/>
                  <a:pt x="102" y="52"/>
                  <a:pt x="102" y="52"/>
                </a:cubicBezTo>
                <a:close/>
                <a:moveTo>
                  <a:pt x="90" y="32"/>
                </a:moveTo>
                <a:cubicBezTo>
                  <a:pt x="26" y="32"/>
                  <a:pt x="26" y="32"/>
                  <a:pt x="26" y="32"/>
                </a:cubicBezTo>
                <a:cubicBezTo>
                  <a:pt x="26" y="26"/>
                  <a:pt x="26" y="26"/>
                  <a:pt x="26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32"/>
                  <a:pt x="90" y="32"/>
                  <a:pt x="90" y="32"/>
                </a:cubicBezTo>
                <a:cubicBezTo>
                  <a:pt x="90" y="32"/>
                  <a:pt x="90" y="32"/>
                  <a:pt x="90" y="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22" name="Marcador de posición de imagen 21">
            <a:extLst>
              <a:ext uri="{FF2B5EF4-FFF2-40B4-BE49-F238E27FC236}">
                <a16:creationId xmlns:a16="http://schemas.microsoft.com/office/drawing/2014/main" id="{DB64652B-5429-40C1-89F3-F6AD77B45D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00B76298-50FD-4E2D-9CCC-900ACBC34686}"/>
              </a:ext>
            </a:extLst>
          </p:cNvPr>
          <p:cNvSpPr/>
          <p:nvPr/>
        </p:nvSpPr>
        <p:spPr>
          <a:xfrm>
            <a:off x="0" y="6374674"/>
            <a:ext cx="12192000" cy="229234"/>
          </a:xfrm>
          <a:prstGeom prst="rect">
            <a:avLst/>
          </a:prstGeom>
          <a:solidFill>
            <a:srgbClr val="245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38F1C2C-3DAC-4CD5-B456-B01734E401B9}"/>
              </a:ext>
            </a:extLst>
          </p:cNvPr>
          <p:cNvSpPr/>
          <p:nvPr/>
        </p:nvSpPr>
        <p:spPr>
          <a:xfrm>
            <a:off x="248194" y="5577840"/>
            <a:ext cx="240955" cy="1280160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4FC732F-8795-49E2-86C3-A2A8165268BA}"/>
              </a:ext>
            </a:extLst>
          </p:cNvPr>
          <p:cNvSpPr/>
          <p:nvPr/>
        </p:nvSpPr>
        <p:spPr>
          <a:xfrm>
            <a:off x="653216" y="6374674"/>
            <a:ext cx="168254" cy="483326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6EDF4AB-4888-4268-A0E4-205A63808074}"/>
              </a:ext>
            </a:extLst>
          </p:cNvPr>
          <p:cNvSpPr/>
          <p:nvPr/>
        </p:nvSpPr>
        <p:spPr>
          <a:xfrm>
            <a:off x="985537" y="6603908"/>
            <a:ext cx="168254" cy="241663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19827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Theme 17">
  <a:themeElements>
    <a:clrScheme name="Color 17">
      <a:dk1>
        <a:sysClr val="windowText" lastClr="000000"/>
      </a:dk1>
      <a:lt1>
        <a:sysClr val="window" lastClr="FFFFFF"/>
      </a:lt1>
      <a:dk2>
        <a:srgbClr val="323232"/>
      </a:dk2>
      <a:lt2>
        <a:srgbClr val="FFFFFF"/>
      </a:lt2>
      <a:accent1>
        <a:srgbClr val="D468A5"/>
      </a:accent1>
      <a:accent2>
        <a:srgbClr val="A26CAB"/>
      </a:accent2>
      <a:accent3>
        <a:srgbClr val="716EB1"/>
      </a:accent3>
      <a:accent4>
        <a:srgbClr val="3B6DA8"/>
      </a:accent4>
      <a:accent5>
        <a:srgbClr val="05668E"/>
      </a:accent5>
      <a:accent6>
        <a:srgbClr val="015C6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17" id="{89F50F40-167C-469D-BA2A-C1EF0E8B159C}" vid="{B8995B5F-CCAC-4B86-AF39-DAEC76A5E3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17</Template>
  <TotalTime>0</TotalTime>
  <Words>2396</Words>
  <Application>Microsoft Office PowerPoint</Application>
  <PresentationFormat>Widescreen</PresentationFormat>
  <Paragraphs>286</Paragraphs>
  <Slides>32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Arial (Títulos)</vt:lpstr>
      <vt:lpstr>Arial Black</vt:lpstr>
      <vt:lpstr>Calibri</vt:lpstr>
      <vt:lpstr>Calibri Light</vt:lpstr>
      <vt:lpstr>Open Sans</vt:lpstr>
      <vt:lpstr>Open Sans bold</vt:lpstr>
      <vt:lpstr>Playfair Display Black</vt:lpstr>
      <vt:lpstr>Raleway</vt:lpstr>
      <vt:lpstr>Raleway SemiBold</vt:lpstr>
      <vt:lpstr>Source Sans Pro</vt:lpstr>
      <vt:lpstr>Theme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ارائه نمونه کارها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2024-03-16T09:09:52Z</dcterms:created>
  <dcterms:modified xsi:type="dcterms:W3CDTF">2024-03-25T10:47:47Z</dcterms:modified>
  <cp:category/>
</cp:coreProperties>
</file>