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73" r:id="rId9"/>
    <p:sldId id="264" r:id="rId10"/>
    <p:sldId id="274" r:id="rId11"/>
    <p:sldId id="265" r:id="rId12"/>
    <p:sldId id="276" r:id="rId13"/>
    <p:sldId id="275" r:id="rId14"/>
    <p:sldId id="277" r:id="rId15"/>
    <p:sldId id="280" r:id="rId16"/>
    <p:sldId id="278" r:id="rId17"/>
    <p:sldId id="279" r:id="rId18"/>
    <p:sldId id="281" r:id="rId19"/>
    <p:sldId id="282" r:id="rId20"/>
    <p:sldId id="288" r:id="rId21"/>
    <p:sldId id="371" r:id="rId22"/>
    <p:sldId id="372"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579" autoAdjust="0"/>
  </p:normalViewPr>
  <p:slideViewPr>
    <p:cSldViewPr snapToGrid="0">
      <p:cViewPr varScale="1">
        <p:scale>
          <a:sx n="66" d="100"/>
          <a:sy n="66" d="100"/>
        </p:scale>
        <p:origin x="7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4064E-290A-4F9C-B50C-FE9A8632359C}"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15624-41C1-4499-A740-5A237A34EF1E}" type="slidenum">
              <a:rPr lang="en-US" smtClean="0"/>
              <a:t>‹#›</a:t>
            </a:fld>
            <a:endParaRPr lang="en-US"/>
          </a:p>
        </p:txBody>
      </p:sp>
    </p:spTree>
    <p:extLst>
      <p:ext uri="{BB962C8B-B14F-4D97-AF65-F5344CB8AC3E}">
        <p14:creationId xmlns:p14="http://schemas.microsoft.com/office/powerpoint/2010/main" val="230171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5E52-10C5-5036-7B02-48BF0F22F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93B88F-0479-0620-A29B-0F39CEADC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3ED8275-D3ED-3188-2216-0B78F1C471F5}"/>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87C599C7-8306-4224-BF49-FD1754ACD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11A029-B56B-B643-4BD4-325275EB1BA3}"/>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829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357-27F4-7A12-B9EA-80F8F55E8C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19F56F-4404-7DF8-D0E9-057AAC87D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E4BF48-A7B8-415B-5D43-EF530F1D62FA}"/>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F0CC25F7-8504-8C94-A3A8-865C4B3E3A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8E5315-A1B5-6468-6BBA-8D77D04D406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5565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AB1FA-1513-DA4E-8D2C-2D07CEF61B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0BAE6B-989F-B4F6-80F7-6CC5AE358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63ED5E-1193-D526-54C3-E636BB5CA809}"/>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BF0C1A22-088F-D9F0-609B-6DBD57265F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E42953-C181-3027-826F-437B91CAF20F}"/>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246432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7561-B437-D263-9249-037404266E5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0D454BF-DFC1-2114-00DC-27B953B59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543E8C-EFE7-FCD7-D1AE-199AB5B5140B}"/>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E2677B23-1DA0-AE3D-3BB2-996068F08F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01688C-9C96-BBAE-3E41-45885691956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42681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06AB-0172-A776-50BF-7758EC149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77B8CE1-F7B8-EC34-06C7-B9AFC1D17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EC224-A96E-5D7F-C997-20A4D8E6BB4E}"/>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14F46479-409A-3AC3-4372-D307806FCA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00DEFB-F253-2240-973A-903DF06B5ADD}"/>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18355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43EE-7AA6-765D-CEBF-2D73F8729AB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C255D0-6264-C150-3E80-C905A133B3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0DBBAAB-EC98-4C40-DF07-330DC07CC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CF189DB-DBDE-5697-FE55-1798AE1F9EFC}"/>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6" name="Footer Placeholder 5">
            <a:extLst>
              <a:ext uri="{FF2B5EF4-FFF2-40B4-BE49-F238E27FC236}">
                <a16:creationId xmlns:a16="http://schemas.microsoft.com/office/drawing/2014/main" id="{D7D2BD7D-88CA-16C9-ED9B-E8F6A09CFE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831443-1C61-7A1B-57DA-C5CADA2B422E}"/>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77187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FD8E-9709-35F9-EF13-B82453A56CB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B07497-3309-85E0-D577-73C9CED59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A33B1-B085-3B6E-960A-A3081831C6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0FA9F82-8B33-B627-7809-CE3F6EDF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D6612-19E1-DD64-0B70-695A440E6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5CFDDB4-D3F7-3E9E-CEA1-8B7C5BD90936}"/>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8" name="Footer Placeholder 7">
            <a:extLst>
              <a:ext uri="{FF2B5EF4-FFF2-40B4-BE49-F238E27FC236}">
                <a16:creationId xmlns:a16="http://schemas.microsoft.com/office/drawing/2014/main" id="{75FA5B31-C5A8-E949-3E2B-EBCF8BFA41D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7AE3E26-6DCA-D9FD-305A-5EC1B0C751B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38749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6E2E-E53F-4D99-40C8-57242820FC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B496196-C624-AD4A-1DF5-5638BDA570FF}"/>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4" name="Footer Placeholder 3">
            <a:extLst>
              <a:ext uri="{FF2B5EF4-FFF2-40B4-BE49-F238E27FC236}">
                <a16:creationId xmlns:a16="http://schemas.microsoft.com/office/drawing/2014/main" id="{CAA861C1-80C9-EE42-23F4-D610A45DAEC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651640-602A-9287-9C10-E54B2EB6D81C}"/>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9441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A57BD-3098-1381-089F-2BC80E77EFC2}"/>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3" name="Footer Placeholder 2">
            <a:extLst>
              <a:ext uri="{FF2B5EF4-FFF2-40B4-BE49-F238E27FC236}">
                <a16:creationId xmlns:a16="http://schemas.microsoft.com/office/drawing/2014/main" id="{2B0CAF3E-3F8A-142C-73E2-8B577516963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AA2356E-955D-E444-45DF-EF3A9AF38760}"/>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2878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720F-7594-6D77-E7FD-19B305EAD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E689F5C-74B0-7ED4-A452-D8C655769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3BDEDB6-06F2-CF61-1CE2-2A0C61EED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9F7A-9A91-0AE5-9D2C-276C3A635262}"/>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6" name="Footer Placeholder 5">
            <a:extLst>
              <a:ext uri="{FF2B5EF4-FFF2-40B4-BE49-F238E27FC236}">
                <a16:creationId xmlns:a16="http://schemas.microsoft.com/office/drawing/2014/main" id="{F3882FAA-798C-E8D1-C4C5-CF39FDAE5B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F271EE-499E-497D-ECD4-838550BFDA03}"/>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269040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CD2D-488D-5F58-2657-26188716C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D11077-B998-76A4-87B2-8A599B7CC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82FFCC8-56CC-0C4D-CDF6-680C552E6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A5118-BFEB-EC3A-B873-6396BE796ED1}"/>
              </a:ext>
            </a:extLst>
          </p:cNvPr>
          <p:cNvSpPr>
            <a:spLocks noGrp="1"/>
          </p:cNvSpPr>
          <p:nvPr>
            <p:ph type="dt" sz="half" idx="10"/>
          </p:nvPr>
        </p:nvSpPr>
        <p:spPr/>
        <p:txBody>
          <a:bodyPr/>
          <a:lstStyle/>
          <a:p>
            <a:fld id="{164E2167-19BB-4216-9CD6-F512BB7A2EA7}" type="datetimeFigureOut">
              <a:rPr lang="en-IN" smtClean="0"/>
              <a:t>31-03-2024</a:t>
            </a:fld>
            <a:endParaRPr lang="en-IN"/>
          </a:p>
        </p:txBody>
      </p:sp>
      <p:sp>
        <p:nvSpPr>
          <p:cNvPr id="6" name="Footer Placeholder 5">
            <a:extLst>
              <a:ext uri="{FF2B5EF4-FFF2-40B4-BE49-F238E27FC236}">
                <a16:creationId xmlns:a16="http://schemas.microsoft.com/office/drawing/2014/main" id="{71EAB178-D651-321B-68FC-0E8E1134DB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379B27-9599-5BAF-6FA4-EA6389FF26A9}"/>
              </a:ext>
            </a:extLst>
          </p:cNvPr>
          <p:cNvSpPr>
            <a:spLocks noGrp="1"/>
          </p:cNvSpPr>
          <p:nvPr>
            <p:ph type="sldNum" sz="quarter" idx="12"/>
          </p:nvPr>
        </p:nvSpPr>
        <p:spPr/>
        <p:txBody>
          <a:bodyPr/>
          <a:lstStyle/>
          <a:p>
            <a:fld id="{E48D753D-087B-4C2C-B839-506BCEBC7FEF}" type="slidenum">
              <a:rPr lang="en-IN" smtClean="0"/>
              <a:t>‹#›</a:t>
            </a:fld>
            <a:endParaRPr lang="en-IN"/>
          </a:p>
        </p:txBody>
      </p:sp>
    </p:spTree>
    <p:extLst>
      <p:ext uri="{BB962C8B-B14F-4D97-AF65-F5344CB8AC3E}">
        <p14:creationId xmlns:p14="http://schemas.microsoft.com/office/powerpoint/2010/main" val="149354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32973-A05A-E9EC-885C-6A459806A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ED494D-A6EA-33FF-438D-8BF203B84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D8F148-69E8-C553-F86C-E49933E7A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E2167-19BB-4216-9CD6-F512BB7A2EA7}" type="datetimeFigureOut">
              <a:rPr lang="en-IN" smtClean="0"/>
              <a:t>31-03-2024</a:t>
            </a:fld>
            <a:endParaRPr lang="en-IN"/>
          </a:p>
        </p:txBody>
      </p:sp>
      <p:sp>
        <p:nvSpPr>
          <p:cNvPr id="5" name="Footer Placeholder 4">
            <a:extLst>
              <a:ext uri="{FF2B5EF4-FFF2-40B4-BE49-F238E27FC236}">
                <a16:creationId xmlns:a16="http://schemas.microsoft.com/office/drawing/2014/main" id="{CF4FAA7C-CF2A-3726-D029-75AD1C81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CC45723-B83D-58A8-E902-B25EB543D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D753D-087B-4C2C-B839-506BCEBC7FEF}" type="slidenum">
              <a:rPr lang="en-IN" smtClean="0"/>
              <a:t>‹#›</a:t>
            </a:fld>
            <a:endParaRPr lang="en-IN"/>
          </a:p>
        </p:txBody>
      </p:sp>
    </p:spTree>
    <p:extLst>
      <p:ext uri="{BB962C8B-B14F-4D97-AF65-F5344CB8AC3E}">
        <p14:creationId xmlns:p14="http://schemas.microsoft.com/office/powerpoint/2010/main" val="312287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facebook.com/SlideEgg" TargetMode="External"/><Relationship Id="rId7" Type="http://schemas.openxmlformats.org/officeDocument/2006/relationships/hyperlink" Target="https://www.youtube.com/channel/UCKevbriFTbpu-nd4NBafPEg" TargetMode="External"/><Relationship Id="rId12"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hyperlink" Target="https://www.instagram.com/slide_egg/" TargetMode="External"/><Relationship Id="rId5" Type="http://schemas.openxmlformats.org/officeDocument/2006/relationships/hyperlink" Target="https://www.instagram.com/egg_slide/"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twitter.com/egg_slid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ity with tall buildings&#10;&#10;Description automatically generated">
            <a:extLst>
              <a:ext uri="{FF2B5EF4-FFF2-40B4-BE49-F238E27FC236}">
                <a16:creationId xmlns:a16="http://schemas.microsoft.com/office/drawing/2014/main" id="{0C424A2B-49CA-5926-C1D8-2D4AF5E512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78E1DDB6-DF23-61F3-591B-D5866E6D1A14}"/>
              </a:ext>
            </a:extLst>
          </p:cNvPr>
          <p:cNvSpPr/>
          <p:nvPr/>
        </p:nvSpPr>
        <p:spPr>
          <a:xfrm>
            <a:off x="0" y="0"/>
            <a:ext cx="12192000" cy="6856718"/>
          </a:xfrm>
          <a:prstGeom prst="rect">
            <a:avLst/>
          </a:prstGeom>
          <a:solidFill>
            <a:schemeClr val="tx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19B21A48-93B6-7345-4084-D60F2E493282}"/>
              </a:ext>
            </a:extLst>
          </p:cNvPr>
          <p:cNvSpPr/>
          <p:nvPr/>
        </p:nvSpPr>
        <p:spPr>
          <a:xfrm>
            <a:off x="10020300" y="0"/>
            <a:ext cx="1562100" cy="16891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sp>
        <p:nvSpPr>
          <p:cNvPr id="5" name="Rectangle 4">
            <a:extLst>
              <a:ext uri="{FF2B5EF4-FFF2-40B4-BE49-F238E27FC236}">
                <a16:creationId xmlns:a16="http://schemas.microsoft.com/office/drawing/2014/main" id="{6F68CE1C-81AF-BE14-1E0C-4DE74ACA2027}"/>
              </a:ext>
            </a:extLst>
          </p:cNvPr>
          <p:cNvSpPr/>
          <p:nvPr/>
        </p:nvSpPr>
        <p:spPr>
          <a:xfrm>
            <a:off x="2171700" y="1917700"/>
            <a:ext cx="1727200" cy="4940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700000000000000" pitchFamily="2" charset="-78"/>
            </a:endParaRPr>
          </a:p>
        </p:txBody>
      </p:sp>
      <p:grpSp>
        <p:nvGrpSpPr>
          <p:cNvPr id="13" name="Group 12">
            <a:extLst>
              <a:ext uri="{FF2B5EF4-FFF2-40B4-BE49-F238E27FC236}">
                <a16:creationId xmlns:a16="http://schemas.microsoft.com/office/drawing/2014/main" id="{956B7674-E61A-3CE9-8EF6-152048D561E4}"/>
              </a:ext>
            </a:extLst>
          </p:cNvPr>
          <p:cNvGrpSpPr/>
          <p:nvPr/>
        </p:nvGrpSpPr>
        <p:grpSpPr>
          <a:xfrm>
            <a:off x="2086695" y="665520"/>
            <a:ext cx="7418614" cy="2187732"/>
            <a:chOff x="1894381" y="816011"/>
            <a:chExt cx="7418614" cy="2187732"/>
          </a:xfrm>
        </p:grpSpPr>
        <p:sp>
          <p:nvSpPr>
            <p:cNvPr id="9" name="TextBox 8">
              <a:extLst>
                <a:ext uri="{FF2B5EF4-FFF2-40B4-BE49-F238E27FC236}">
                  <a16:creationId xmlns:a16="http://schemas.microsoft.com/office/drawing/2014/main" id="{40E576BC-6625-D802-F315-928D553BA551}"/>
                </a:ext>
              </a:extLst>
            </p:cNvPr>
            <p:cNvSpPr txBox="1"/>
            <p:nvPr/>
          </p:nvSpPr>
          <p:spPr>
            <a:xfrm>
              <a:off x="1894381" y="816011"/>
              <a:ext cx="7418614" cy="1200329"/>
            </a:xfrm>
            <a:prstGeom prst="rect">
              <a:avLst/>
            </a:prstGeom>
            <a:noFill/>
          </p:spPr>
          <p:txBody>
            <a:bodyPr wrap="square">
              <a:spAutoFit/>
            </a:bodyPr>
            <a:lstStyle/>
            <a:p>
              <a:pPr algn="r" rtl="1"/>
              <a:r>
                <a:rPr lang="fa-IR" sz="7200" b="1" dirty="0">
                  <a:solidFill>
                    <a:schemeClr val="bg1"/>
                  </a:solidFill>
                  <a:effectLst>
                    <a:outerShdw blurRad="38100" dist="38100" dir="2700000" algn="tl">
                      <a:srgbClr val="000000">
                        <a:alpha val="43137"/>
                      </a:srgbClr>
                    </a:outerShdw>
                  </a:effectLst>
                  <a:latin typeface="Montserrat" panose="00000500000000000000" pitchFamily="2" charset="0"/>
                  <a:cs typeface="B Nazanin" panose="00000700000000000000" pitchFamily="2" charset="-78"/>
                </a:rPr>
                <a:t>تم : بیزینس در شرکت </a:t>
              </a:r>
              <a:endParaRPr lang="en-IN" sz="7200" b="1" dirty="0">
                <a:solidFill>
                  <a:schemeClr val="bg1"/>
                </a:solidFill>
                <a:effectLst>
                  <a:outerShdw blurRad="38100" dist="38100" dir="2700000" algn="tl">
                    <a:srgbClr val="000000">
                      <a:alpha val="43137"/>
                    </a:srgbClr>
                  </a:outerShdw>
                </a:effectLst>
                <a:latin typeface="Montserrat" panose="00000500000000000000" pitchFamily="2" charset="0"/>
                <a:cs typeface="B Nazanin" panose="00000700000000000000" pitchFamily="2" charset="-78"/>
              </a:endParaRPr>
            </a:p>
          </p:txBody>
        </p:sp>
        <p:sp>
          <p:nvSpPr>
            <p:cNvPr id="12" name="TextBox 11">
              <a:extLst>
                <a:ext uri="{FF2B5EF4-FFF2-40B4-BE49-F238E27FC236}">
                  <a16:creationId xmlns:a16="http://schemas.microsoft.com/office/drawing/2014/main" id="{5842B02E-5808-B7A3-3126-2C4ABF2D74F9}"/>
                </a:ext>
              </a:extLst>
            </p:cNvPr>
            <p:cNvSpPr txBox="1"/>
            <p:nvPr/>
          </p:nvSpPr>
          <p:spPr>
            <a:xfrm>
              <a:off x="3843150" y="2357412"/>
              <a:ext cx="3062022" cy="646331"/>
            </a:xfrm>
            <a:prstGeom prst="rect">
              <a:avLst/>
            </a:prstGeom>
            <a:noFill/>
          </p:spPr>
          <p:txBody>
            <a:bodyPr wrap="square">
              <a:spAutoFit/>
            </a:bodyPr>
            <a:lstStyle/>
            <a:p>
              <a:pPr algn="r" rtl="1"/>
              <a:r>
                <a:rPr lang="fa-IR" sz="1200" b="0" i="0" dirty="0">
                  <a:solidFill>
                    <a:schemeClr val="bg1"/>
                  </a:solidFill>
                  <a:effectLst/>
                  <a:latin typeface="Montserrat" panose="00000500000000000000" pitchFamily="2" charset="0"/>
                  <a:cs typeface="B Nazanin" panose="00000700000000000000" pitchFamily="2" charset="-78"/>
                </a:rPr>
                <a:t>موفقیت کلید خوشبختی نیست. شادی کلید موفقیت است. اگر عاشق کاری باشید که انجام می دهید، موفق خواهید بود."</a:t>
              </a:r>
              <a:endParaRPr lang="en-IN" sz="1200" dirty="0">
                <a:solidFill>
                  <a:schemeClr val="bg1"/>
                </a:solidFill>
                <a:latin typeface="Montserrat" panose="00000500000000000000" pitchFamily="2" charset="0"/>
                <a:cs typeface="B Nazanin" panose="00000700000000000000" pitchFamily="2" charset="-78"/>
              </a:endParaRPr>
            </a:p>
          </p:txBody>
        </p:sp>
      </p:grpSp>
      <p:grpSp>
        <p:nvGrpSpPr>
          <p:cNvPr id="19" name="Group 18">
            <a:extLst>
              <a:ext uri="{FF2B5EF4-FFF2-40B4-BE49-F238E27FC236}">
                <a16:creationId xmlns:a16="http://schemas.microsoft.com/office/drawing/2014/main" id="{B87A07DA-DC3D-0A4A-BC67-03DCB356E79F}"/>
              </a:ext>
            </a:extLst>
          </p:cNvPr>
          <p:cNvGrpSpPr/>
          <p:nvPr/>
        </p:nvGrpSpPr>
        <p:grpSpPr>
          <a:xfrm>
            <a:off x="10020300" y="399461"/>
            <a:ext cx="1562100" cy="910878"/>
            <a:chOff x="10020300" y="420382"/>
            <a:chExt cx="1562100" cy="910878"/>
          </a:xfrm>
        </p:grpSpPr>
        <p:pic>
          <p:nvPicPr>
            <p:cNvPr id="16" name="Graphic 15">
              <a:extLst>
                <a:ext uri="{FF2B5EF4-FFF2-40B4-BE49-F238E27FC236}">
                  <a16:creationId xmlns:a16="http://schemas.microsoft.com/office/drawing/2014/main" id="{ED33DFF2-0473-D6DB-EE8B-3A9032263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5291" y="420382"/>
              <a:ext cx="532118" cy="532118"/>
            </a:xfrm>
            <a:prstGeom prst="rect">
              <a:avLst/>
            </a:prstGeom>
          </p:spPr>
        </p:pic>
        <p:sp>
          <p:nvSpPr>
            <p:cNvPr id="18" name="TextBox 17">
              <a:extLst>
                <a:ext uri="{FF2B5EF4-FFF2-40B4-BE49-F238E27FC236}">
                  <a16:creationId xmlns:a16="http://schemas.microsoft.com/office/drawing/2014/main" id="{AB50A6AC-6834-B54B-2C50-C25B1943E62A}"/>
                </a:ext>
              </a:extLst>
            </p:cNvPr>
            <p:cNvSpPr txBox="1"/>
            <p:nvPr/>
          </p:nvSpPr>
          <p:spPr>
            <a:xfrm>
              <a:off x="10020300" y="1069650"/>
              <a:ext cx="1562100" cy="261610"/>
            </a:xfrm>
            <a:prstGeom prst="rect">
              <a:avLst/>
            </a:prstGeom>
            <a:noFill/>
          </p:spPr>
          <p:txBody>
            <a:bodyPr wrap="square">
              <a:spAutoFit/>
            </a:bodyPr>
            <a:lstStyle/>
            <a:p>
              <a:pPr algn="ctr" rtl="1"/>
              <a:r>
                <a:rPr lang="en-IN" sz="1100" dirty="0">
                  <a:solidFill>
                    <a:schemeClr val="bg1"/>
                  </a:solidFill>
                  <a:latin typeface="Montserrat" panose="00000500000000000000" pitchFamily="2" charset="0"/>
                  <a:cs typeface="B Nazanin" panose="00000700000000000000" pitchFamily="2" charset="-78"/>
                </a:rPr>
                <a:t>20begir.com</a:t>
              </a:r>
            </a:p>
          </p:txBody>
        </p:sp>
      </p:grpSp>
    </p:spTree>
    <p:extLst>
      <p:ext uri="{BB962C8B-B14F-4D97-AF65-F5344CB8AC3E}">
        <p14:creationId xmlns:p14="http://schemas.microsoft.com/office/powerpoint/2010/main" val="24648571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09</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5" name="Group 4">
            <a:extLst>
              <a:ext uri="{FF2B5EF4-FFF2-40B4-BE49-F238E27FC236}">
                <a16:creationId xmlns:a16="http://schemas.microsoft.com/office/drawing/2014/main" id="{20A4D1D5-6F33-BDEA-405C-5D112A5A6DE1}"/>
              </a:ext>
            </a:extLst>
          </p:cNvPr>
          <p:cNvGrpSpPr/>
          <p:nvPr/>
        </p:nvGrpSpPr>
        <p:grpSpPr>
          <a:xfrm>
            <a:off x="697747" y="2234630"/>
            <a:ext cx="10789000" cy="3677064"/>
            <a:chOff x="1239169" y="1727200"/>
            <a:chExt cx="9713661" cy="3310572"/>
          </a:xfrm>
        </p:grpSpPr>
        <p:grpSp>
          <p:nvGrpSpPr>
            <p:cNvPr id="6" name="Group 8">
              <a:extLst>
                <a:ext uri="{FF2B5EF4-FFF2-40B4-BE49-F238E27FC236}">
                  <a16:creationId xmlns:a16="http://schemas.microsoft.com/office/drawing/2014/main" id="{A9A32D2C-7609-AB1C-8936-6A4A5125D8E7}"/>
                </a:ext>
              </a:extLst>
            </p:cNvPr>
            <p:cNvGrpSpPr/>
            <p:nvPr/>
          </p:nvGrpSpPr>
          <p:grpSpPr>
            <a:xfrm>
              <a:off x="4613691" y="1727200"/>
              <a:ext cx="2964619" cy="2447281"/>
              <a:chOff x="-6758" y="0"/>
              <a:chExt cx="5929238" cy="4894562"/>
            </a:xfrm>
          </p:grpSpPr>
          <p:pic>
            <p:nvPicPr>
              <p:cNvPr id="23" name="Picture 9">
                <a:extLst>
                  <a:ext uri="{FF2B5EF4-FFF2-40B4-BE49-F238E27FC236}">
                    <a16:creationId xmlns:a16="http://schemas.microsoft.com/office/drawing/2014/main" id="{2D8849AA-D44B-164E-81E0-AA2C0A1333A6}"/>
                  </a:ext>
                </a:extLst>
              </p:cNvPr>
              <p:cNvPicPr>
                <a:picLocks noChangeAspect="1"/>
              </p:cNvPicPr>
              <p:nvPr/>
            </p:nvPicPr>
            <p:blipFill>
              <a:blip r:embed="rId2"/>
              <a:srcRect l="9645" r="9645"/>
              <a:stretch>
                <a:fillRect/>
              </a:stretch>
            </p:blipFill>
            <p:spPr>
              <a:xfrm>
                <a:off x="-6758" y="0"/>
                <a:ext cx="5929238" cy="4894562"/>
              </a:xfrm>
              <a:prstGeom prst="rect">
                <a:avLst/>
              </a:prstGeom>
            </p:spPr>
          </p:pic>
        </p:grpSp>
        <p:grpSp>
          <p:nvGrpSpPr>
            <p:cNvPr id="7" name="Group 11">
              <a:extLst>
                <a:ext uri="{FF2B5EF4-FFF2-40B4-BE49-F238E27FC236}">
                  <a16:creationId xmlns:a16="http://schemas.microsoft.com/office/drawing/2014/main" id="{13DC6356-1DE4-FB13-E9EB-82F31FE8C295}"/>
                </a:ext>
              </a:extLst>
            </p:cNvPr>
            <p:cNvGrpSpPr/>
            <p:nvPr/>
          </p:nvGrpSpPr>
          <p:grpSpPr>
            <a:xfrm>
              <a:off x="1239170" y="1727200"/>
              <a:ext cx="2964619" cy="2447281"/>
              <a:chOff x="0" y="0"/>
              <a:chExt cx="5929238" cy="4894562"/>
            </a:xfrm>
          </p:grpSpPr>
          <p:pic>
            <p:nvPicPr>
              <p:cNvPr id="22" name="Picture 12">
                <a:extLst>
                  <a:ext uri="{FF2B5EF4-FFF2-40B4-BE49-F238E27FC236}">
                    <a16:creationId xmlns:a16="http://schemas.microsoft.com/office/drawing/2014/main" id="{61490FB5-D862-80BC-F9B1-E78E2FCFD3D0}"/>
                  </a:ext>
                </a:extLst>
              </p:cNvPr>
              <p:cNvPicPr>
                <a:picLocks noChangeAspect="1"/>
              </p:cNvPicPr>
              <p:nvPr/>
            </p:nvPicPr>
            <p:blipFill>
              <a:blip r:embed="rId3"/>
              <a:srcRect l="9645" r="9645"/>
              <a:stretch>
                <a:fillRect/>
              </a:stretch>
            </p:blipFill>
            <p:spPr>
              <a:xfrm>
                <a:off x="0" y="0"/>
                <a:ext cx="5929238" cy="4894562"/>
              </a:xfrm>
              <a:prstGeom prst="rect">
                <a:avLst/>
              </a:prstGeom>
            </p:spPr>
          </p:pic>
        </p:grpSp>
        <p:grpSp>
          <p:nvGrpSpPr>
            <p:cNvPr id="8" name="Group 13">
              <a:extLst>
                <a:ext uri="{FF2B5EF4-FFF2-40B4-BE49-F238E27FC236}">
                  <a16:creationId xmlns:a16="http://schemas.microsoft.com/office/drawing/2014/main" id="{8063FD02-001C-FB52-7B10-C43AE81CF2BC}"/>
                </a:ext>
              </a:extLst>
            </p:cNvPr>
            <p:cNvGrpSpPr/>
            <p:nvPr/>
          </p:nvGrpSpPr>
          <p:grpSpPr>
            <a:xfrm>
              <a:off x="7988211" y="1727200"/>
              <a:ext cx="2964619" cy="2447281"/>
              <a:chOff x="0" y="0"/>
              <a:chExt cx="5929238" cy="4894562"/>
            </a:xfrm>
          </p:grpSpPr>
          <p:pic>
            <p:nvPicPr>
              <p:cNvPr id="21" name="Picture 14">
                <a:extLst>
                  <a:ext uri="{FF2B5EF4-FFF2-40B4-BE49-F238E27FC236}">
                    <a16:creationId xmlns:a16="http://schemas.microsoft.com/office/drawing/2014/main" id="{2E5DE5F6-283B-5837-8579-29E7922F85A5}"/>
                  </a:ext>
                </a:extLst>
              </p:cNvPr>
              <p:cNvPicPr>
                <a:picLocks noChangeAspect="1"/>
              </p:cNvPicPr>
              <p:nvPr/>
            </p:nvPicPr>
            <p:blipFill>
              <a:blip r:embed="rId4"/>
              <a:srcRect t="27908" b="17093"/>
              <a:stretch>
                <a:fillRect/>
              </a:stretch>
            </p:blipFill>
            <p:spPr>
              <a:xfrm>
                <a:off x="0" y="0"/>
                <a:ext cx="5929238" cy="4894562"/>
              </a:xfrm>
              <a:prstGeom prst="rect">
                <a:avLst/>
              </a:prstGeom>
            </p:spPr>
          </p:pic>
        </p:grpSp>
        <p:sp>
          <p:nvSpPr>
            <p:cNvPr id="15" name="TextBox 14">
              <a:extLst>
                <a:ext uri="{FF2B5EF4-FFF2-40B4-BE49-F238E27FC236}">
                  <a16:creationId xmlns:a16="http://schemas.microsoft.com/office/drawing/2014/main" id="{F33A303C-EB62-72C5-CC43-460FE3B0E1CF}"/>
                </a:ext>
              </a:extLst>
            </p:cNvPr>
            <p:cNvSpPr txBox="1"/>
            <p:nvPr/>
          </p:nvSpPr>
          <p:spPr>
            <a:xfrm>
              <a:off x="1239169" y="4516476"/>
              <a:ext cx="2961243" cy="521296"/>
            </a:xfrm>
            <a:prstGeom prst="rect">
              <a:avLst/>
            </a:prstGeom>
            <a:noFill/>
          </p:spPr>
          <p:txBody>
            <a:bodyPr wrap="square" rtlCol="0">
              <a:spAutoFit/>
            </a:bodyPr>
            <a:lstStyle/>
            <a:p>
              <a:pPr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ما طیف گسترده ای از خدمات را ارائه می دهیم که متناسب با نیازهای منحصر به فرد هر مشتری است.</a:t>
              </a:r>
              <a:endParaRPr lang="en-US" sz="1100" b="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6" name="TextBox 15">
              <a:extLst>
                <a:ext uri="{FF2B5EF4-FFF2-40B4-BE49-F238E27FC236}">
                  <a16:creationId xmlns:a16="http://schemas.microsoft.com/office/drawing/2014/main" id="{6AE5A03B-4CD5-481B-32F5-AE6D064C6A44}"/>
                </a:ext>
              </a:extLst>
            </p:cNvPr>
            <p:cNvSpPr txBox="1"/>
            <p:nvPr/>
          </p:nvSpPr>
          <p:spPr>
            <a:xfrm>
              <a:off x="7994970" y="4516476"/>
              <a:ext cx="2957859" cy="521296"/>
            </a:xfrm>
            <a:prstGeom prst="rect">
              <a:avLst/>
            </a:prstGeom>
            <a:noFill/>
          </p:spPr>
          <p:txBody>
            <a:bodyPr wrap="square" rtlCol="0">
              <a:spAutoFit/>
            </a:bodyPr>
            <a:lstStyle/>
            <a:p>
              <a:pPr marL="0" lvl="2"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تیم خدمات مشتری ما به صورت 24 ساعته در دسترس است تا به مشتریان خود پشتیبانی به موقع و موثر ارائه دهد.</a:t>
              </a:r>
              <a:endParaRPr lang="en-US" sz="11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7" name="TextBox 16">
              <a:extLst>
                <a:ext uri="{FF2B5EF4-FFF2-40B4-BE49-F238E27FC236}">
                  <a16:creationId xmlns:a16="http://schemas.microsoft.com/office/drawing/2014/main" id="{F1A97B6C-1A4B-046F-03C3-F3A855BF448E}"/>
                </a:ext>
              </a:extLst>
            </p:cNvPr>
            <p:cNvSpPr txBox="1"/>
            <p:nvPr/>
          </p:nvSpPr>
          <p:spPr>
            <a:xfrm>
              <a:off x="4613692" y="4516476"/>
              <a:ext cx="2967997" cy="521296"/>
            </a:xfrm>
            <a:prstGeom prst="rect">
              <a:avLst/>
            </a:prstGeom>
            <a:noFill/>
          </p:spPr>
          <p:txBody>
            <a:bodyPr wrap="square" rtlCol="0">
              <a:spAutoFit/>
            </a:bodyPr>
            <a:lstStyle/>
            <a:p>
              <a:pPr marL="0" lvl="2" algn="ct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تیم خدمات مشتری ما به صورت 24 ساعته در دسترس است تا به مشتریان خود پشتیبانی به موقع و موثر ارائه دهد.</a:t>
              </a:r>
              <a:endParaRPr lang="en-US" sz="1100" dirty="0">
                <a:solidFill>
                  <a:schemeClr val="tx1">
                    <a:lumMod val="85000"/>
                    <a:lumOff val="15000"/>
                  </a:schemeClr>
                </a:solidFill>
                <a:latin typeface="Montserrat" panose="00000500000000000000" pitchFamily="2" charset="0"/>
                <a:cs typeface="B Nazanin" panose="00000400000000000000" pitchFamily="2" charset="-78"/>
              </a:endParaRPr>
            </a:p>
          </p:txBody>
        </p:sp>
      </p:grpSp>
      <p:sp>
        <p:nvSpPr>
          <p:cNvPr id="24" name="TextBox 23">
            <a:extLst>
              <a:ext uri="{FF2B5EF4-FFF2-40B4-BE49-F238E27FC236}">
                <a16:creationId xmlns:a16="http://schemas.microsoft.com/office/drawing/2014/main" id="{BDB7718E-CFE4-833E-F894-001383647DD3}"/>
              </a:ext>
            </a:extLst>
          </p:cNvPr>
          <p:cNvSpPr txBox="1"/>
          <p:nvPr/>
        </p:nvSpPr>
        <p:spPr>
          <a:xfrm>
            <a:off x="0" y="934999"/>
            <a:ext cx="12192000" cy="584775"/>
          </a:xfrm>
          <a:prstGeom prst="rect">
            <a:avLst/>
          </a:prstGeom>
          <a:noFill/>
        </p:spPr>
        <p:txBody>
          <a:bodyPr wrap="square">
            <a:spAutoFit/>
          </a:bodyPr>
          <a:lstStyle/>
          <a:p>
            <a:pPr algn="ctr" rtl="1"/>
            <a:r>
              <a:rPr lang="fa-IR" sz="3200" b="1" dirty="0">
                <a:solidFill>
                  <a:schemeClr val="accent5"/>
                </a:solidFill>
                <a:latin typeface="Montserrat" panose="00000500000000000000" pitchFamily="2" charset="0"/>
                <a:cs typeface="B Nazanin" panose="00000400000000000000" pitchFamily="2" charset="-78"/>
              </a:rPr>
              <a:t>خدمات ما</a:t>
            </a:r>
            <a:endParaRPr lang="en-IN" sz="3200" b="1" dirty="0">
              <a:solidFill>
                <a:schemeClr val="accent5"/>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2301469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0291B3-FDD2-7105-F08C-C6F1453A0435}"/>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5E402237-DFD7-16FD-D25D-067CB5AEF439}"/>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24806319-0649-DAFE-D28F-5D3CED4C07E3}"/>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10</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31" name="Group 30">
            <a:extLst>
              <a:ext uri="{FF2B5EF4-FFF2-40B4-BE49-F238E27FC236}">
                <a16:creationId xmlns:a16="http://schemas.microsoft.com/office/drawing/2014/main" id="{8E118C9C-106E-9A41-B298-11CEB81545F8}"/>
              </a:ext>
            </a:extLst>
          </p:cNvPr>
          <p:cNvGrpSpPr/>
          <p:nvPr/>
        </p:nvGrpSpPr>
        <p:grpSpPr>
          <a:xfrm>
            <a:off x="492414" y="939800"/>
            <a:ext cx="11207172" cy="5384801"/>
            <a:chOff x="492414" y="939800"/>
            <a:chExt cx="11207172" cy="5384801"/>
          </a:xfrm>
        </p:grpSpPr>
        <p:grpSp>
          <p:nvGrpSpPr>
            <p:cNvPr id="30" name="Group 29">
              <a:extLst>
                <a:ext uri="{FF2B5EF4-FFF2-40B4-BE49-F238E27FC236}">
                  <a16:creationId xmlns:a16="http://schemas.microsoft.com/office/drawing/2014/main" id="{AB314BFB-7B4E-C1A5-E7AB-3FE597C816E7}"/>
                </a:ext>
              </a:extLst>
            </p:cNvPr>
            <p:cNvGrpSpPr/>
            <p:nvPr/>
          </p:nvGrpSpPr>
          <p:grpSpPr>
            <a:xfrm>
              <a:off x="492414" y="939800"/>
              <a:ext cx="6959023" cy="5384801"/>
              <a:chOff x="492414" y="939800"/>
              <a:chExt cx="6959023" cy="5384801"/>
            </a:xfrm>
          </p:grpSpPr>
          <p:sp>
            <p:nvSpPr>
              <p:cNvPr id="6" name="Rectangle: Rounded Corners 5">
                <a:extLst>
                  <a:ext uri="{FF2B5EF4-FFF2-40B4-BE49-F238E27FC236}">
                    <a16:creationId xmlns:a16="http://schemas.microsoft.com/office/drawing/2014/main" id="{048D25E8-B660-04B4-6C12-CFE9ED857C21}"/>
                  </a:ext>
                </a:extLst>
              </p:cNvPr>
              <p:cNvSpPr/>
              <p:nvPr/>
            </p:nvSpPr>
            <p:spPr>
              <a:xfrm>
                <a:off x="492414" y="939800"/>
                <a:ext cx="3244273" cy="2400299"/>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7" name="Rectangle: Rounded Corners 6">
                <a:extLst>
                  <a:ext uri="{FF2B5EF4-FFF2-40B4-BE49-F238E27FC236}">
                    <a16:creationId xmlns:a16="http://schemas.microsoft.com/office/drawing/2014/main" id="{0DE8727C-074A-F891-2409-8CACE2CFC5E1}"/>
                  </a:ext>
                </a:extLst>
              </p:cNvPr>
              <p:cNvSpPr/>
              <p:nvPr/>
            </p:nvSpPr>
            <p:spPr>
              <a:xfrm>
                <a:off x="4207164" y="939800"/>
                <a:ext cx="3244273" cy="2400299"/>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8" name="Rectangle: Rounded Corners 7">
                <a:extLst>
                  <a:ext uri="{FF2B5EF4-FFF2-40B4-BE49-F238E27FC236}">
                    <a16:creationId xmlns:a16="http://schemas.microsoft.com/office/drawing/2014/main" id="{0EA42314-7CCA-9512-8BAE-75FB90AA08AA}"/>
                  </a:ext>
                </a:extLst>
              </p:cNvPr>
              <p:cNvSpPr/>
              <p:nvPr/>
            </p:nvSpPr>
            <p:spPr>
              <a:xfrm>
                <a:off x="492414" y="3924301"/>
                <a:ext cx="3244273" cy="2400300"/>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9" name="Rectangle: Rounded Corners 8">
                <a:extLst>
                  <a:ext uri="{FF2B5EF4-FFF2-40B4-BE49-F238E27FC236}">
                    <a16:creationId xmlns:a16="http://schemas.microsoft.com/office/drawing/2014/main" id="{9A219AFE-2994-92AE-9660-EA9B76E0DF58}"/>
                  </a:ext>
                </a:extLst>
              </p:cNvPr>
              <p:cNvSpPr/>
              <p:nvPr/>
            </p:nvSpPr>
            <p:spPr>
              <a:xfrm>
                <a:off x="4207164" y="3924301"/>
                <a:ext cx="3244273" cy="2400300"/>
              </a:xfrm>
              <a:prstGeom prst="roundRect">
                <a:avLst>
                  <a:gd name="adj" fmla="val 6061"/>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N">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0" name="TextBox 9">
                <a:extLst>
                  <a:ext uri="{FF2B5EF4-FFF2-40B4-BE49-F238E27FC236}">
                    <a16:creationId xmlns:a16="http://schemas.microsoft.com/office/drawing/2014/main" id="{100C3A6F-9420-1FC3-BB7A-206EE2AEEE1A}"/>
                  </a:ext>
                </a:extLst>
              </p:cNvPr>
              <p:cNvSpPr txBox="1"/>
              <p:nvPr/>
            </p:nvSpPr>
            <p:spPr>
              <a:xfrm>
                <a:off x="750119" y="2170261"/>
                <a:ext cx="2894781"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"خدمات و پشتیبانی مشتریان برجسته. آنها واقعاً به مشتریان خود اهمیت می دهند و مایل بیشتری را طی می کنند."</a:t>
                </a:r>
                <a:endParaRPr lang="en-IN" sz="11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B2F2DD06-059A-2C1E-7FAB-E0BB3810CE09}"/>
                  </a:ext>
                </a:extLst>
              </p:cNvPr>
              <p:cNvSpPr txBox="1"/>
              <p:nvPr/>
            </p:nvSpPr>
            <p:spPr>
              <a:xfrm>
                <a:off x="4464871" y="2081768"/>
                <a:ext cx="2647130"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"کیفیت محصولات آنها بی نظیر است. من از زمان استفاده از آنها نتایج قابل توجهی دیده ام."</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75C52F0F-402C-DA7A-E6E4-F7F0E9835F48}"/>
                  </a:ext>
                </a:extLst>
              </p:cNvPr>
              <p:cNvSpPr txBox="1"/>
              <p:nvPr/>
            </p:nvSpPr>
            <p:spPr>
              <a:xfrm>
                <a:off x="750120" y="5153108"/>
                <a:ext cx="2894780"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"کار کردن با این تیم لذت بخش بود. آنها پاسخگو، توجه بودند و نتایج استثنایی ارائه کردند."</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E6856040-47C9-3EF6-883A-9BCCEB28F3E7}"/>
                  </a:ext>
                </a:extLst>
              </p:cNvPr>
              <p:cNvSpPr txBox="1"/>
              <p:nvPr/>
            </p:nvSpPr>
            <p:spPr>
              <a:xfrm>
                <a:off x="4488677" y="5060769"/>
                <a:ext cx="2871706" cy="579005"/>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"من به شدت خدمات آنها را توصیه می کنم. آنها حرفه ای، قابل اعتماد و فراتر از همه انتظارات من هستند."</a:t>
                </a:r>
                <a:endParaRPr lang="en-US" sz="1100" i="0" dirty="0">
                  <a:solidFill>
                    <a:schemeClr val="tx1">
                      <a:lumMod val="85000"/>
                      <a:lumOff val="15000"/>
                    </a:schemeClr>
                  </a:solidFill>
                  <a:effectLst/>
                  <a:latin typeface="Montserrat" panose="00000500000000000000" pitchFamily="2" charset="0"/>
                  <a:cs typeface="B Nazanin" panose="00000400000000000000" pitchFamily="2" charset="-78"/>
                </a:endParaRPr>
              </a:p>
            </p:txBody>
          </p:sp>
          <p:sp>
            <p:nvSpPr>
              <p:cNvPr id="14" name="TextBox 13">
                <a:extLst>
                  <a:ext uri="{FF2B5EF4-FFF2-40B4-BE49-F238E27FC236}">
                    <a16:creationId xmlns:a16="http://schemas.microsoft.com/office/drawing/2014/main" id="{22A6FD08-3334-2F2B-B7CF-7988F7A60351}"/>
                  </a:ext>
                </a:extLst>
              </p:cNvPr>
              <p:cNvSpPr txBox="1"/>
              <p:nvPr/>
            </p:nvSpPr>
            <p:spPr>
              <a:xfrm>
                <a:off x="1646790" y="13520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آلن لی</a:t>
                </a:r>
                <a:endParaRPr lang="en-IN" sz="1800" b="1" dirty="0">
                  <a:solidFill>
                    <a:schemeClr val="accent5"/>
                  </a:solidFill>
                  <a:latin typeface="Montserrat" panose="00000500000000000000" pitchFamily="2" charset="0"/>
                  <a:cs typeface="B Nazanin" panose="00000400000000000000" pitchFamily="2" charset="-78"/>
                </a:endParaRPr>
              </a:p>
            </p:txBody>
          </p:sp>
          <p:sp>
            <p:nvSpPr>
              <p:cNvPr id="15" name="TextBox 14">
                <a:extLst>
                  <a:ext uri="{FF2B5EF4-FFF2-40B4-BE49-F238E27FC236}">
                    <a16:creationId xmlns:a16="http://schemas.microsoft.com/office/drawing/2014/main" id="{95BC9DCD-01B2-FA09-027E-55EB188D992C}"/>
                  </a:ext>
                </a:extLst>
              </p:cNvPr>
              <p:cNvSpPr txBox="1"/>
              <p:nvPr/>
            </p:nvSpPr>
            <p:spPr>
              <a:xfrm>
                <a:off x="5316746" y="13520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مارتین ماریو</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16" name="Picture 15" descr="A person in a suit&#10;&#10;Description automatically generated with medium confidence">
                <a:extLst>
                  <a:ext uri="{FF2B5EF4-FFF2-40B4-BE49-F238E27FC236}">
                    <a16:creationId xmlns:a16="http://schemas.microsoft.com/office/drawing/2014/main" id="{A13EFC14-98AD-6DD9-EDA9-8E8207C11B3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6182" y="41656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17" name="TextBox 16">
                <a:extLst>
                  <a:ext uri="{FF2B5EF4-FFF2-40B4-BE49-F238E27FC236}">
                    <a16:creationId xmlns:a16="http://schemas.microsoft.com/office/drawing/2014/main" id="{D00ABD4B-58EF-78AA-1EA2-0924BDF4C461}"/>
                  </a:ext>
                </a:extLst>
              </p:cNvPr>
              <p:cNvSpPr txBox="1"/>
              <p:nvPr/>
            </p:nvSpPr>
            <p:spPr>
              <a:xfrm>
                <a:off x="1646790" y="43238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پیتر اسمیت</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18" name="Picture 17" descr="A person in a suit with his arms crossed&#10;&#10;Description automatically generated">
                <a:extLst>
                  <a:ext uri="{FF2B5EF4-FFF2-40B4-BE49-F238E27FC236}">
                    <a16:creationId xmlns:a16="http://schemas.microsoft.com/office/drawing/2014/main" id="{885E623C-B8DC-CA01-ED85-0B49EF7F17F8}"/>
                  </a:ext>
                </a:extLst>
              </p:cNvPr>
              <p:cNvPicPr>
                <a:picLocks noChangeAspect="1"/>
              </p:cNvPicPr>
              <p:nvPr/>
            </p:nvPicPr>
            <p:blipFill rotWithShape="1">
              <a:blip r:embed="rId3">
                <a:extLst>
                  <a:ext uri="{28A0092B-C50C-407E-A947-70E740481C1C}">
                    <a14:useLocalDpi xmlns:a14="http://schemas.microsoft.com/office/drawing/2010/main" val="0"/>
                  </a:ext>
                </a:extLst>
              </a:blip>
              <a:srcRect t="-2"/>
              <a:stretch/>
            </p:blipFill>
            <p:spPr>
              <a:xfrm>
                <a:off x="4464582" y="11938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19" name="TextBox 18">
                <a:extLst>
                  <a:ext uri="{FF2B5EF4-FFF2-40B4-BE49-F238E27FC236}">
                    <a16:creationId xmlns:a16="http://schemas.microsoft.com/office/drawing/2014/main" id="{9FD20251-9221-931D-8246-D967E404BA9A}"/>
                  </a:ext>
                </a:extLst>
              </p:cNvPr>
              <p:cNvSpPr txBox="1"/>
              <p:nvPr/>
            </p:nvSpPr>
            <p:spPr>
              <a:xfrm>
                <a:off x="5316746" y="4323834"/>
                <a:ext cx="2043637" cy="369332"/>
              </a:xfrm>
              <a:prstGeom prst="rect">
                <a:avLst/>
              </a:prstGeom>
              <a:noFill/>
            </p:spPr>
            <p:txBody>
              <a:bodyPr wrap="square">
                <a:spAutoFit/>
              </a:bodyPr>
              <a:lstStyle/>
              <a:p>
                <a:pPr algn="r" rtl="1">
                  <a:spcBef>
                    <a:spcPts val="600"/>
                  </a:spcBef>
                </a:pPr>
                <a:r>
                  <a:rPr lang="fa-IR" b="1" dirty="0">
                    <a:solidFill>
                      <a:schemeClr val="accent5"/>
                    </a:solidFill>
                    <a:latin typeface="Montserrat" panose="00000500000000000000" pitchFamily="2" charset="0"/>
                    <a:cs typeface="B Nazanin" panose="00000400000000000000" pitchFamily="2" charset="-78"/>
                  </a:rPr>
                  <a:t>لینا میران</a:t>
                </a:r>
                <a:endParaRPr lang="en-IN" sz="1800" b="1" dirty="0">
                  <a:solidFill>
                    <a:schemeClr val="accent5"/>
                  </a:solidFill>
                  <a:latin typeface="Montserrat" panose="00000500000000000000" pitchFamily="2" charset="0"/>
                  <a:cs typeface="B Nazanin" panose="00000400000000000000" pitchFamily="2" charset="-78"/>
                </a:endParaRPr>
              </a:p>
            </p:txBody>
          </p:sp>
          <p:pic>
            <p:nvPicPr>
              <p:cNvPr id="20" name="Picture 19" descr="A person in a suit holding a notebook&#10;&#10;Description automatically generated with medium confidence">
                <a:extLst>
                  <a:ext uri="{FF2B5EF4-FFF2-40B4-BE49-F238E27FC236}">
                    <a16:creationId xmlns:a16="http://schemas.microsoft.com/office/drawing/2014/main" id="{052AD9B5-9230-A939-18BF-0B03879BE8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64582" y="41656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pic>
            <p:nvPicPr>
              <p:cNvPr id="21" name="Picture 20" descr="A picture containing person, clothing, human face, suit&#10;&#10;Description automatically generated">
                <a:extLst>
                  <a:ext uri="{FF2B5EF4-FFF2-40B4-BE49-F238E27FC236}">
                    <a16:creationId xmlns:a16="http://schemas.microsoft.com/office/drawing/2014/main" id="{F9ACCFF8-1B7A-E3AC-1A48-B5140D2084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6182" y="1193800"/>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22" name="Rectangle 21">
                <a:extLst>
                  <a:ext uri="{FF2B5EF4-FFF2-40B4-BE49-F238E27FC236}">
                    <a16:creationId xmlns:a16="http://schemas.microsoft.com/office/drawing/2014/main" id="{59942DA2-2E8D-A19C-4A2E-F7F8353AE6FA}"/>
                  </a:ext>
                </a:extLst>
              </p:cNvPr>
              <p:cNvSpPr/>
              <p:nvPr/>
            </p:nvSpPr>
            <p:spPr>
              <a:xfrm>
                <a:off x="502228" y="1675659"/>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3" name="Rectangle 22">
                <a:extLst>
                  <a:ext uri="{FF2B5EF4-FFF2-40B4-BE49-F238E27FC236}">
                    <a16:creationId xmlns:a16="http://schemas.microsoft.com/office/drawing/2014/main" id="{F17ED818-C48D-831E-5E3F-CD5A0B03AFA5}"/>
                  </a:ext>
                </a:extLst>
              </p:cNvPr>
              <p:cNvSpPr/>
              <p:nvPr/>
            </p:nvSpPr>
            <p:spPr>
              <a:xfrm>
                <a:off x="502228" y="4667251"/>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4" name="Rectangle 23">
                <a:extLst>
                  <a:ext uri="{FF2B5EF4-FFF2-40B4-BE49-F238E27FC236}">
                    <a16:creationId xmlns:a16="http://schemas.microsoft.com/office/drawing/2014/main" id="{AE81BFE4-6819-4B0B-F900-F2550D815F21}"/>
                  </a:ext>
                </a:extLst>
              </p:cNvPr>
              <p:cNvSpPr/>
              <p:nvPr/>
            </p:nvSpPr>
            <p:spPr>
              <a:xfrm>
                <a:off x="4175896" y="1675659"/>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5" name="Rectangle 24">
                <a:extLst>
                  <a:ext uri="{FF2B5EF4-FFF2-40B4-BE49-F238E27FC236}">
                    <a16:creationId xmlns:a16="http://schemas.microsoft.com/office/drawing/2014/main" id="{ABD44938-DC23-D27B-74A7-882E891134BC}"/>
                  </a:ext>
                </a:extLst>
              </p:cNvPr>
              <p:cNvSpPr/>
              <p:nvPr/>
            </p:nvSpPr>
            <p:spPr>
              <a:xfrm>
                <a:off x="4209860" y="4667251"/>
                <a:ext cx="106555"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grpSp>
          <p:nvGrpSpPr>
            <p:cNvPr id="29" name="Group 28">
              <a:extLst>
                <a:ext uri="{FF2B5EF4-FFF2-40B4-BE49-F238E27FC236}">
                  <a16:creationId xmlns:a16="http://schemas.microsoft.com/office/drawing/2014/main" id="{0E205E15-C39A-8840-A184-B0BCF3E7DB36}"/>
                </a:ext>
              </a:extLst>
            </p:cNvPr>
            <p:cNvGrpSpPr/>
            <p:nvPr/>
          </p:nvGrpSpPr>
          <p:grpSpPr>
            <a:xfrm>
              <a:off x="8011741" y="2273680"/>
              <a:ext cx="3687845" cy="2349570"/>
              <a:chOff x="8011741" y="2437932"/>
              <a:chExt cx="3687845" cy="2349570"/>
            </a:xfrm>
          </p:grpSpPr>
          <p:sp>
            <p:nvSpPr>
              <p:cNvPr id="27" name="TextBox 26">
                <a:extLst>
                  <a:ext uri="{FF2B5EF4-FFF2-40B4-BE49-F238E27FC236}">
                    <a16:creationId xmlns:a16="http://schemas.microsoft.com/office/drawing/2014/main" id="{C5CC2C62-1B17-4C6C-1A5C-DC54FADA1ADC}"/>
                  </a:ext>
                </a:extLst>
              </p:cNvPr>
              <p:cNvSpPr txBox="1"/>
              <p:nvPr/>
            </p:nvSpPr>
            <p:spPr>
              <a:xfrm>
                <a:off x="8011741" y="2437932"/>
                <a:ext cx="2894781"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توصیفات مشتری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28" name="TextBox 27">
                <a:extLst>
                  <a:ext uri="{FF2B5EF4-FFF2-40B4-BE49-F238E27FC236}">
                    <a16:creationId xmlns:a16="http://schemas.microsoft.com/office/drawing/2014/main" id="{7822E233-7BF0-3E64-38DE-69CFCCCD8449}"/>
                  </a:ext>
                </a:extLst>
              </p:cNvPr>
              <p:cNvSpPr txBox="1"/>
              <p:nvPr/>
            </p:nvSpPr>
            <p:spPr>
              <a:xfrm>
                <a:off x="8011741" y="3626991"/>
                <a:ext cx="3687845" cy="1160511"/>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به مشتریان راضی خود در حین به اشتراک گذاشتن داستان های موفقیت خود و تأثیر تحول آفرین راه حل های ما گوش دهید.</a:t>
                </a:r>
                <a:endParaRPr lang="en-IN" sz="1600" b="1" dirty="0">
                  <a:solidFill>
                    <a:schemeClr val="tx1">
                      <a:lumMod val="85000"/>
                      <a:lumOff val="15000"/>
                    </a:schemeClr>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1441048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3735A6-FB45-1F8A-FF54-E129868CF28F}"/>
              </a:ext>
            </a:extLst>
          </p:cNvPr>
          <p:cNvSpPr/>
          <p:nvPr/>
        </p:nvSpPr>
        <p:spPr>
          <a:xfrm>
            <a:off x="1442090" y="-12700"/>
            <a:ext cx="4571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8" name="Group 7">
            <a:extLst>
              <a:ext uri="{FF2B5EF4-FFF2-40B4-BE49-F238E27FC236}">
                <a16:creationId xmlns:a16="http://schemas.microsoft.com/office/drawing/2014/main" id="{C1A7CC0B-D995-6423-A271-423C1FEC88AD}"/>
              </a:ext>
            </a:extLst>
          </p:cNvPr>
          <p:cNvGrpSpPr/>
          <p:nvPr/>
        </p:nvGrpSpPr>
        <p:grpSpPr>
          <a:xfrm>
            <a:off x="517922" y="1720850"/>
            <a:ext cx="7711678" cy="3416300"/>
            <a:chOff x="517922" y="1720850"/>
            <a:chExt cx="7711678" cy="3416300"/>
          </a:xfrm>
        </p:grpSpPr>
        <p:sp>
          <p:nvSpPr>
            <p:cNvPr id="6" name="Rectangle 5">
              <a:extLst>
                <a:ext uri="{FF2B5EF4-FFF2-40B4-BE49-F238E27FC236}">
                  <a16:creationId xmlns:a16="http://schemas.microsoft.com/office/drawing/2014/main" id="{F6D5820C-1A4B-86C3-76CD-F0AAC19A34E3}"/>
                </a:ext>
              </a:extLst>
            </p:cNvPr>
            <p:cNvSpPr/>
            <p:nvPr/>
          </p:nvSpPr>
          <p:spPr>
            <a:xfrm>
              <a:off x="517922" y="1720850"/>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Rectangle 4">
              <a:extLst>
                <a:ext uri="{FF2B5EF4-FFF2-40B4-BE49-F238E27FC236}">
                  <a16:creationId xmlns:a16="http://schemas.microsoft.com/office/drawing/2014/main" id="{E810A322-2865-5F11-ADD5-8C9DBDABF573}"/>
                </a:ext>
              </a:extLst>
            </p:cNvPr>
            <p:cNvSpPr/>
            <p:nvPr/>
          </p:nvSpPr>
          <p:spPr>
            <a:xfrm flipH="1">
              <a:off x="7333296" y="1752600"/>
              <a:ext cx="279400" cy="33528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pic>
        <p:nvPicPr>
          <p:cNvPr id="13314" name="Picture 2" descr="Free photo unrecognizable man and woman shaking hands at meeting start">
            <a:extLst>
              <a:ext uri="{FF2B5EF4-FFF2-40B4-BE49-F238E27FC236}">
                <a16:creationId xmlns:a16="http://schemas.microsoft.com/office/drawing/2014/main" id="{6A8B4BF0-449E-1830-BFCD-E920400E9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696" y="0"/>
            <a:ext cx="45793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11</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15" name="Group 14">
            <a:extLst>
              <a:ext uri="{FF2B5EF4-FFF2-40B4-BE49-F238E27FC236}">
                <a16:creationId xmlns:a16="http://schemas.microsoft.com/office/drawing/2014/main" id="{EE5B8A94-F547-8DFE-B28E-6EA57AC7B239}"/>
              </a:ext>
            </a:extLst>
          </p:cNvPr>
          <p:cNvGrpSpPr/>
          <p:nvPr/>
        </p:nvGrpSpPr>
        <p:grpSpPr>
          <a:xfrm>
            <a:off x="1066800" y="2490603"/>
            <a:ext cx="6126796" cy="1575421"/>
            <a:chOff x="1066800" y="2110085"/>
            <a:chExt cx="6126796" cy="1575421"/>
          </a:xfrm>
        </p:grpSpPr>
        <p:sp>
          <p:nvSpPr>
            <p:cNvPr id="12" name="TextBox 11">
              <a:extLst>
                <a:ext uri="{FF2B5EF4-FFF2-40B4-BE49-F238E27FC236}">
                  <a16:creationId xmlns:a16="http://schemas.microsoft.com/office/drawing/2014/main" id="{D0F0A972-DCBD-F5BF-F54E-80A31C5BC372}"/>
                </a:ext>
              </a:extLst>
            </p:cNvPr>
            <p:cNvSpPr txBox="1"/>
            <p:nvPr/>
          </p:nvSpPr>
          <p:spPr>
            <a:xfrm>
              <a:off x="1066800" y="2110085"/>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مشارکت های صنعتی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4" name="TextBox 13">
              <a:extLst>
                <a:ext uri="{FF2B5EF4-FFF2-40B4-BE49-F238E27FC236}">
                  <a16:creationId xmlns:a16="http://schemas.microsoft.com/office/drawing/2014/main" id="{4D9C1E09-DBB2-1C87-7946-CF977BFC07CB}"/>
                </a:ext>
              </a:extLst>
            </p:cNvPr>
            <p:cNvSpPr txBox="1"/>
            <p:nvPr/>
          </p:nvSpPr>
          <p:spPr>
            <a:xfrm>
              <a:off x="1097596" y="2885287"/>
              <a:ext cx="6096000"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ما با غول‌های صنعت همکاری می‌کنیم تا نقاط قوت خود را هم افزایی کنیم و پیشرفت‌های فناوری را با هم پیش ببریم.</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854441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12</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C6C2B132-D7A3-4696-2DB9-71B672969C7E}"/>
              </a:ext>
            </a:extLst>
          </p:cNvPr>
          <p:cNvSpPr/>
          <p:nvPr/>
        </p:nvSpPr>
        <p:spPr>
          <a:xfrm flipH="1">
            <a:off x="0" y="1364880"/>
            <a:ext cx="272472" cy="412824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12" name="Group 311">
            <a:extLst>
              <a:ext uri="{FF2B5EF4-FFF2-40B4-BE49-F238E27FC236}">
                <a16:creationId xmlns:a16="http://schemas.microsoft.com/office/drawing/2014/main" id="{4B11BEC1-A7CA-4D3E-9FE8-08EA19BEAB40}"/>
              </a:ext>
            </a:extLst>
          </p:cNvPr>
          <p:cNvGrpSpPr/>
          <p:nvPr/>
        </p:nvGrpSpPr>
        <p:grpSpPr>
          <a:xfrm>
            <a:off x="369913" y="1134460"/>
            <a:ext cx="11452173" cy="4589080"/>
            <a:chOff x="739827" y="1111224"/>
            <a:chExt cx="11452173" cy="4589080"/>
          </a:xfrm>
        </p:grpSpPr>
        <p:grpSp>
          <p:nvGrpSpPr>
            <p:cNvPr id="310" name="Group 309">
              <a:extLst>
                <a:ext uri="{FF2B5EF4-FFF2-40B4-BE49-F238E27FC236}">
                  <a16:creationId xmlns:a16="http://schemas.microsoft.com/office/drawing/2014/main" id="{6034314B-05E2-B1FD-B2D1-2C777BA919B0}"/>
                </a:ext>
              </a:extLst>
            </p:cNvPr>
            <p:cNvGrpSpPr/>
            <p:nvPr/>
          </p:nvGrpSpPr>
          <p:grpSpPr>
            <a:xfrm>
              <a:off x="739827" y="1111224"/>
              <a:ext cx="7221385" cy="4589080"/>
              <a:chOff x="739827" y="1111224"/>
              <a:chExt cx="7221385" cy="4589080"/>
            </a:xfrm>
          </p:grpSpPr>
          <p:sp>
            <p:nvSpPr>
              <p:cNvPr id="266" name="Freeform: Shape 265">
                <a:extLst>
                  <a:ext uri="{FF2B5EF4-FFF2-40B4-BE49-F238E27FC236}">
                    <a16:creationId xmlns:a16="http://schemas.microsoft.com/office/drawing/2014/main" id="{0A66F451-1B39-4A41-7D40-36EFEA543BCE}"/>
                  </a:ext>
                </a:extLst>
              </p:cNvPr>
              <p:cNvSpPr/>
              <p:nvPr/>
            </p:nvSpPr>
            <p:spPr>
              <a:xfrm>
                <a:off x="795152" y="1111224"/>
                <a:ext cx="7166060" cy="458908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a:cs typeface="B Nazanin" panose="00000400000000000000" pitchFamily="2" charset="-78"/>
                </a:endParaRPr>
              </a:p>
            </p:txBody>
          </p:sp>
          <p:sp>
            <p:nvSpPr>
              <p:cNvPr id="267" name="Freeform: Shape 266">
                <a:extLst>
                  <a:ext uri="{FF2B5EF4-FFF2-40B4-BE49-F238E27FC236}">
                    <a16:creationId xmlns:a16="http://schemas.microsoft.com/office/drawing/2014/main" id="{89B0CBA4-024D-4425-8749-8726D79F8EC4}"/>
                  </a:ext>
                </a:extLst>
              </p:cNvPr>
              <p:cNvSpPr/>
              <p:nvPr/>
            </p:nvSpPr>
            <p:spPr>
              <a:xfrm>
                <a:off x="1504957" y="4365731"/>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68" name="Freeform: Shape 267">
                <a:extLst>
                  <a:ext uri="{FF2B5EF4-FFF2-40B4-BE49-F238E27FC236}">
                    <a16:creationId xmlns:a16="http://schemas.microsoft.com/office/drawing/2014/main" id="{18712133-C6C5-044F-D31B-DE5F9242E608}"/>
                  </a:ext>
                </a:extLst>
              </p:cNvPr>
              <p:cNvSpPr/>
              <p:nvPr/>
            </p:nvSpPr>
            <p:spPr>
              <a:xfrm>
                <a:off x="1504957" y="3521878"/>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69" name="Freeform: Shape 268">
                <a:extLst>
                  <a:ext uri="{FF2B5EF4-FFF2-40B4-BE49-F238E27FC236}">
                    <a16:creationId xmlns:a16="http://schemas.microsoft.com/office/drawing/2014/main" id="{581CABC1-3C39-1991-BAAF-9D769A26888C}"/>
                  </a:ext>
                </a:extLst>
              </p:cNvPr>
              <p:cNvSpPr/>
              <p:nvPr/>
            </p:nvSpPr>
            <p:spPr>
              <a:xfrm>
                <a:off x="1504957" y="2678026"/>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0" name="Freeform: Shape 269">
                <a:extLst>
                  <a:ext uri="{FF2B5EF4-FFF2-40B4-BE49-F238E27FC236}">
                    <a16:creationId xmlns:a16="http://schemas.microsoft.com/office/drawing/2014/main" id="{7057B7F1-5CA5-30C3-EA6C-1C1018A1135A}"/>
                  </a:ext>
                </a:extLst>
              </p:cNvPr>
              <p:cNvSpPr/>
              <p:nvPr/>
            </p:nvSpPr>
            <p:spPr>
              <a:xfrm>
                <a:off x="1504957" y="183417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1" name="Freeform: Shape 270">
                <a:extLst>
                  <a:ext uri="{FF2B5EF4-FFF2-40B4-BE49-F238E27FC236}">
                    <a16:creationId xmlns:a16="http://schemas.microsoft.com/office/drawing/2014/main" id="{ABFE4DFA-2FFF-3742-BF3F-F3C4DB0076F7}"/>
                  </a:ext>
                </a:extLst>
              </p:cNvPr>
              <p:cNvSpPr/>
              <p:nvPr/>
            </p:nvSpPr>
            <p:spPr>
              <a:xfrm>
                <a:off x="1504957" y="3936506"/>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2" name="Freeform: Shape 271">
                <a:extLst>
                  <a:ext uri="{FF2B5EF4-FFF2-40B4-BE49-F238E27FC236}">
                    <a16:creationId xmlns:a16="http://schemas.microsoft.com/office/drawing/2014/main" id="{82C9E250-D626-EE05-DA26-D322E89CAD92}"/>
                  </a:ext>
                </a:extLst>
              </p:cNvPr>
              <p:cNvSpPr/>
              <p:nvPr/>
            </p:nvSpPr>
            <p:spPr>
              <a:xfrm>
                <a:off x="1504957" y="309265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3" name="Freeform: Shape 272">
                <a:extLst>
                  <a:ext uri="{FF2B5EF4-FFF2-40B4-BE49-F238E27FC236}">
                    <a16:creationId xmlns:a16="http://schemas.microsoft.com/office/drawing/2014/main" id="{F0A04254-57AE-DFF9-2D36-B5A272439851}"/>
                  </a:ext>
                </a:extLst>
              </p:cNvPr>
              <p:cNvSpPr/>
              <p:nvPr/>
            </p:nvSpPr>
            <p:spPr>
              <a:xfrm>
                <a:off x="1504957" y="2248801"/>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4" name="Freeform: Shape 273">
                <a:extLst>
                  <a:ext uri="{FF2B5EF4-FFF2-40B4-BE49-F238E27FC236}">
                    <a16:creationId xmlns:a16="http://schemas.microsoft.com/office/drawing/2014/main" id="{759F9315-76F0-6308-C0F3-A92CC4DA5439}"/>
                  </a:ext>
                </a:extLst>
              </p:cNvPr>
              <p:cNvSpPr/>
              <p:nvPr/>
            </p:nvSpPr>
            <p:spPr>
              <a:xfrm>
                <a:off x="1504957" y="1404948"/>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5" name="Freeform: Shape 274">
                <a:extLst>
                  <a:ext uri="{FF2B5EF4-FFF2-40B4-BE49-F238E27FC236}">
                    <a16:creationId xmlns:a16="http://schemas.microsoft.com/office/drawing/2014/main" id="{E20B0376-030C-9E54-D846-C839AD102471}"/>
                  </a:ext>
                </a:extLst>
              </p:cNvPr>
              <p:cNvSpPr/>
              <p:nvPr/>
            </p:nvSpPr>
            <p:spPr>
              <a:xfrm>
                <a:off x="1504957" y="4787623"/>
                <a:ext cx="6264158" cy="19010"/>
              </a:xfrm>
              <a:custGeom>
                <a:avLst/>
                <a:gdLst>
                  <a:gd name="connsiteX0" fmla="*/ 0 w 6264158"/>
                  <a:gd name="connsiteY0" fmla="*/ 0 h 19010"/>
                  <a:gd name="connsiteX1" fmla="*/ 6264160 w 6264158"/>
                  <a:gd name="connsiteY1" fmla="*/ 0 h 19010"/>
                  <a:gd name="connsiteX2" fmla="*/ 6264160 w 6264158"/>
                  <a:gd name="connsiteY2" fmla="*/ 19010 h 19010"/>
                  <a:gd name="connsiteX3" fmla="*/ 0 w 6264158"/>
                  <a:gd name="connsiteY3" fmla="*/ 19010 h 19010"/>
                </a:gdLst>
                <a:ahLst/>
                <a:cxnLst>
                  <a:cxn ang="0">
                    <a:pos x="connsiteX0" y="connsiteY0"/>
                  </a:cxn>
                  <a:cxn ang="0">
                    <a:pos x="connsiteX1" y="connsiteY1"/>
                  </a:cxn>
                  <a:cxn ang="0">
                    <a:pos x="connsiteX2" y="connsiteY2"/>
                  </a:cxn>
                  <a:cxn ang="0">
                    <a:pos x="connsiteX3" y="connsiteY3"/>
                  </a:cxn>
                </a:cxnLst>
                <a:rect l="l" t="t" r="r" b="b"/>
                <a:pathLst>
                  <a:path w="6264158" h="19010">
                    <a:moveTo>
                      <a:pt x="0" y="0"/>
                    </a:moveTo>
                    <a:lnTo>
                      <a:pt x="6264160" y="0"/>
                    </a:lnTo>
                    <a:lnTo>
                      <a:pt x="6264160" y="19010"/>
                    </a:lnTo>
                    <a:lnTo>
                      <a:pt x="0" y="19010"/>
                    </a:lnTo>
                    <a:close/>
                  </a:path>
                </a:pathLst>
              </a:custGeom>
              <a:solidFill>
                <a:srgbClr val="E2E2E2"/>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6" name="Freeform: Shape 275">
                <a:extLst>
                  <a:ext uri="{FF2B5EF4-FFF2-40B4-BE49-F238E27FC236}">
                    <a16:creationId xmlns:a16="http://schemas.microsoft.com/office/drawing/2014/main" id="{E01D6E6C-4388-43AE-75D8-106CF6A766CC}"/>
                  </a:ext>
                </a:extLst>
              </p:cNvPr>
              <p:cNvSpPr/>
              <p:nvPr/>
            </p:nvSpPr>
            <p:spPr>
              <a:xfrm>
                <a:off x="1351721" y="4365731"/>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7" name="Freeform: Shape 276">
                <a:extLst>
                  <a:ext uri="{FF2B5EF4-FFF2-40B4-BE49-F238E27FC236}">
                    <a16:creationId xmlns:a16="http://schemas.microsoft.com/office/drawing/2014/main" id="{145EFED2-76E3-BDCA-C7BE-6F3281AA7F2F}"/>
                  </a:ext>
                </a:extLst>
              </p:cNvPr>
              <p:cNvSpPr/>
              <p:nvPr/>
            </p:nvSpPr>
            <p:spPr>
              <a:xfrm>
                <a:off x="1351721" y="3521878"/>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8" name="Freeform: Shape 277">
                <a:extLst>
                  <a:ext uri="{FF2B5EF4-FFF2-40B4-BE49-F238E27FC236}">
                    <a16:creationId xmlns:a16="http://schemas.microsoft.com/office/drawing/2014/main" id="{8A9DC48A-7C4E-9CC0-2DA2-2B4BFDD0B155}"/>
                  </a:ext>
                </a:extLst>
              </p:cNvPr>
              <p:cNvSpPr/>
              <p:nvPr/>
            </p:nvSpPr>
            <p:spPr>
              <a:xfrm>
                <a:off x="1351721" y="2678026"/>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79" name="Freeform: Shape 278">
                <a:extLst>
                  <a:ext uri="{FF2B5EF4-FFF2-40B4-BE49-F238E27FC236}">
                    <a16:creationId xmlns:a16="http://schemas.microsoft.com/office/drawing/2014/main" id="{95707E0D-5D77-4E38-7871-07A923BB833F}"/>
                  </a:ext>
                </a:extLst>
              </p:cNvPr>
              <p:cNvSpPr/>
              <p:nvPr/>
            </p:nvSpPr>
            <p:spPr>
              <a:xfrm>
                <a:off x="1351721" y="1834173"/>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0" name="Freeform: Shape 279">
                <a:extLst>
                  <a:ext uri="{FF2B5EF4-FFF2-40B4-BE49-F238E27FC236}">
                    <a16:creationId xmlns:a16="http://schemas.microsoft.com/office/drawing/2014/main" id="{D1503CAC-F70D-D56E-0C9B-341F12A2F3C5}"/>
                  </a:ext>
                </a:extLst>
              </p:cNvPr>
              <p:cNvSpPr/>
              <p:nvPr/>
            </p:nvSpPr>
            <p:spPr>
              <a:xfrm>
                <a:off x="1351721" y="5209584"/>
                <a:ext cx="302670" cy="19010"/>
              </a:xfrm>
              <a:custGeom>
                <a:avLst/>
                <a:gdLst>
                  <a:gd name="connsiteX0" fmla="*/ 0 w 302670"/>
                  <a:gd name="connsiteY0" fmla="*/ 0 h 19010"/>
                  <a:gd name="connsiteX1" fmla="*/ 302671 w 302670"/>
                  <a:gd name="connsiteY1" fmla="*/ 0 h 19010"/>
                  <a:gd name="connsiteX2" fmla="*/ 302671 w 302670"/>
                  <a:gd name="connsiteY2" fmla="*/ 19010 h 19010"/>
                  <a:gd name="connsiteX3" fmla="*/ 0 w 302670"/>
                  <a:gd name="connsiteY3" fmla="*/ 19010 h 19010"/>
                </a:gdLst>
                <a:ahLst/>
                <a:cxnLst>
                  <a:cxn ang="0">
                    <a:pos x="connsiteX0" y="connsiteY0"/>
                  </a:cxn>
                  <a:cxn ang="0">
                    <a:pos x="connsiteX1" y="connsiteY1"/>
                  </a:cxn>
                  <a:cxn ang="0">
                    <a:pos x="connsiteX2" y="connsiteY2"/>
                  </a:cxn>
                  <a:cxn ang="0">
                    <a:pos x="connsiteX3" y="connsiteY3"/>
                  </a:cxn>
                </a:cxnLst>
                <a:rect l="l" t="t" r="r" b="b"/>
                <a:pathLst>
                  <a:path w="302670" h="19010">
                    <a:moveTo>
                      <a:pt x="0" y="0"/>
                    </a:moveTo>
                    <a:lnTo>
                      <a:pt x="302671" y="0"/>
                    </a:lnTo>
                    <a:lnTo>
                      <a:pt x="302671" y="19010"/>
                    </a:lnTo>
                    <a:lnTo>
                      <a:pt x="0" y="19010"/>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1" name="Freeform: Shape 280">
                <a:extLst>
                  <a:ext uri="{FF2B5EF4-FFF2-40B4-BE49-F238E27FC236}">
                    <a16:creationId xmlns:a16="http://schemas.microsoft.com/office/drawing/2014/main" id="{0A8ECC00-9251-6FE0-BDB6-1E906C9ED81C}"/>
                  </a:ext>
                </a:extLst>
              </p:cNvPr>
              <p:cNvSpPr/>
              <p:nvPr/>
            </p:nvSpPr>
            <p:spPr>
              <a:xfrm>
                <a:off x="2268763" y="2697036"/>
                <a:ext cx="315910" cy="2522052"/>
              </a:xfrm>
              <a:custGeom>
                <a:avLst/>
                <a:gdLst>
                  <a:gd name="connsiteX0" fmla="*/ 0 w 315910"/>
                  <a:gd name="connsiteY0" fmla="*/ 0 h 2522052"/>
                  <a:gd name="connsiteX1" fmla="*/ 315910 w 315910"/>
                  <a:gd name="connsiteY1" fmla="*/ 0 h 2522052"/>
                  <a:gd name="connsiteX2" fmla="*/ 315910 w 315910"/>
                  <a:gd name="connsiteY2" fmla="*/ 2522053 h 2522052"/>
                  <a:gd name="connsiteX3" fmla="*/ 0 w 315910"/>
                  <a:gd name="connsiteY3" fmla="*/ 2522053 h 2522052"/>
                </a:gdLst>
                <a:ahLst/>
                <a:cxnLst>
                  <a:cxn ang="0">
                    <a:pos x="connsiteX0" y="connsiteY0"/>
                  </a:cxn>
                  <a:cxn ang="0">
                    <a:pos x="connsiteX1" y="connsiteY1"/>
                  </a:cxn>
                  <a:cxn ang="0">
                    <a:pos x="connsiteX2" y="connsiteY2"/>
                  </a:cxn>
                  <a:cxn ang="0">
                    <a:pos x="connsiteX3" y="connsiteY3"/>
                  </a:cxn>
                </a:cxnLst>
                <a:rect l="l" t="t" r="r" b="b"/>
                <a:pathLst>
                  <a:path w="315910" h="2522052">
                    <a:moveTo>
                      <a:pt x="0" y="0"/>
                    </a:moveTo>
                    <a:lnTo>
                      <a:pt x="315910" y="0"/>
                    </a:lnTo>
                    <a:lnTo>
                      <a:pt x="315910" y="2522053"/>
                    </a:lnTo>
                    <a:lnTo>
                      <a:pt x="0" y="2522053"/>
                    </a:lnTo>
                    <a:close/>
                  </a:path>
                </a:pathLst>
              </a:custGeom>
              <a:gradFill>
                <a:gsLst>
                  <a:gs pos="1000">
                    <a:schemeClr val="accent5"/>
                  </a:gs>
                  <a:gs pos="100000">
                    <a:schemeClr val="accent5">
                      <a:lumMod val="75000"/>
                    </a:schemeClr>
                  </a:gs>
                </a:gsLst>
                <a:lin ang="16192452" scaled="1"/>
              </a:gradFill>
              <a:ln w="6789" cap="flat">
                <a:noFill/>
                <a:prstDash val="solid"/>
                <a:miter/>
              </a:ln>
            </p:spPr>
            <p:txBody>
              <a:bodyPr rtlCol="0" anchor="ctr"/>
              <a:lstStyle/>
              <a:p>
                <a:pPr algn="r" rtl="1"/>
                <a:endParaRPr lang="en-IN">
                  <a:cs typeface="B Nazanin" panose="00000400000000000000" pitchFamily="2" charset="-78"/>
                </a:endParaRPr>
              </a:p>
            </p:txBody>
          </p:sp>
          <p:sp>
            <p:nvSpPr>
              <p:cNvPr id="282" name="Freeform: Shape 281">
                <a:extLst>
                  <a:ext uri="{FF2B5EF4-FFF2-40B4-BE49-F238E27FC236}">
                    <a16:creationId xmlns:a16="http://schemas.microsoft.com/office/drawing/2014/main" id="{891E8F7C-EF3B-53D8-6567-5A6D7DA749C2}"/>
                  </a:ext>
                </a:extLst>
              </p:cNvPr>
              <p:cNvSpPr/>
              <p:nvPr/>
            </p:nvSpPr>
            <p:spPr>
              <a:xfrm>
                <a:off x="2268763" y="2315473"/>
                <a:ext cx="315910" cy="381563"/>
              </a:xfrm>
              <a:custGeom>
                <a:avLst/>
                <a:gdLst>
                  <a:gd name="connsiteX0" fmla="*/ 0 w 315910"/>
                  <a:gd name="connsiteY0" fmla="*/ 0 h 381563"/>
                  <a:gd name="connsiteX1" fmla="*/ 315910 w 315910"/>
                  <a:gd name="connsiteY1" fmla="*/ 0 h 381563"/>
                  <a:gd name="connsiteX2" fmla="*/ 315910 w 315910"/>
                  <a:gd name="connsiteY2" fmla="*/ 381563 h 381563"/>
                  <a:gd name="connsiteX3" fmla="*/ 0 w 315910"/>
                  <a:gd name="connsiteY3" fmla="*/ 381563 h 381563"/>
                </a:gdLst>
                <a:ahLst/>
                <a:cxnLst>
                  <a:cxn ang="0">
                    <a:pos x="connsiteX0" y="connsiteY0"/>
                  </a:cxn>
                  <a:cxn ang="0">
                    <a:pos x="connsiteX1" y="connsiteY1"/>
                  </a:cxn>
                  <a:cxn ang="0">
                    <a:pos x="connsiteX2" y="connsiteY2"/>
                  </a:cxn>
                  <a:cxn ang="0">
                    <a:pos x="connsiteX3" y="connsiteY3"/>
                  </a:cxn>
                </a:cxnLst>
                <a:rect l="l" t="t" r="r" b="b"/>
                <a:pathLst>
                  <a:path w="315910" h="381563">
                    <a:moveTo>
                      <a:pt x="0" y="0"/>
                    </a:moveTo>
                    <a:lnTo>
                      <a:pt x="315910" y="0"/>
                    </a:lnTo>
                    <a:lnTo>
                      <a:pt x="315910" y="381563"/>
                    </a:lnTo>
                    <a:lnTo>
                      <a:pt x="0" y="381563"/>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3" name="Freeform: Shape 282">
                <a:extLst>
                  <a:ext uri="{FF2B5EF4-FFF2-40B4-BE49-F238E27FC236}">
                    <a16:creationId xmlns:a16="http://schemas.microsoft.com/office/drawing/2014/main" id="{D97C5771-C3EF-F5DD-EEF6-B6B0F5E8B01D}"/>
                  </a:ext>
                </a:extLst>
              </p:cNvPr>
              <p:cNvSpPr/>
              <p:nvPr/>
            </p:nvSpPr>
            <p:spPr>
              <a:xfrm>
                <a:off x="3216561" y="2560841"/>
                <a:ext cx="315910" cy="2658247"/>
              </a:xfrm>
              <a:custGeom>
                <a:avLst/>
                <a:gdLst>
                  <a:gd name="connsiteX0" fmla="*/ 0 w 315910"/>
                  <a:gd name="connsiteY0" fmla="*/ 0 h 2658247"/>
                  <a:gd name="connsiteX1" fmla="*/ 315910 w 315910"/>
                  <a:gd name="connsiteY1" fmla="*/ 0 h 2658247"/>
                  <a:gd name="connsiteX2" fmla="*/ 315910 w 315910"/>
                  <a:gd name="connsiteY2" fmla="*/ 2658248 h 2658247"/>
                  <a:gd name="connsiteX3" fmla="*/ 0 w 315910"/>
                  <a:gd name="connsiteY3" fmla="*/ 2658248 h 2658247"/>
                </a:gdLst>
                <a:ahLst/>
                <a:cxnLst>
                  <a:cxn ang="0">
                    <a:pos x="connsiteX0" y="connsiteY0"/>
                  </a:cxn>
                  <a:cxn ang="0">
                    <a:pos x="connsiteX1" y="connsiteY1"/>
                  </a:cxn>
                  <a:cxn ang="0">
                    <a:pos x="connsiteX2" y="connsiteY2"/>
                  </a:cxn>
                  <a:cxn ang="0">
                    <a:pos x="connsiteX3" y="connsiteY3"/>
                  </a:cxn>
                </a:cxnLst>
                <a:rect l="l" t="t" r="r" b="b"/>
                <a:pathLst>
                  <a:path w="315910" h="2658247">
                    <a:moveTo>
                      <a:pt x="0" y="0"/>
                    </a:moveTo>
                    <a:lnTo>
                      <a:pt x="315910" y="0"/>
                    </a:lnTo>
                    <a:lnTo>
                      <a:pt x="315910" y="2658248"/>
                    </a:lnTo>
                    <a:lnTo>
                      <a:pt x="0" y="2658248"/>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4" name="Freeform: Shape 283">
                <a:extLst>
                  <a:ext uri="{FF2B5EF4-FFF2-40B4-BE49-F238E27FC236}">
                    <a16:creationId xmlns:a16="http://schemas.microsoft.com/office/drawing/2014/main" id="{E8EB32AF-FC40-ECBC-2A97-3B6EFCAB6E25}"/>
                  </a:ext>
                </a:extLst>
              </p:cNvPr>
              <p:cNvSpPr/>
              <p:nvPr/>
            </p:nvSpPr>
            <p:spPr>
              <a:xfrm>
                <a:off x="3216561" y="1933638"/>
                <a:ext cx="315910" cy="627203"/>
              </a:xfrm>
              <a:custGeom>
                <a:avLst/>
                <a:gdLst>
                  <a:gd name="connsiteX0" fmla="*/ 0 w 315910"/>
                  <a:gd name="connsiteY0" fmla="*/ 0 h 627203"/>
                  <a:gd name="connsiteX1" fmla="*/ 315910 w 315910"/>
                  <a:gd name="connsiteY1" fmla="*/ 0 h 627203"/>
                  <a:gd name="connsiteX2" fmla="*/ 315910 w 315910"/>
                  <a:gd name="connsiteY2" fmla="*/ 627203 h 627203"/>
                  <a:gd name="connsiteX3" fmla="*/ 0 w 315910"/>
                  <a:gd name="connsiteY3" fmla="*/ 627203 h 627203"/>
                </a:gdLst>
                <a:ahLst/>
                <a:cxnLst>
                  <a:cxn ang="0">
                    <a:pos x="connsiteX0" y="connsiteY0"/>
                  </a:cxn>
                  <a:cxn ang="0">
                    <a:pos x="connsiteX1" y="connsiteY1"/>
                  </a:cxn>
                  <a:cxn ang="0">
                    <a:pos x="connsiteX2" y="connsiteY2"/>
                  </a:cxn>
                  <a:cxn ang="0">
                    <a:pos x="connsiteX3" y="connsiteY3"/>
                  </a:cxn>
                </a:cxnLst>
                <a:rect l="l" t="t" r="r" b="b"/>
                <a:pathLst>
                  <a:path w="315910" h="627203">
                    <a:moveTo>
                      <a:pt x="0" y="0"/>
                    </a:moveTo>
                    <a:lnTo>
                      <a:pt x="315910" y="0"/>
                    </a:lnTo>
                    <a:lnTo>
                      <a:pt x="315910" y="627203"/>
                    </a:lnTo>
                    <a:lnTo>
                      <a:pt x="0" y="627203"/>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5" name="Freeform: Shape 284">
                <a:extLst>
                  <a:ext uri="{FF2B5EF4-FFF2-40B4-BE49-F238E27FC236}">
                    <a16:creationId xmlns:a16="http://schemas.microsoft.com/office/drawing/2014/main" id="{4B03145B-9310-33B5-8676-5056CF02CFCA}"/>
                  </a:ext>
                </a:extLst>
              </p:cNvPr>
              <p:cNvSpPr/>
              <p:nvPr/>
            </p:nvSpPr>
            <p:spPr>
              <a:xfrm>
                <a:off x="5129199" y="1450505"/>
                <a:ext cx="315910" cy="1593943"/>
              </a:xfrm>
              <a:custGeom>
                <a:avLst/>
                <a:gdLst>
                  <a:gd name="connsiteX0" fmla="*/ 0 w 315910"/>
                  <a:gd name="connsiteY0" fmla="*/ 0 h 1593943"/>
                  <a:gd name="connsiteX1" fmla="*/ 315910 w 315910"/>
                  <a:gd name="connsiteY1" fmla="*/ 0 h 1593943"/>
                  <a:gd name="connsiteX2" fmla="*/ 315910 w 315910"/>
                  <a:gd name="connsiteY2" fmla="*/ 1593944 h 1593943"/>
                  <a:gd name="connsiteX3" fmla="*/ 0 w 315910"/>
                  <a:gd name="connsiteY3" fmla="*/ 1593944 h 1593943"/>
                </a:gdLst>
                <a:ahLst/>
                <a:cxnLst>
                  <a:cxn ang="0">
                    <a:pos x="connsiteX0" y="connsiteY0"/>
                  </a:cxn>
                  <a:cxn ang="0">
                    <a:pos x="connsiteX1" y="connsiteY1"/>
                  </a:cxn>
                  <a:cxn ang="0">
                    <a:pos x="connsiteX2" y="connsiteY2"/>
                  </a:cxn>
                  <a:cxn ang="0">
                    <a:pos x="connsiteX3" y="connsiteY3"/>
                  </a:cxn>
                </a:cxnLst>
                <a:rect l="l" t="t" r="r" b="b"/>
                <a:pathLst>
                  <a:path w="315910" h="1593943">
                    <a:moveTo>
                      <a:pt x="0" y="0"/>
                    </a:moveTo>
                    <a:lnTo>
                      <a:pt x="315910" y="0"/>
                    </a:lnTo>
                    <a:lnTo>
                      <a:pt x="315910" y="1593944"/>
                    </a:lnTo>
                    <a:lnTo>
                      <a:pt x="0" y="1593944"/>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6" name="Freeform: Shape 285">
                <a:extLst>
                  <a:ext uri="{FF2B5EF4-FFF2-40B4-BE49-F238E27FC236}">
                    <a16:creationId xmlns:a16="http://schemas.microsoft.com/office/drawing/2014/main" id="{E2A8B194-B8FD-800D-5320-6AAA13066B39}"/>
                  </a:ext>
                </a:extLst>
              </p:cNvPr>
              <p:cNvSpPr/>
              <p:nvPr/>
            </p:nvSpPr>
            <p:spPr>
              <a:xfrm>
                <a:off x="4164360" y="3518823"/>
                <a:ext cx="315910" cy="1700265"/>
              </a:xfrm>
              <a:custGeom>
                <a:avLst/>
                <a:gdLst>
                  <a:gd name="connsiteX0" fmla="*/ 0 w 315910"/>
                  <a:gd name="connsiteY0" fmla="*/ 0 h 1700265"/>
                  <a:gd name="connsiteX1" fmla="*/ 315910 w 315910"/>
                  <a:gd name="connsiteY1" fmla="*/ 0 h 1700265"/>
                  <a:gd name="connsiteX2" fmla="*/ 315910 w 315910"/>
                  <a:gd name="connsiteY2" fmla="*/ 1700266 h 1700265"/>
                  <a:gd name="connsiteX3" fmla="*/ 0 w 315910"/>
                  <a:gd name="connsiteY3" fmla="*/ 1700266 h 1700265"/>
                </a:gdLst>
                <a:ahLst/>
                <a:cxnLst>
                  <a:cxn ang="0">
                    <a:pos x="connsiteX0" y="connsiteY0"/>
                  </a:cxn>
                  <a:cxn ang="0">
                    <a:pos x="connsiteX1" y="connsiteY1"/>
                  </a:cxn>
                  <a:cxn ang="0">
                    <a:pos x="connsiteX2" y="connsiteY2"/>
                  </a:cxn>
                  <a:cxn ang="0">
                    <a:pos x="connsiteX3" y="connsiteY3"/>
                  </a:cxn>
                </a:cxnLst>
                <a:rect l="l" t="t" r="r" b="b"/>
                <a:pathLst>
                  <a:path w="315910" h="1700265">
                    <a:moveTo>
                      <a:pt x="0" y="0"/>
                    </a:moveTo>
                    <a:lnTo>
                      <a:pt x="315910" y="0"/>
                    </a:lnTo>
                    <a:lnTo>
                      <a:pt x="315910" y="1700266"/>
                    </a:lnTo>
                    <a:lnTo>
                      <a:pt x="0" y="1700266"/>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7" name="Freeform: Shape 286">
                <a:extLst>
                  <a:ext uri="{FF2B5EF4-FFF2-40B4-BE49-F238E27FC236}">
                    <a16:creationId xmlns:a16="http://schemas.microsoft.com/office/drawing/2014/main" id="{9A4590DF-4328-5360-4B55-9D71F000383D}"/>
                  </a:ext>
                </a:extLst>
              </p:cNvPr>
              <p:cNvSpPr/>
              <p:nvPr/>
            </p:nvSpPr>
            <p:spPr>
              <a:xfrm>
                <a:off x="4164360" y="1843678"/>
                <a:ext cx="315910" cy="1675144"/>
              </a:xfrm>
              <a:custGeom>
                <a:avLst/>
                <a:gdLst>
                  <a:gd name="connsiteX0" fmla="*/ 0 w 315910"/>
                  <a:gd name="connsiteY0" fmla="*/ 0 h 1675144"/>
                  <a:gd name="connsiteX1" fmla="*/ 315910 w 315910"/>
                  <a:gd name="connsiteY1" fmla="*/ 0 h 1675144"/>
                  <a:gd name="connsiteX2" fmla="*/ 315910 w 315910"/>
                  <a:gd name="connsiteY2" fmla="*/ 1675145 h 1675144"/>
                  <a:gd name="connsiteX3" fmla="*/ 0 w 315910"/>
                  <a:gd name="connsiteY3" fmla="*/ 1675145 h 1675144"/>
                </a:gdLst>
                <a:ahLst/>
                <a:cxnLst>
                  <a:cxn ang="0">
                    <a:pos x="connsiteX0" y="connsiteY0"/>
                  </a:cxn>
                  <a:cxn ang="0">
                    <a:pos x="connsiteX1" y="connsiteY1"/>
                  </a:cxn>
                  <a:cxn ang="0">
                    <a:pos x="connsiteX2" y="connsiteY2"/>
                  </a:cxn>
                  <a:cxn ang="0">
                    <a:pos x="connsiteX3" y="connsiteY3"/>
                  </a:cxn>
                </a:cxnLst>
                <a:rect l="l" t="t" r="r" b="b"/>
                <a:pathLst>
                  <a:path w="315910" h="1675144">
                    <a:moveTo>
                      <a:pt x="0" y="0"/>
                    </a:moveTo>
                    <a:lnTo>
                      <a:pt x="315910" y="0"/>
                    </a:lnTo>
                    <a:lnTo>
                      <a:pt x="315910" y="1675145"/>
                    </a:lnTo>
                    <a:lnTo>
                      <a:pt x="0" y="1675145"/>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88" name="Freeform: Shape 287">
                <a:extLst>
                  <a:ext uri="{FF2B5EF4-FFF2-40B4-BE49-F238E27FC236}">
                    <a16:creationId xmlns:a16="http://schemas.microsoft.com/office/drawing/2014/main" id="{EFBCF183-CAD3-A603-F79D-DCA41C0E852F}"/>
                  </a:ext>
                </a:extLst>
              </p:cNvPr>
              <p:cNvSpPr/>
              <p:nvPr/>
            </p:nvSpPr>
            <p:spPr>
              <a:xfrm>
                <a:off x="5129199" y="3044449"/>
                <a:ext cx="315910" cy="2174639"/>
              </a:xfrm>
              <a:custGeom>
                <a:avLst/>
                <a:gdLst>
                  <a:gd name="connsiteX0" fmla="*/ 0 w 315910"/>
                  <a:gd name="connsiteY0" fmla="*/ 0 h 2174639"/>
                  <a:gd name="connsiteX1" fmla="*/ 315910 w 315910"/>
                  <a:gd name="connsiteY1" fmla="*/ 0 h 2174639"/>
                  <a:gd name="connsiteX2" fmla="*/ 315910 w 315910"/>
                  <a:gd name="connsiteY2" fmla="*/ 2174640 h 2174639"/>
                  <a:gd name="connsiteX3" fmla="*/ 0 w 315910"/>
                  <a:gd name="connsiteY3" fmla="*/ 2174640 h 2174639"/>
                </a:gdLst>
                <a:ahLst/>
                <a:cxnLst>
                  <a:cxn ang="0">
                    <a:pos x="connsiteX0" y="connsiteY0"/>
                  </a:cxn>
                  <a:cxn ang="0">
                    <a:pos x="connsiteX1" y="connsiteY1"/>
                  </a:cxn>
                  <a:cxn ang="0">
                    <a:pos x="connsiteX2" y="connsiteY2"/>
                  </a:cxn>
                  <a:cxn ang="0">
                    <a:pos x="connsiteX3" y="connsiteY3"/>
                  </a:cxn>
                </a:cxnLst>
                <a:rect l="l" t="t" r="r" b="b"/>
                <a:pathLst>
                  <a:path w="315910" h="2174639">
                    <a:moveTo>
                      <a:pt x="0" y="0"/>
                    </a:moveTo>
                    <a:lnTo>
                      <a:pt x="315910" y="0"/>
                    </a:lnTo>
                    <a:lnTo>
                      <a:pt x="315910" y="2174640"/>
                    </a:lnTo>
                    <a:lnTo>
                      <a:pt x="0" y="2174640"/>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89" name="Freeform: Shape 288">
                <a:extLst>
                  <a:ext uri="{FF2B5EF4-FFF2-40B4-BE49-F238E27FC236}">
                    <a16:creationId xmlns:a16="http://schemas.microsoft.com/office/drawing/2014/main" id="{9AF7E742-8902-D47D-9B6B-48F39FF2B6F5}"/>
                  </a:ext>
                </a:extLst>
              </p:cNvPr>
              <p:cNvSpPr/>
              <p:nvPr/>
            </p:nvSpPr>
            <p:spPr>
              <a:xfrm>
                <a:off x="6059956" y="2934664"/>
                <a:ext cx="315910" cy="2284424"/>
              </a:xfrm>
              <a:custGeom>
                <a:avLst/>
                <a:gdLst>
                  <a:gd name="connsiteX0" fmla="*/ 0 w 315910"/>
                  <a:gd name="connsiteY0" fmla="*/ 0 h 2284424"/>
                  <a:gd name="connsiteX1" fmla="*/ 315910 w 315910"/>
                  <a:gd name="connsiteY1" fmla="*/ 0 h 2284424"/>
                  <a:gd name="connsiteX2" fmla="*/ 315910 w 315910"/>
                  <a:gd name="connsiteY2" fmla="*/ 2284424 h 2284424"/>
                  <a:gd name="connsiteX3" fmla="*/ 0 w 315910"/>
                  <a:gd name="connsiteY3" fmla="*/ 2284424 h 2284424"/>
                </a:gdLst>
                <a:ahLst/>
                <a:cxnLst>
                  <a:cxn ang="0">
                    <a:pos x="connsiteX0" y="connsiteY0"/>
                  </a:cxn>
                  <a:cxn ang="0">
                    <a:pos x="connsiteX1" y="connsiteY1"/>
                  </a:cxn>
                  <a:cxn ang="0">
                    <a:pos x="connsiteX2" y="connsiteY2"/>
                  </a:cxn>
                  <a:cxn ang="0">
                    <a:pos x="connsiteX3" y="connsiteY3"/>
                  </a:cxn>
                </a:cxnLst>
                <a:rect l="l" t="t" r="r" b="b"/>
                <a:pathLst>
                  <a:path w="315910" h="2284424">
                    <a:moveTo>
                      <a:pt x="0" y="0"/>
                    </a:moveTo>
                    <a:lnTo>
                      <a:pt x="315910" y="0"/>
                    </a:lnTo>
                    <a:lnTo>
                      <a:pt x="315910" y="2284424"/>
                    </a:lnTo>
                    <a:lnTo>
                      <a:pt x="0" y="2284424"/>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90" name="Freeform: Shape 289">
                <a:extLst>
                  <a:ext uri="{FF2B5EF4-FFF2-40B4-BE49-F238E27FC236}">
                    <a16:creationId xmlns:a16="http://schemas.microsoft.com/office/drawing/2014/main" id="{253BBFD4-5BC2-05EF-0305-D97609613198}"/>
                  </a:ext>
                </a:extLst>
              </p:cNvPr>
              <p:cNvSpPr/>
              <p:nvPr/>
            </p:nvSpPr>
            <p:spPr>
              <a:xfrm>
                <a:off x="6059956" y="2339167"/>
                <a:ext cx="315910" cy="595496"/>
              </a:xfrm>
              <a:custGeom>
                <a:avLst/>
                <a:gdLst>
                  <a:gd name="connsiteX0" fmla="*/ 0 w 315910"/>
                  <a:gd name="connsiteY0" fmla="*/ 0 h 595496"/>
                  <a:gd name="connsiteX1" fmla="*/ 315910 w 315910"/>
                  <a:gd name="connsiteY1" fmla="*/ 0 h 595496"/>
                  <a:gd name="connsiteX2" fmla="*/ 315910 w 315910"/>
                  <a:gd name="connsiteY2" fmla="*/ 595497 h 595496"/>
                  <a:gd name="connsiteX3" fmla="*/ 0 w 315910"/>
                  <a:gd name="connsiteY3" fmla="*/ 595497 h 595496"/>
                </a:gdLst>
                <a:ahLst/>
                <a:cxnLst>
                  <a:cxn ang="0">
                    <a:pos x="connsiteX0" y="connsiteY0"/>
                  </a:cxn>
                  <a:cxn ang="0">
                    <a:pos x="connsiteX1" y="connsiteY1"/>
                  </a:cxn>
                  <a:cxn ang="0">
                    <a:pos x="connsiteX2" y="connsiteY2"/>
                  </a:cxn>
                  <a:cxn ang="0">
                    <a:pos x="connsiteX3" y="connsiteY3"/>
                  </a:cxn>
                </a:cxnLst>
                <a:rect l="l" t="t" r="r" b="b"/>
                <a:pathLst>
                  <a:path w="315910" h="595496">
                    <a:moveTo>
                      <a:pt x="0" y="0"/>
                    </a:moveTo>
                    <a:lnTo>
                      <a:pt x="315910" y="0"/>
                    </a:lnTo>
                    <a:lnTo>
                      <a:pt x="315910" y="595497"/>
                    </a:lnTo>
                    <a:lnTo>
                      <a:pt x="0" y="595497"/>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1" name="Freeform: Shape 290">
                <a:extLst>
                  <a:ext uri="{FF2B5EF4-FFF2-40B4-BE49-F238E27FC236}">
                    <a16:creationId xmlns:a16="http://schemas.microsoft.com/office/drawing/2014/main" id="{143FECC8-3231-57D1-57DE-89188E8536D7}"/>
                  </a:ext>
                </a:extLst>
              </p:cNvPr>
              <p:cNvSpPr/>
              <p:nvPr/>
            </p:nvSpPr>
            <p:spPr>
              <a:xfrm>
                <a:off x="7007754" y="3375431"/>
                <a:ext cx="315910" cy="1843657"/>
              </a:xfrm>
              <a:custGeom>
                <a:avLst/>
                <a:gdLst>
                  <a:gd name="connsiteX0" fmla="*/ 0 w 315910"/>
                  <a:gd name="connsiteY0" fmla="*/ 0 h 1843657"/>
                  <a:gd name="connsiteX1" fmla="*/ 315910 w 315910"/>
                  <a:gd name="connsiteY1" fmla="*/ 0 h 1843657"/>
                  <a:gd name="connsiteX2" fmla="*/ 315910 w 315910"/>
                  <a:gd name="connsiteY2" fmla="*/ 1843657 h 1843657"/>
                  <a:gd name="connsiteX3" fmla="*/ 0 w 315910"/>
                  <a:gd name="connsiteY3" fmla="*/ 1843657 h 1843657"/>
                </a:gdLst>
                <a:ahLst/>
                <a:cxnLst>
                  <a:cxn ang="0">
                    <a:pos x="connsiteX0" y="connsiteY0"/>
                  </a:cxn>
                  <a:cxn ang="0">
                    <a:pos x="connsiteX1" y="connsiteY1"/>
                  </a:cxn>
                  <a:cxn ang="0">
                    <a:pos x="connsiteX2" y="connsiteY2"/>
                  </a:cxn>
                  <a:cxn ang="0">
                    <a:pos x="connsiteX3" y="connsiteY3"/>
                  </a:cxn>
                </a:cxnLst>
                <a:rect l="l" t="t" r="r" b="b"/>
                <a:pathLst>
                  <a:path w="315910" h="1843657">
                    <a:moveTo>
                      <a:pt x="0" y="0"/>
                    </a:moveTo>
                    <a:lnTo>
                      <a:pt x="315910" y="0"/>
                    </a:lnTo>
                    <a:lnTo>
                      <a:pt x="315910" y="1843657"/>
                    </a:lnTo>
                    <a:lnTo>
                      <a:pt x="0" y="1843657"/>
                    </a:lnTo>
                    <a:close/>
                  </a:path>
                </a:pathLst>
              </a:custGeom>
              <a:gradFill>
                <a:gsLst>
                  <a:gs pos="1000">
                    <a:schemeClr val="accent5"/>
                  </a:gs>
                  <a:gs pos="100000">
                    <a:schemeClr val="accent5">
                      <a:lumMod val="75000"/>
                    </a:schemeClr>
                  </a:gs>
                </a:gsLst>
                <a:lin ang="16234308" scaled="1"/>
              </a:gradFill>
            </p:spPr>
            <p:txBody>
              <a:bodyPr rtlCol="0" anchor="ctr"/>
              <a:lstStyle/>
              <a:p>
                <a:pPr algn="r" rtl="1"/>
                <a:endParaRPr lang="en-IN">
                  <a:cs typeface="B Nazanin" panose="00000400000000000000" pitchFamily="2" charset="-78"/>
                </a:endParaRPr>
              </a:p>
            </p:txBody>
          </p:sp>
          <p:sp>
            <p:nvSpPr>
              <p:cNvPr id="292" name="Freeform: Shape 291">
                <a:extLst>
                  <a:ext uri="{FF2B5EF4-FFF2-40B4-BE49-F238E27FC236}">
                    <a16:creationId xmlns:a16="http://schemas.microsoft.com/office/drawing/2014/main" id="{A6F883D9-0C1F-1A32-9D06-24804F3199EF}"/>
                  </a:ext>
                </a:extLst>
              </p:cNvPr>
              <p:cNvSpPr/>
              <p:nvPr/>
            </p:nvSpPr>
            <p:spPr>
              <a:xfrm>
                <a:off x="7007754" y="2806617"/>
                <a:ext cx="315910" cy="568814"/>
              </a:xfrm>
              <a:custGeom>
                <a:avLst/>
                <a:gdLst>
                  <a:gd name="connsiteX0" fmla="*/ 0 w 315910"/>
                  <a:gd name="connsiteY0" fmla="*/ 0 h 568814"/>
                  <a:gd name="connsiteX1" fmla="*/ 315910 w 315910"/>
                  <a:gd name="connsiteY1" fmla="*/ 0 h 568814"/>
                  <a:gd name="connsiteX2" fmla="*/ 315910 w 315910"/>
                  <a:gd name="connsiteY2" fmla="*/ 568815 h 568814"/>
                  <a:gd name="connsiteX3" fmla="*/ 0 w 315910"/>
                  <a:gd name="connsiteY3" fmla="*/ 568815 h 568814"/>
                </a:gdLst>
                <a:ahLst/>
                <a:cxnLst>
                  <a:cxn ang="0">
                    <a:pos x="connsiteX0" y="connsiteY0"/>
                  </a:cxn>
                  <a:cxn ang="0">
                    <a:pos x="connsiteX1" y="connsiteY1"/>
                  </a:cxn>
                  <a:cxn ang="0">
                    <a:pos x="connsiteX2" y="connsiteY2"/>
                  </a:cxn>
                  <a:cxn ang="0">
                    <a:pos x="connsiteX3" y="connsiteY3"/>
                  </a:cxn>
                </a:cxnLst>
                <a:rect l="l" t="t" r="r" b="b"/>
                <a:pathLst>
                  <a:path w="315910" h="568814">
                    <a:moveTo>
                      <a:pt x="0" y="0"/>
                    </a:moveTo>
                    <a:lnTo>
                      <a:pt x="315910" y="0"/>
                    </a:lnTo>
                    <a:lnTo>
                      <a:pt x="315910" y="568815"/>
                    </a:lnTo>
                    <a:lnTo>
                      <a:pt x="0" y="568815"/>
                    </a:lnTo>
                    <a:close/>
                  </a:path>
                </a:pathLst>
              </a:custGeom>
              <a:solidFill>
                <a:schemeClr val="accent5">
                  <a:lumMod val="50000"/>
                </a:schemeClr>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3" name="Freeform: Shape 292">
                <a:extLst>
                  <a:ext uri="{FF2B5EF4-FFF2-40B4-BE49-F238E27FC236}">
                    <a16:creationId xmlns:a16="http://schemas.microsoft.com/office/drawing/2014/main" id="{48CD5945-B717-110F-F204-86A34679B564}"/>
                  </a:ext>
                </a:extLst>
              </p:cNvPr>
              <p:cNvSpPr/>
              <p:nvPr/>
            </p:nvSpPr>
            <p:spPr>
              <a:xfrm>
                <a:off x="1493551" y="1414453"/>
                <a:ext cx="6275564" cy="3814140"/>
              </a:xfrm>
              <a:custGeom>
                <a:avLst/>
                <a:gdLst>
                  <a:gd name="connsiteX0" fmla="*/ 6275565 w 6275564"/>
                  <a:gd name="connsiteY0" fmla="*/ 3814141 h 3814140"/>
                  <a:gd name="connsiteX1" fmla="*/ 0 w 6275564"/>
                  <a:gd name="connsiteY1" fmla="*/ 3814141 h 3814140"/>
                  <a:gd name="connsiteX2" fmla="*/ 0 w 6275564"/>
                  <a:gd name="connsiteY2" fmla="*/ 0 h 3814140"/>
                  <a:gd name="connsiteX3" fmla="*/ 22812 w 6275564"/>
                  <a:gd name="connsiteY3" fmla="*/ 0 h 3814140"/>
                  <a:gd name="connsiteX4" fmla="*/ 22812 w 6275564"/>
                  <a:gd name="connsiteY4" fmla="*/ 3795130 h 3814140"/>
                  <a:gd name="connsiteX5" fmla="*/ 6275565 w 6275564"/>
                  <a:gd name="connsiteY5" fmla="*/ 3795130 h 3814140"/>
                  <a:gd name="connsiteX6" fmla="*/ 6275565 w 6275564"/>
                  <a:gd name="connsiteY6" fmla="*/ 3814141 h 38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5564" h="3814140">
                    <a:moveTo>
                      <a:pt x="6275565" y="3814141"/>
                    </a:moveTo>
                    <a:lnTo>
                      <a:pt x="0" y="3814141"/>
                    </a:lnTo>
                    <a:lnTo>
                      <a:pt x="0" y="0"/>
                    </a:lnTo>
                    <a:lnTo>
                      <a:pt x="22812" y="0"/>
                    </a:lnTo>
                    <a:lnTo>
                      <a:pt x="22812" y="3795130"/>
                    </a:lnTo>
                    <a:lnTo>
                      <a:pt x="6275565" y="3795130"/>
                    </a:lnTo>
                    <a:lnTo>
                      <a:pt x="6275565" y="3814141"/>
                    </a:lnTo>
                    <a:close/>
                  </a:path>
                </a:pathLst>
              </a:custGeom>
              <a:solidFill>
                <a:srgbClr val="959595"/>
              </a:solidFill>
              <a:ln w="6789" cap="flat">
                <a:noFill/>
                <a:prstDash val="solid"/>
                <a:miter/>
              </a:ln>
            </p:spPr>
            <p:txBody>
              <a:bodyPr rtlCol="0" anchor="ctr"/>
              <a:lstStyle/>
              <a:p>
                <a:pPr algn="r" rtl="1"/>
                <a:endParaRPr lang="en-IN">
                  <a:cs typeface="B Nazanin" panose="00000400000000000000" pitchFamily="2" charset="-78"/>
                </a:endParaRPr>
              </a:p>
            </p:txBody>
          </p:sp>
          <p:sp>
            <p:nvSpPr>
              <p:cNvPr id="294" name="TextBox 293">
                <a:extLst>
                  <a:ext uri="{FF2B5EF4-FFF2-40B4-BE49-F238E27FC236}">
                    <a16:creationId xmlns:a16="http://schemas.microsoft.com/office/drawing/2014/main" id="{1FB9B656-5964-C4A1-2A1E-89C3A405A392}"/>
                  </a:ext>
                </a:extLst>
              </p:cNvPr>
              <p:cNvSpPr txBox="1"/>
              <p:nvPr/>
            </p:nvSpPr>
            <p:spPr>
              <a:xfrm>
                <a:off x="739827" y="1713469"/>
                <a:ext cx="503664" cy="261610"/>
              </a:xfrm>
              <a:prstGeom prst="rect">
                <a:avLst/>
              </a:prstGeom>
              <a:noFill/>
            </p:spPr>
            <p:txBody>
              <a:bodyPr wrap="none" rtlCol="0">
                <a:spAutoFit/>
              </a:bodyPr>
              <a:lstStyle/>
              <a:p>
                <a:pPr algn="l" rtl="1"/>
                <a:r>
                  <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100%</a:t>
                </a:r>
              </a:p>
            </p:txBody>
          </p:sp>
          <p:sp>
            <p:nvSpPr>
              <p:cNvPr id="295" name="TextBox 294">
                <a:extLst>
                  <a:ext uri="{FF2B5EF4-FFF2-40B4-BE49-F238E27FC236}">
                    <a16:creationId xmlns:a16="http://schemas.microsoft.com/office/drawing/2014/main" id="{9A5433F9-4D70-7189-24CE-1BD3C2F1CB91}"/>
                  </a:ext>
                </a:extLst>
              </p:cNvPr>
              <p:cNvSpPr txBox="1"/>
              <p:nvPr/>
            </p:nvSpPr>
            <p:spPr>
              <a:xfrm>
                <a:off x="877993" y="2577323"/>
                <a:ext cx="431528" cy="261610"/>
              </a:xfrm>
              <a:prstGeom prst="rect">
                <a:avLst/>
              </a:prstGeom>
              <a:noFill/>
            </p:spPr>
            <p:txBody>
              <a:bodyPr wrap="none" rtlCol="0">
                <a:spAutoFit/>
              </a:bodyPr>
              <a:lstStyle/>
              <a:p>
                <a:pPr algn="l" rtl="1"/>
                <a:r>
                  <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75%</a:t>
                </a:r>
              </a:p>
            </p:txBody>
          </p:sp>
          <p:sp>
            <p:nvSpPr>
              <p:cNvPr id="296" name="TextBox 295">
                <a:extLst>
                  <a:ext uri="{FF2B5EF4-FFF2-40B4-BE49-F238E27FC236}">
                    <a16:creationId xmlns:a16="http://schemas.microsoft.com/office/drawing/2014/main" id="{FB979520-621B-B8B9-BDC0-64657F14E422}"/>
                  </a:ext>
                </a:extLst>
              </p:cNvPr>
              <p:cNvSpPr txBox="1"/>
              <p:nvPr/>
            </p:nvSpPr>
            <p:spPr>
              <a:xfrm>
                <a:off x="872671" y="3405764"/>
                <a:ext cx="431528" cy="261610"/>
              </a:xfrm>
              <a:prstGeom prst="rect">
                <a:avLst/>
              </a:prstGeom>
              <a:noFill/>
            </p:spPr>
            <p:txBody>
              <a:bodyPr wrap="none" rtlCol="0">
                <a:spAutoFit/>
              </a:bodyPr>
              <a:lstStyle/>
              <a:p>
                <a:pPr algn="l" rtl="1"/>
                <a:r>
                  <a:rPr lang="en-US" sz="11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50%</a:t>
                </a:r>
                <a:endPar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297" name="TextBox 296">
                <a:extLst>
                  <a:ext uri="{FF2B5EF4-FFF2-40B4-BE49-F238E27FC236}">
                    <a16:creationId xmlns:a16="http://schemas.microsoft.com/office/drawing/2014/main" id="{B7476120-5587-4C25-7800-B2030930215E}"/>
                  </a:ext>
                </a:extLst>
              </p:cNvPr>
              <p:cNvSpPr txBox="1"/>
              <p:nvPr/>
            </p:nvSpPr>
            <p:spPr>
              <a:xfrm>
                <a:off x="875590" y="4233729"/>
                <a:ext cx="431528" cy="261610"/>
              </a:xfrm>
              <a:prstGeom prst="rect">
                <a:avLst/>
              </a:prstGeom>
              <a:noFill/>
            </p:spPr>
            <p:txBody>
              <a:bodyPr wrap="none" rtlCol="0">
                <a:spAutoFit/>
              </a:bodyPr>
              <a:lstStyle/>
              <a:p>
                <a:pPr algn="l" rtl="1"/>
                <a:r>
                  <a:rPr lang="en-US" sz="11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25%</a:t>
                </a:r>
                <a:endParaRPr lang="en-IN" sz="11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298" name="TextBox 297">
                <a:extLst>
                  <a:ext uri="{FF2B5EF4-FFF2-40B4-BE49-F238E27FC236}">
                    <a16:creationId xmlns:a16="http://schemas.microsoft.com/office/drawing/2014/main" id="{76A3A102-357B-4B2E-85E0-7D600948A618}"/>
                  </a:ext>
                </a:extLst>
              </p:cNvPr>
              <p:cNvSpPr txBox="1"/>
              <p:nvPr/>
            </p:nvSpPr>
            <p:spPr>
              <a:xfrm>
                <a:off x="1057262" y="5077786"/>
                <a:ext cx="256802" cy="261610"/>
              </a:xfrm>
              <a:prstGeom prst="rect">
                <a:avLst/>
              </a:prstGeom>
              <a:noFill/>
            </p:spPr>
            <p:txBody>
              <a:bodyPr wrap="none" rtlCol="0">
                <a:spAutoFit/>
              </a:bodyPr>
              <a:lstStyle/>
              <a:p>
                <a:pPr algn="l" rtl="1"/>
                <a:r>
                  <a:rPr lang="en-IN" sz="1100" b="1" spc="0" baseline="0">
                    <a:ln/>
                    <a:solidFill>
                      <a:schemeClr val="tx1">
                        <a:lumMod val="75000"/>
                        <a:lumOff val="25000"/>
                      </a:schemeClr>
                    </a:solidFill>
                    <a:latin typeface="Montserrat" panose="00000500000000000000" pitchFamily="2" charset="0"/>
                    <a:cs typeface="B Nazanin" panose="00000400000000000000" pitchFamily="2" charset="-78"/>
                    <a:sym typeface="Arial"/>
                    <a:rtl val="0"/>
                  </a:rPr>
                  <a:t>0</a:t>
                </a:r>
              </a:p>
            </p:txBody>
          </p:sp>
          <p:sp>
            <p:nvSpPr>
              <p:cNvPr id="299" name="TextBox 298">
                <a:extLst>
                  <a:ext uri="{FF2B5EF4-FFF2-40B4-BE49-F238E27FC236}">
                    <a16:creationId xmlns:a16="http://schemas.microsoft.com/office/drawing/2014/main" id="{0176336B-F3B9-8F7B-B4FC-861199B368A5}"/>
                  </a:ext>
                </a:extLst>
              </p:cNvPr>
              <p:cNvSpPr txBox="1"/>
              <p:nvPr/>
            </p:nvSpPr>
            <p:spPr>
              <a:xfrm>
                <a:off x="2221007"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2025</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0" name="TextBox 299">
                <a:extLst>
                  <a:ext uri="{FF2B5EF4-FFF2-40B4-BE49-F238E27FC236}">
                    <a16:creationId xmlns:a16="http://schemas.microsoft.com/office/drawing/2014/main" id="{AE27C229-40CE-807C-E12B-A3F9DA92B330}"/>
                  </a:ext>
                </a:extLst>
              </p:cNvPr>
              <p:cNvSpPr txBox="1"/>
              <p:nvPr/>
            </p:nvSpPr>
            <p:spPr>
              <a:xfrm>
                <a:off x="3166934"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2026</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1" name="TextBox 300">
                <a:extLst>
                  <a:ext uri="{FF2B5EF4-FFF2-40B4-BE49-F238E27FC236}">
                    <a16:creationId xmlns:a16="http://schemas.microsoft.com/office/drawing/2014/main" id="{8658DD6D-9172-74AB-4F78-89BB02720ECD}"/>
                  </a:ext>
                </a:extLst>
              </p:cNvPr>
              <p:cNvSpPr txBox="1"/>
              <p:nvPr/>
            </p:nvSpPr>
            <p:spPr>
              <a:xfrm>
                <a:off x="4113129"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2027</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2" name="TextBox 301">
                <a:extLst>
                  <a:ext uri="{FF2B5EF4-FFF2-40B4-BE49-F238E27FC236}">
                    <a16:creationId xmlns:a16="http://schemas.microsoft.com/office/drawing/2014/main" id="{9B32049F-91B9-3818-6D77-CB815D4EDA50}"/>
                  </a:ext>
                </a:extLst>
              </p:cNvPr>
              <p:cNvSpPr txBox="1"/>
              <p:nvPr/>
            </p:nvSpPr>
            <p:spPr>
              <a:xfrm>
                <a:off x="5040344"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2028</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3" name="TextBox 302">
                <a:extLst>
                  <a:ext uri="{FF2B5EF4-FFF2-40B4-BE49-F238E27FC236}">
                    <a16:creationId xmlns:a16="http://schemas.microsoft.com/office/drawing/2014/main" id="{6AF77EBC-79EF-A8A8-D068-88244D887F20}"/>
                  </a:ext>
                </a:extLst>
              </p:cNvPr>
              <p:cNvSpPr txBox="1"/>
              <p:nvPr/>
            </p:nvSpPr>
            <p:spPr>
              <a:xfrm>
                <a:off x="6010261"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2029</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sp>
            <p:nvSpPr>
              <p:cNvPr id="304" name="TextBox 303">
                <a:extLst>
                  <a:ext uri="{FF2B5EF4-FFF2-40B4-BE49-F238E27FC236}">
                    <a16:creationId xmlns:a16="http://schemas.microsoft.com/office/drawing/2014/main" id="{9A48FED5-5A24-C58D-3FB5-29F726EC8327}"/>
                  </a:ext>
                </a:extLst>
              </p:cNvPr>
              <p:cNvSpPr txBox="1"/>
              <p:nvPr/>
            </p:nvSpPr>
            <p:spPr>
              <a:xfrm>
                <a:off x="6964471" y="5286412"/>
                <a:ext cx="498855" cy="276999"/>
              </a:xfrm>
              <a:prstGeom prst="rect">
                <a:avLst/>
              </a:prstGeom>
              <a:noFill/>
            </p:spPr>
            <p:txBody>
              <a:bodyPr wrap="none" rtlCol="0">
                <a:spAutoFit/>
              </a:bodyPr>
              <a:lstStyle/>
              <a:p>
                <a:pPr algn="r" rtl="1"/>
                <a:r>
                  <a:rPr lang="en-US" sz="1200" b="1" dirty="0">
                    <a:ln/>
                    <a:solidFill>
                      <a:schemeClr val="tx1">
                        <a:lumMod val="75000"/>
                        <a:lumOff val="25000"/>
                      </a:schemeClr>
                    </a:solidFill>
                    <a:latin typeface="Montserrat" panose="00000500000000000000" pitchFamily="2" charset="0"/>
                    <a:cs typeface="B Nazanin" panose="00000400000000000000" pitchFamily="2" charset="-78"/>
                    <a:sym typeface="Arial"/>
                    <a:rtl val="0"/>
                  </a:rPr>
                  <a:t>2030</a:t>
                </a:r>
                <a:endParaRPr lang="en-IN" sz="1200" b="1" spc="0" baseline="0" dirty="0">
                  <a:ln/>
                  <a:solidFill>
                    <a:schemeClr val="tx1">
                      <a:lumMod val="75000"/>
                      <a:lumOff val="25000"/>
                    </a:schemeClr>
                  </a:solidFill>
                  <a:latin typeface="Montserrat" panose="00000500000000000000" pitchFamily="2" charset="0"/>
                  <a:cs typeface="B Nazanin" panose="00000400000000000000" pitchFamily="2" charset="-78"/>
                  <a:sym typeface="Arial"/>
                  <a:rtl val="0"/>
                </a:endParaRPr>
              </a:p>
            </p:txBody>
          </p:sp>
        </p:grpSp>
        <p:grpSp>
          <p:nvGrpSpPr>
            <p:cNvPr id="309" name="Group 308">
              <a:extLst>
                <a:ext uri="{FF2B5EF4-FFF2-40B4-BE49-F238E27FC236}">
                  <a16:creationId xmlns:a16="http://schemas.microsoft.com/office/drawing/2014/main" id="{F5D93F40-BF86-9CB1-9B78-9E9F14EB506F}"/>
                </a:ext>
              </a:extLst>
            </p:cNvPr>
            <p:cNvGrpSpPr/>
            <p:nvPr/>
          </p:nvGrpSpPr>
          <p:grpSpPr>
            <a:xfrm>
              <a:off x="8349904" y="2410784"/>
              <a:ext cx="3842096" cy="1721105"/>
              <a:chOff x="8461328" y="2013806"/>
              <a:chExt cx="3842096" cy="1721105"/>
            </a:xfrm>
          </p:grpSpPr>
          <p:sp>
            <p:nvSpPr>
              <p:cNvPr id="306" name="TextBox 305">
                <a:extLst>
                  <a:ext uri="{FF2B5EF4-FFF2-40B4-BE49-F238E27FC236}">
                    <a16:creationId xmlns:a16="http://schemas.microsoft.com/office/drawing/2014/main" id="{2C6C3F57-0681-FF17-53E6-8D2130EF2FFF}"/>
                  </a:ext>
                </a:extLst>
              </p:cNvPr>
              <p:cNvSpPr txBox="1"/>
              <p:nvPr/>
            </p:nvSpPr>
            <p:spPr>
              <a:xfrm>
                <a:off x="8461328" y="2013806"/>
                <a:ext cx="3842096"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استراتژی بازاریابی و رشد</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308" name="TextBox 307">
                <a:extLst>
                  <a:ext uri="{FF2B5EF4-FFF2-40B4-BE49-F238E27FC236}">
                    <a16:creationId xmlns:a16="http://schemas.microsoft.com/office/drawing/2014/main" id="{DA95C826-38C2-F54A-E60D-E4D069EEC29C}"/>
                  </a:ext>
                </a:extLst>
              </p:cNvPr>
              <p:cNvSpPr txBox="1"/>
              <p:nvPr/>
            </p:nvSpPr>
            <p:spPr>
              <a:xfrm>
                <a:off x="8461328" y="3111663"/>
                <a:ext cx="3842096" cy="623248"/>
              </a:xfrm>
              <a:prstGeom prst="rect">
                <a:avLst/>
              </a:prstGeom>
              <a:noFill/>
            </p:spPr>
            <p:txBody>
              <a:bodyPr wrap="square">
                <a:spAutoFit/>
              </a:bodyPr>
              <a:lstStyle/>
              <a:p>
                <a:pPr algn="r" rtl="1">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رویکرد بازاریابی و کانال های مورد استفاده خود را ارائه دهید.</a:t>
                </a:r>
              </a:p>
              <a:p>
                <a:pPr algn="r" rtl="1">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استراتژی های رشد آینده و برنامه های توسعه را ترسیم کنید.</a:t>
                </a:r>
                <a:endParaRPr lang="en-US" sz="1200" b="0" i="0" dirty="0">
                  <a:solidFill>
                    <a:schemeClr val="tx1">
                      <a:lumMod val="75000"/>
                      <a:lumOff val="25000"/>
                    </a:schemeClr>
                  </a:solidFill>
                  <a:effectLst/>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1411276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a:r>
                <a:rPr lang="en-US" b="1" dirty="0">
                  <a:solidFill>
                    <a:schemeClr val="bg1"/>
                  </a:solidFill>
                  <a:latin typeface="Montserrat" panose="00000500000000000000" pitchFamily="2" charset="0"/>
                  <a:cs typeface="B Nazanin" panose="00000400000000000000" pitchFamily="2" charset="-78"/>
                </a:rPr>
                <a:t>13</a:t>
              </a:r>
              <a:endParaRPr lang="en-IN" b="1" dirty="0">
                <a:solidFill>
                  <a:schemeClr val="bg1"/>
                </a:solidFill>
                <a:latin typeface="Montserrat" panose="00000500000000000000" pitchFamily="2" charset="0"/>
                <a:cs typeface="B Nazanin" panose="00000400000000000000" pitchFamily="2" charset="-78"/>
              </a:endParaRPr>
            </a:p>
          </p:txBody>
        </p:sp>
      </p:grpSp>
      <p:sp>
        <p:nvSpPr>
          <p:cNvPr id="13" name="TextBox 12">
            <a:extLst>
              <a:ext uri="{FF2B5EF4-FFF2-40B4-BE49-F238E27FC236}">
                <a16:creationId xmlns:a16="http://schemas.microsoft.com/office/drawing/2014/main" id="{6F94A513-6B91-53CA-32CF-4B5570E8FB40}"/>
              </a:ext>
            </a:extLst>
          </p:cNvPr>
          <p:cNvSpPr txBox="1"/>
          <p:nvPr/>
        </p:nvSpPr>
        <p:spPr>
          <a:xfrm>
            <a:off x="0" y="934999"/>
            <a:ext cx="12192000" cy="584775"/>
          </a:xfrm>
          <a:prstGeom prst="rect">
            <a:avLst/>
          </a:prstGeom>
          <a:noFill/>
        </p:spPr>
        <p:txBody>
          <a:bodyPr wrap="square">
            <a:spAutoFit/>
          </a:bodyPr>
          <a:lstStyle/>
          <a:p>
            <a:pPr algn="ctr"/>
            <a:r>
              <a:rPr lang="fa-IR" sz="3200" b="1" dirty="0">
                <a:solidFill>
                  <a:schemeClr val="accent5"/>
                </a:solidFill>
                <a:latin typeface="Montserrat" panose="00000500000000000000" pitchFamily="2" charset="0"/>
                <a:cs typeface="B Nazanin" panose="00000400000000000000" pitchFamily="2" charset="-78"/>
              </a:rPr>
              <a:t>دستاوردهای بازار</a:t>
            </a:r>
            <a:endParaRPr lang="en-IN" sz="3200" b="1" dirty="0">
              <a:solidFill>
                <a:schemeClr val="accent5"/>
              </a:solidFill>
              <a:latin typeface="Montserrat" panose="00000500000000000000" pitchFamily="2" charset="0"/>
              <a:cs typeface="B Nazanin" panose="00000400000000000000" pitchFamily="2" charset="-78"/>
            </a:endParaRPr>
          </a:p>
        </p:txBody>
      </p:sp>
      <p:pic>
        <p:nvPicPr>
          <p:cNvPr id="30" name="Picture 29" descr="A close up of a blue shirt&#10;&#10;Description automatically generated">
            <a:extLst>
              <a:ext uri="{FF2B5EF4-FFF2-40B4-BE49-F238E27FC236}">
                <a16:creationId xmlns:a16="http://schemas.microsoft.com/office/drawing/2014/main" id="{ACEE226D-61D2-F83A-7299-5FEC08296838}"/>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5093287"/>
            <a:ext cx="12192000" cy="1764713"/>
          </a:xfrm>
          <a:prstGeom prst="rect">
            <a:avLst/>
          </a:prstGeom>
        </p:spPr>
      </p:pic>
      <p:grpSp>
        <p:nvGrpSpPr>
          <p:cNvPr id="27" name="Group 26">
            <a:extLst>
              <a:ext uri="{FF2B5EF4-FFF2-40B4-BE49-F238E27FC236}">
                <a16:creationId xmlns:a16="http://schemas.microsoft.com/office/drawing/2014/main" id="{EA13F31D-827B-1621-FC87-26E3F6F01A94}"/>
              </a:ext>
            </a:extLst>
          </p:cNvPr>
          <p:cNvGrpSpPr/>
          <p:nvPr/>
        </p:nvGrpSpPr>
        <p:grpSpPr>
          <a:xfrm>
            <a:off x="314866" y="2163328"/>
            <a:ext cx="11562268" cy="3627872"/>
            <a:chOff x="314866" y="2163328"/>
            <a:chExt cx="11562268" cy="3627872"/>
          </a:xfrm>
        </p:grpSpPr>
        <p:grpSp>
          <p:nvGrpSpPr>
            <p:cNvPr id="8" name="Group 7">
              <a:extLst>
                <a:ext uri="{FF2B5EF4-FFF2-40B4-BE49-F238E27FC236}">
                  <a16:creationId xmlns:a16="http://schemas.microsoft.com/office/drawing/2014/main" id="{3F42B966-63E0-3E59-1258-D1C3F8AC1911}"/>
                </a:ext>
              </a:extLst>
            </p:cNvPr>
            <p:cNvGrpSpPr/>
            <p:nvPr/>
          </p:nvGrpSpPr>
          <p:grpSpPr>
            <a:xfrm>
              <a:off x="314866" y="2163328"/>
              <a:ext cx="11562268" cy="3627872"/>
              <a:chOff x="390188" y="1795028"/>
              <a:chExt cx="11562268" cy="3627872"/>
            </a:xfrm>
          </p:grpSpPr>
          <p:sp>
            <p:nvSpPr>
              <p:cNvPr id="5" name="Freeform: Shape 4">
                <a:extLst>
                  <a:ext uri="{FF2B5EF4-FFF2-40B4-BE49-F238E27FC236}">
                    <a16:creationId xmlns:a16="http://schemas.microsoft.com/office/drawing/2014/main" id="{66973E1D-D152-348E-E1BF-BB311AB681AB}"/>
                  </a:ext>
                </a:extLst>
              </p:cNvPr>
              <p:cNvSpPr/>
              <p:nvPr/>
            </p:nvSpPr>
            <p:spPr>
              <a:xfrm>
                <a:off x="390188"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dirty="0">
                  <a:cs typeface="B Nazanin" panose="00000400000000000000" pitchFamily="2" charset="-78"/>
                </a:endParaRPr>
              </a:p>
            </p:txBody>
          </p:sp>
          <p:sp>
            <p:nvSpPr>
              <p:cNvPr id="6" name="Freeform: Shape 5">
                <a:extLst>
                  <a:ext uri="{FF2B5EF4-FFF2-40B4-BE49-F238E27FC236}">
                    <a16:creationId xmlns:a16="http://schemas.microsoft.com/office/drawing/2014/main" id="{213B6B0A-0A63-E4B5-E3BE-976A7F8E7093}"/>
                  </a:ext>
                </a:extLst>
              </p:cNvPr>
              <p:cNvSpPr/>
              <p:nvPr/>
            </p:nvSpPr>
            <p:spPr>
              <a:xfrm>
                <a:off x="4442366"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a:cs typeface="B Nazanin" panose="00000400000000000000" pitchFamily="2" charset="-78"/>
                </a:endParaRPr>
              </a:p>
            </p:txBody>
          </p:sp>
          <p:sp>
            <p:nvSpPr>
              <p:cNvPr id="7" name="Freeform: Shape 6">
                <a:extLst>
                  <a:ext uri="{FF2B5EF4-FFF2-40B4-BE49-F238E27FC236}">
                    <a16:creationId xmlns:a16="http://schemas.microsoft.com/office/drawing/2014/main" id="{97969AA3-9DA0-5A47-4244-9C0D2701F6E6}"/>
                  </a:ext>
                </a:extLst>
              </p:cNvPr>
              <p:cNvSpPr/>
              <p:nvPr/>
            </p:nvSpPr>
            <p:spPr>
              <a:xfrm>
                <a:off x="8494544" y="1795028"/>
                <a:ext cx="3457912"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endParaRPr lang="en-IN">
                  <a:cs typeface="B Nazanin" panose="00000400000000000000" pitchFamily="2" charset="-78"/>
                </a:endParaRPr>
              </a:p>
            </p:txBody>
          </p:sp>
        </p:grpSp>
        <p:grpSp>
          <p:nvGrpSpPr>
            <p:cNvPr id="26" name="Group 25">
              <a:extLst>
                <a:ext uri="{FF2B5EF4-FFF2-40B4-BE49-F238E27FC236}">
                  <a16:creationId xmlns:a16="http://schemas.microsoft.com/office/drawing/2014/main" id="{8ADF340A-F852-B710-7A9D-06EE8640E449}"/>
                </a:ext>
              </a:extLst>
            </p:cNvPr>
            <p:cNvGrpSpPr/>
            <p:nvPr/>
          </p:nvGrpSpPr>
          <p:grpSpPr>
            <a:xfrm>
              <a:off x="314866" y="2854308"/>
              <a:ext cx="11562268" cy="2936892"/>
              <a:chOff x="314866" y="2854308"/>
              <a:chExt cx="11562268" cy="2936892"/>
            </a:xfrm>
          </p:grpSpPr>
          <p:sp>
            <p:nvSpPr>
              <p:cNvPr id="9" name="Rectangle 8">
                <a:extLst>
                  <a:ext uri="{FF2B5EF4-FFF2-40B4-BE49-F238E27FC236}">
                    <a16:creationId xmlns:a16="http://schemas.microsoft.com/office/drawing/2014/main" id="{589B1B32-C196-28CC-D90A-E4E5EF6052C5}"/>
                  </a:ext>
                </a:extLst>
              </p:cNvPr>
              <p:cNvSpPr/>
              <p:nvPr/>
            </p:nvSpPr>
            <p:spPr>
              <a:xfrm flipH="1">
                <a:off x="1389696"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0" name="Rectangle 9">
                <a:extLst>
                  <a:ext uri="{FF2B5EF4-FFF2-40B4-BE49-F238E27FC236}">
                    <a16:creationId xmlns:a16="http://schemas.microsoft.com/office/drawing/2014/main" id="{22B31CC1-3144-6139-7FAD-95A02B635CC5}"/>
                  </a:ext>
                </a:extLst>
              </p:cNvPr>
              <p:cNvSpPr/>
              <p:nvPr/>
            </p:nvSpPr>
            <p:spPr>
              <a:xfrm flipH="1">
                <a:off x="5603398"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1" name="Rectangle 10">
                <a:extLst>
                  <a:ext uri="{FF2B5EF4-FFF2-40B4-BE49-F238E27FC236}">
                    <a16:creationId xmlns:a16="http://schemas.microsoft.com/office/drawing/2014/main" id="{C30A640B-4B6C-3305-C149-BE06D32B6A0B}"/>
                  </a:ext>
                </a:extLst>
              </p:cNvPr>
              <p:cNvSpPr/>
              <p:nvPr/>
            </p:nvSpPr>
            <p:spPr>
              <a:xfrm flipH="1">
                <a:off x="9655576" y="5651500"/>
                <a:ext cx="985204" cy="1397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15" name="TextBox 14">
                <a:extLst>
                  <a:ext uri="{FF2B5EF4-FFF2-40B4-BE49-F238E27FC236}">
                    <a16:creationId xmlns:a16="http://schemas.microsoft.com/office/drawing/2014/main" id="{9BAA995A-2BBF-0EA3-043B-4789D501549D}"/>
                  </a:ext>
                </a:extLst>
              </p:cNvPr>
              <p:cNvSpPr txBox="1"/>
              <p:nvPr/>
            </p:nvSpPr>
            <p:spPr>
              <a:xfrm>
                <a:off x="314866" y="2854308"/>
                <a:ext cx="3457912" cy="430887"/>
              </a:xfrm>
              <a:prstGeom prst="rect">
                <a:avLst/>
              </a:prstGeom>
              <a:noFill/>
            </p:spPr>
            <p:txBody>
              <a:bodyPr wrap="square">
                <a:spAutoFit/>
              </a:bodyPr>
              <a:lstStyle/>
              <a:p>
                <a:pPr algn="ctr">
                  <a:lnSpc>
                    <a:spcPct val="150000"/>
                  </a:lnSpc>
                </a:pPr>
                <a:r>
                  <a:rPr lang="fa-IR" sz="1600" b="1" dirty="0">
                    <a:solidFill>
                      <a:schemeClr val="tx1">
                        <a:lumMod val="75000"/>
                        <a:lumOff val="25000"/>
                      </a:schemeClr>
                    </a:solidFill>
                    <a:latin typeface="Montserrat" panose="00000500000000000000" pitchFamily="2" charset="0"/>
                    <a:cs typeface="B Nazanin" panose="00000400000000000000" pitchFamily="2" charset="-78"/>
                  </a:rPr>
                  <a:t>شناسایی صنعت</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17" name="TextBox 16">
                <a:extLst>
                  <a:ext uri="{FF2B5EF4-FFF2-40B4-BE49-F238E27FC236}">
                    <a16:creationId xmlns:a16="http://schemas.microsoft.com/office/drawing/2014/main" id="{5F3BA180-5096-3809-5DF5-BB55807DB79B}"/>
                  </a:ext>
                </a:extLst>
              </p:cNvPr>
              <p:cNvSpPr txBox="1"/>
              <p:nvPr/>
            </p:nvSpPr>
            <p:spPr>
              <a:xfrm>
                <a:off x="314866" y="3451962"/>
                <a:ext cx="3457912" cy="623248"/>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ما جوایز و تقدیرنامه های معتبری را از سازمان های مشهور برای محصولات نوآورانه و مشارکت در صنعت دریافت کرده ایم.</a:t>
                </a:r>
                <a:endParaRPr lang="en-IN" sz="1200" dirty="0">
                  <a:solidFill>
                    <a:schemeClr val="tx1">
                      <a:lumMod val="75000"/>
                      <a:lumOff val="25000"/>
                    </a:schemeClr>
                  </a:solidFill>
                  <a:cs typeface="B Nazanin" panose="00000400000000000000" pitchFamily="2" charset="-78"/>
                </a:endParaRPr>
              </a:p>
            </p:txBody>
          </p:sp>
          <p:sp>
            <p:nvSpPr>
              <p:cNvPr id="20" name="TextBox 19">
                <a:extLst>
                  <a:ext uri="{FF2B5EF4-FFF2-40B4-BE49-F238E27FC236}">
                    <a16:creationId xmlns:a16="http://schemas.microsoft.com/office/drawing/2014/main" id="{380E7352-8EDC-322E-6BF8-202144F579F0}"/>
                  </a:ext>
                </a:extLst>
              </p:cNvPr>
              <p:cNvSpPr txBox="1"/>
              <p:nvPr/>
            </p:nvSpPr>
            <p:spPr>
              <a:xfrm>
                <a:off x="4367044" y="2854308"/>
                <a:ext cx="3457912" cy="430887"/>
              </a:xfrm>
              <a:prstGeom prst="rect">
                <a:avLst/>
              </a:prstGeom>
              <a:noFill/>
            </p:spPr>
            <p:txBody>
              <a:bodyPr wrap="square">
                <a:spAutoFit/>
              </a:bodyPr>
              <a:lstStyle/>
              <a:p>
                <a:pPr algn="ctr">
                  <a:lnSpc>
                    <a:spcPct val="150000"/>
                  </a:lnSpc>
                </a:pPr>
                <a:r>
                  <a:rPr lang="fa-IR" sz="1600" b="1" dirty="0">
                    <a:solidFill>
                      <a:schemeClr val="tx1">
                        <a:lumMod val="75000"/>
                        <a:lumOff val="25000"/>
                      </a:schemeClr>
                    </a:solidFill>
                    <a:latin typeface="Montserrat" panose="00000500000000000000" pitchFamily="2" charset="0"/>
                    <a:cs typeface="B Nazanin" panose="00000400000000000000" pitchFamily="2" charset="-78"/>
                  </a:rPr>
                  <a:t>نفوذ سریع در بازار</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1" name="TextBox 20">
                <a:extLst>
                  <a:ext uri="{FF2B5EF4-FFF2-40B4-BE49-F238E27FC236}">
                    <a16:creationId xmlns:a16="http://schemas.microsoft.com/office/drawing/2014/main" id="{D81D9A08-416D-FF92-7CE7-351D6CE86949}"/>
                  </a:ext>
                </a:extLst>
              </p:cNvPr>
              <p:cNvSpPr txBox="1"/>
              <p:nvPr/>
            </p:nvSpPr>
            <p:spPr>
              <a:xfrm>
                <a:off x="4367044" y="3451962"/>
                <a:ext cx="3457912" cy="893514"/>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راه حل های ما مقبولیت گسترده ای به دست آورده اند و ما را قادر می سازند تا سهم قابل توجهی از بازار را به دست آوریم و حضوری قوی در مناطق کلیدی ایجاد کنیم.</a:t>
                </a:r>
                <a:endParaRPr lang="en-IN" sz="12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3" name="TextBox 22">
                <a:extLst>
                  <a:ext uri="{FF2B5EF4-FFF2-40B4-BE49-F238E27FC236}">
                    <a16:creationId xmlns:a16="http://schemas.microsoft.com/office/drawing/2014/main" id="{424673FD-DCBB-5F38-AECE-3C31BD1B5F3E}"/>
                  </a:ext>
                </a:extLst>
              </p:cNvPr>
              <p:cNvSpPr txBox="1"/>
              <p:nvPr/>
            </p:nvSpPr>
            <p:spPr>
              <a:xfrm>
                <a:off x="8419222" y="2854308"/>
                <a:ext cx="3457912" cy="338554"/>
              </a:xfrm>
              <a:prstGeom prst="rect">
                <a:avLst/>
              </a:prstGeom>
              <a:noFill/>
            </p:spPr>
            <p:txBody>
              <a:bodyPr wrap="square">
                <a:spAutoFit/>
              </a:bodyPr>
              <a:lstStyle/>
              <a:p>
                <a:pPr algn="ctr"/>
                <a:r>
                  <a:rPr lang="fa-IR" sz="1600" b="1" dirty="0">
                    <a:solidFill>
                      <a:schemeClr val="tx1">
                        <a:lumMod val="75000"/>
                        <a:lumOff val="25000"/>
                      </a:schemeClr>
                    </a:solidFill>
                    <a:latin typeface="Montserrat" panose="00000500000000000000" pitchFamily="2" charset="0"/>
                    <a:cs typeface="B Nazanin" panose="00000400000000000000" pitchFamily="2" charset="-78"/>
                  </a:rPr>
                  <a:t>شریک قابل اعتماد برای مشتریان برجسته</a:t>
                </a:r>
                <a:endParaRPr lang="en-IN" sz="16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24" name="TextBox 23">
                <a:extLst>
                  <a:ext uri="{FF2B5EF4-FFF2-40B4-BE49-F238E27FC236}">
                    <a16:creationId xmlns:a16="http://schemas.microsoft.com/office/drawing/2014/main" id="{06935493-E3C7-0C52-EE92-7496D6452493}"/>
                  </a:ext>
                </a:extLst>
              </p:cNvPr>
              <p:cNvSpPr txBox="1"/>
              <p:nvPr/>
            </p:nvSpPr>
            <p:spPr>
              <a:xfrm>
                <a:off x="8419222" y="3451962"/>
                <a:ext cx="3457912" cy="893514"/>
              </a:xfrm>
              <a:prstGeom prst="rect">
                <a:avLst/>
              </a:prstGeom>
              <a:noFill/>
            </p:spPr>
            <p:txBody>
              <a:bodyPr wrap="square">
                <a:spAutoFit/>
              </a:bodyPr>
              <a:lstStyle/>
              <a:p>
                <a:pPr algn="ctr">
                  <a:lnSpc>
                    <a:spcPct val="150000"/>
                  </a:lnSpc>
                </a:pPr>
                <a:r>
                  <a:rPr lang="fa-IR" sz="1200" dirty="0">
                    <a:solidFill>
                      <a:schemeClr val="tx1">
                        <a:lumMod val="75000"/>
                        <a:lumOff val="25000"/>
                      </a:schemeClr>
                    </a:solidFill>
                    <a:latin typeface="Montserrat" panose="00000500000000000000" pitchFamily="2" charset="0"/>
                    <a:cs typeface="B Nazanin" panose="00000400000000000000" pitchFamily="2" charset="-78"/>
                  </a:rPr>
                  <a:t>ما شریک فناوری ترجیحی برای مشاغل پیشرو هستیم که به مشتریان متنوع خدمت می کنیم و ارزش استثنایی را از طریق محصولات و خدمات خود ارائه می دهیم.</a:t>
                </a:r>
                <a:endParaRPr lang="en-IN" sz="1200" dirty="0">
                  <a:solidFill>
                    <a:schemeClr val="tx1">
                      <a:lumMod val="75000"/>
                      <a:lumOff val="25000"/>
                    </a:schemeClr>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2681656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213352-08C9-DDD2-8F13-DD4E76B0F45F}"/>
              </a:ext>
            </a:extLst>
          </p:cNvPr>
          <p:cNvSpPr/>
          <p:nvPr/>
        </p:nvSpPr>
        <p:spPr>
          <a:xfrm flipH="1">
            <a:off x="0" y="3035845"/>
            <a:ext cx="12192000" cy="11346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Freeform: Shape 4">
            <a:extLst>
              <a:ext uri="{FF2B5EF4-FFF2-40B4-BE49-F238E27FC236}">
                <a16:creationId xmlns:a16="http://schemas.microsoft.com/office/drawing/2014/main" id="{AD1E6295-1217-BEAD-A7B0-2F910456D8B1}"/>
              </a:ext>
            </a:extLst>
          </p:cNvPr>
          <p:cNvSpPr/>
          <p:nvPr/>
        </p:nvSpPr>
        <p:spPr>
          <a:xfrm>
            <a:off x="232656" y="1789235"/>
            <a:ext cx="7036647"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14</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8" name="Picture 7" descr="A person and person sitting at a table&#10;&#10;Description automatically generated">
            <a:extLst>
              <a:ext uri="{FF2B5EF4-FFF2-40B4-BE49-F238E27FC236}">
                <a16:creationId xmlns:a16="http://schemas.microsoft.com/office/drawing/2014/main" id="{FA12BA6D-8B03-C450-0698-C06181C85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688" y="1406391"/>
            <a:ext cx="6590340" cy="4393560"/>
          </a:xfrm>
          <a:prstGeom prst="rect">
            <a:avLst/>
          </a:prstGeom>
        </p:spPr>
      </p:pic>
      <p:grpSp>
        <p:nvGrpSpPr>
          <p:cNvPr id="14" name="Group 13">
            <a:extLst>
              <a:ext uri="{FF2B5EF4-FFF2-40B4-BE49-F238E27FC236}">
                <a16:creationId xmlns:a16="http://schemas.microsoft.com/office/drawing/2014/main" id="{94F8DE81-281C-1E4E-1A44-46E4C9B158FB}"/>
              </a:ext>
            </a:extLst>
          </p:cNvPr>
          <p:cNvGrpSpPr/>
          <p:nvPr/>
        </p:nvGrpSpPr>
        <p:grpSpPr>
          <a:xfrm>
            <a:off x="702979" y="2300571"/>
            <a:ext cx="3781935" cy="2237729"/>
            <a:chOff x="702979" y="2120153"/>
            <a:chExt cx="3781935" cy="2237729"/>
          </a:xfrm>
        </p:grpSpPr>
        <p:sp>
          <p:nvSpPr>
            <p:cNvPr id="11" name="TextBox 10">
              <a:extLst>
                <a:ext uri="{FF2B5EF4-FFF2-40B4-BE49-F238E27FC236}">
                  <a16:creationId xmlns:a16="http://schemas.microsoft.com/office/drawing/2014/main" id="{241BF419-F39B-5230-B4CB-F6D266129980}"/>
                </a:ext>
              </a:extLst>
            </p:cNvPr>
            <p:cNvSpPr txBox="1"/>
            <p:nvPr/>
          </p:nvSpPr>
          <p:spPr>
            <a:xfrm>
              <a:off x="702979" y="2120153"/>
              <a:ext cx="3477135"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تضمین کیفیت</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973764A5-A926-CCAE-5520-AC77B0378AD8}"/>
                </a:ext>
              </a:extLst>
            </p:cNvPr>
            <p:cNvSpPr txBox="1"/>
            <p:nvPr/>
          </p:nvSpPr>
          <p:spPr>
            <a:xfrm>
              <a:off x="702979" y="3197371"/>
              <a:ext cx="3781935" cy="1160511"/>
            </a:xfrm>
            <a:prstGeom prst="rect">
              <a:avLst/>
            </a:prstGeom>
            <a:noFill/>
          </p:spPr>
          <p:txBody>
            <a:bodyPr wrap="square">
              <a:spAutoFit/>
            </a:bodyPr>
            <a:lstStyle/>
            <a:p>
              <a:pPr algn="r" rtl="1">
                <a:lnSpc>
                  <a:spcPct val="150000"/>
                </a:lnSpc>
              </a:pPr>
              <a:r>
                <a:rPr lang="fa-IR" sz="1600" dirty="0">
                  <a:solidFill>
                    <a:schemeClr val="tx1">
                      <a:lumMod val="75000"/>
                      <a:lumOff val="25000"/>
                    </a:schemeClr>
                  </a:solidFill>
                  <a:latin typeface="Montserrat" panose="00000500000000000000" pitchFamily="2" charset="0"/>
                  <a:cs typeface="B Nazanin" panose="00000400000000000000" pitchFamily="2" charset="-78"/>
                </a:rPr>
                <a:t>با اطمینان از کیفیت بی نظیر، ما در تمام جنبه های عملیات خود به استانداردهای کیفیت و گواهینامه های دقیق پایبند هستیم.</a:t>
              </a:r>
              <a:endParaRPr lang="en-IN" sz="1600"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1718929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tablet with a graph&#10;&#10;Description automatically generated">
            <a:extLst>
              <a:ext uri="{FF2B5EF4-FFF2-40B4-BE49-F238E27FC236}">
                <a16:creationId xmlns:a16="http://schemas.microsoft.com/office/drawing/2014/main" id="{990B8EB6-FC1D-A6A9-3113-ABA233FEE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359151"/>
          </a:xfrm>
          <a:prstGeom prst="rect">
            <a:avLst/>
          </a:prstGeom>
        </p:spPr>
      </p:pic>
      <p:sp>
        <p:nvSpPr>
          <p:cNvPr id="10" name="Rectangle 9">
            <a:extLst>
              <a:ext uri="{FF2B5EF4-FFF2-40B4-BE49-F238E27FC236}">
                <a16:creationId xmlns:a16="http://schemas.microsoft.com/office/drawing/2014/main" id="{778D4A4F-C4A3-778B-0DBB-B4A8AFA6E778}"/>
              </a:ext>
            </a:extLst>
          </p:cNvPr>
          <p:cNvSpPr/>
          <p:nvPr/>
        </p:nvSpPr>
        <p:spPr>
          <a:xfrm>
            <a:off x="0" y="0"/>
            <a:ext cx="12192000" cy="435915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1" name="Freeform: Shape 10">
            <a:extLst>
              <a:ext uri="{FF2B5EF4-FFF2-40B4-BE49-F238E27FC236}">
                <a16:creationId xmlns:a16="http://schemas.microsoft.com/office/drawing/2014/main" id="{7DEC564C-C517-13F8-B201-EE7C2247E00B}"/>
              </a:ext>
            </a:extLst>
          </p:cNvPr>
          <p:cNvSpPr/>
          <p:nvPr/>
        </p:nvSpPr>
        <p:spPr>
          <a:xfrm>
            <a:off x="424133" y="2809492"/>
            <a:ext cx="11343734" cy="354330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468" name="Group 467">
            <a:extLst>
              <a:ext uri="{FF2B5EF4-FFF2-40B4-BE49-F238E27FC236}">
                <a16:creationId xmlns:a16="http://schemas.microsoft.com/office/drawing/2014/main" id="{FCE6196A-ADA0-34CB-62E1-8B8401A312EE}"/>
              </a:ext>
            </a:extLst>
          </p:cNvPr>
          <p:cNvGrpSpPr/>
          <p:nvPr/>
        </p:nvGrpSpPr>
        <p:grpSpPr>
          <a:xfrm>
            <a:off x="1469083" y="3038854"/>
            <a:ext cx="9253834" cy="3084576"/>
            <a:chOff x="737602" y="3072227"/>
            <a:chExt cx="9253834" cy="3084576"/>
          </a:xfrm>
        </p:grpSpPr>
        <p:sp>
          <p:nvSpPr>
            <p:cNvPr id="12" name="Rectangle 11">
              <a:extLst>
                <a:ext uri="{FF2B5EF4-FFF2-40B4-BE49-F238E27FC236}">
                  <a16:creationId xmlns:a16="http://schemas.microsoft.com/office/drawing/2014/main" id="{62408B35-3626-C5E8-FE3C-0C59709ED3B5}"/>
                </a:ext>
              </a:extLst>
            </p:cNvPr>
            <p:cNvSpPr/>
            <p:nvPr/>
          </p:nvSpPr>
          <p:spPr>
            <a:xfrm flipH="1">
              <a:off x="754787" y="6111084"/>
              <a:ext cx="4218462" cy="457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61" name="Freeform: Shape 160">
              <a:extLst>
                <a:ext uri="{FF2B5EF4-FFF2-40B4-BE49-F238E27FC236}">
                  <a16:creationId xmlns:a16="http://schemas.microsoft.com/office/drawing/2014/main" id="{F9578591-F66F-4DD2-014C-E9955CD53BE8}"/>
                </a:ext>
              </a:extLst>
            </p:cNvPr>
            <p:cNvSpPr/>
            <p:nvPr/>
          </p:nvSpPr>
          <p:spPr>
            <a:xfrm>
              <a:off x="779326" y="4676063"/>
              <a:ext cx="74686" cy="1457882"/>
            </a:xfrm>
            <a:custGeom>
              <a:avLst/>
              <a:gdLst>
                <a:gd name="connsiteX0" fmla="*/ 105497 w 107243"/>
                <a:gd name="connsiteY0" fmla="*/ 2093312 h 2093411"/>
                <a:gd name="connsiteX1" fmla="*/ -1746 w 107243"/>
                <a:gd name="connsiteY1" fmla="*/ 2093312 h 2093411"/>
                <a:gd name="connsiteX2" fmla="*/ -1746 w 107243"/>
                <a:gd name="connsiteY2" fmla="*/ 53475 h 2093411"/>
                <a:gd name="connsiteX3" fmla="*/ 51828 w 107243"/>
                <a:gd name="connsiteY3" fmla="*/ -100 h 2093411"/>
                <a:gd name="connsiteX4" fmla="*/ 51828 w 107243"/>
                <a:gd name="connsiteY4" fmla="*/ -100 h 2093411"/>
                <a:gd name="connsiteX5" fmla="*/ 105497 w 107243"/>
                <a:gd name="connsiteY5" fmla="*/ 53475 h 20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093411">
                  <a:moveTo>
                    <a:pt x="105497" y="2093312"/>
                  </a:moveTo>
                  <a:lnTo>
                    <a:pt x="-1746" y="2093312"/>
                  </a:lnTo>
                  <a:lnTo>
                    <a:pt x="-1746" y="53475"/>
                  </a:lnTo>
                  <a:cubicBezTo>
                    <a:pt x="-1746" y="23884"/>
                    <a:pt x="22266" y="-100"/>
                    <a:pt x="51828" y="-100"/>
                  </a:cubicBezTo>
                  <a:lnTo>
                    <a:pt x="51828" y="-100"/>
                  </a:lnTo>
                  <a:cubicBezTo>
                    <a:pt x="81389" y="-100"/>
                    <a:pt x="105401" y="23875"/>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2" name="Freeform: Shape 161">
              <a:extLst>
                <a:ext uri="{FF2B5EF4-FFF2-40B4-BE49-F238E27FC236}">
                  <a16:creationId xmlns:a16="http://schemas.microsoft.com/office/drawing/2014/main" id="{4D9C4E97-AB29-E521-9FCC-39EBECF095CC}"/>
                </a:ext>
              </a:extLst>
            </p:cNvPr>
            <p:cNvSpPr/>
            <p:nvPr/>
          </p:nvSpPr>
          <p:spPr>
            <a:xfrm>
              <a:off x="936094" y="5117985"/>
              <a:ext cx="74620" cy="1015960"/>
            </a:xfrm>
            <a:custGeom>
              <a:avLst/>
              <a:gdLst>
                <a:gd name="connsiteX0" fmla="*/ 105403 w 107149"/>
                <a:gd name="connsiteY0" fmla="*/ 1458745 h 1458844"/>
                <a:gd name="connsiteX1" fmla="*/ -1746 w 107149"/>
                <a:gd name="connsiteY1" fmla="*/ 1458745 h 1458844"/>
                <a:gd name="connsiteX2" fmla="*/ -1746 w 107149"/>
                <a:gd name="connsiteY2" fmla="*/ 53474 h 1458844"/>
                <a:gd name="connsiteX3" fmla="*/ 51829 w 107149"/>
                <a:gd name="connsiteY3" fmla="*/ -100 h 1458844"/>
                <a:gd name="connsiteX4" fmla="*/ 51829 w 107149"/>
                <a:gd name="connsiteY4" fmla="*/ -100 h 1458844"/>
                <a:gd name="connsiteX5" fmla="*/ 105403 w 107149"/>
                <a:gd name="connsiteY5" fmla="*/ 53474 h 145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9" h="1458844">
                  <a:moveTo>
                    <a:pt x="105403" y="1458745"/>
                  </a:moveTo>
                  <a:lnTo>
                    <a:pt x="-1746" y="1458745"/>
                  </a:lnTo>
                  <a:lnTo>
                    <a:pt x="-1746" y="53474"/>
                  </a:lnTo>
                  <a:cubicBezTo>
                    <a:pt x="-1746" y="23884"/>
                    <a:pt x="22266" y="-100"/>
                    <a:pt x="51829" y="-100"/>
                  </a:cubicBezTo>
                  <a:lnTo>
                    <a:pt x="51829" y="-100"/>
                  </a:lnTo>
                  <a:cubicBezTo>
                    <a:pt x="81390" y="-100"/>
                    <a:pt x="105403" y="23884"/>
                    <a:pt x="105403"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3" name="Freeform: Shape 162">
              <a:extLst>
                <a:ext uri="{FF2B5EF4-FFF2-40B4-BE49-F238E27FC236}">
                  <a16:creationId xmlns:a16="http://schemas.microsoft.com/office/drawing/2014/main" id="{0A707350-2394-D485-0268-664AB6FBB687}"/>
                </a:ext>
              </a:extLst>
            </p:cNvPr>
            <p:cNvSpPr/>
            <p:nvPr/>
          </p:nvSpPr>
          <p:spPr>
            <a:xfrm>
              <a:off x="1093061" y="4269919"/>
              <a:ext cx="74686" cy="1864026"/>
            </a:xfrm>
            <a:custGeom>
              <a:avLst/>
              <a:gdLst>
                <a:gd name="connsiteX0" fmla="*/ 105115 w 107243"/>
                <a:gd name="connsiteY0" fmla="*/ 2676505 h 2676604"/>
                <a:gd name="connsiteX1" fmla="*/ -1746 w 107243"/>
                <a:gd name="connsiteY1" fmla="*/ 2676505 h 2676604"/>
                <a:gd name="connsiteX2" fmla="*/ -1746 w 107243"/>
                <a:gd name="connsiteY2" fmla="*/ 53475 h 2676604"/>
                <a:gd name="connsiteX3" fmla="*/ 51828 w 107243"/>
                <a:gd name="connsiteY3" fmla="*/ -100 h 2676604"/>
                <a:gd name="connsiteX4" fmla="*/ 51828 w 107243"/>
                <a:gd name="connsiteY4" fmla="*/ -100 h 2676604"/>
                <a:gd name="connsiteX5" fmla="*/ 105497 w 107243"/>
                <a:gd name="connsiteY5" fmla="*/ 53475 h 267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676604">
                  <a:moveTo>
                    <a:pt x="105115" y="2676505"/>
                  </a:moveTo>
                  <a:lnTo>
                    <a:pt x="-1746" y="2676505"/>
                  </a:lnTo>
                  <a:lnTo>
                    <a:pt x="-1746" y="53475"/>
                  </a:lnTo>
                  <a:cubicBezTo>
                    <a:pt x="-1746" y="23884"/>
                    <a:pt x="22266" y="-100"/>
                    <a:pt x="51828" y="-100"/>
                  </a:cubicBezTo>
                  <a:lnTo>
                    <a:pt x="51828" y="-100"/>
                  </a:lnTo>
                  <a:cubicBezTo>
                    <a:pt x="81389" y="-100"/>
                    <a:pt x="105401" y="23875"/>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4" name="Freeform: Shape 163">
              <a:extLst>
                <a:ext uri="{FF2B5EF4-FFF2-40B4-BE49-F238E27FC236}">
                  <a16:creationId xmlns:a16="http://schemas.microsoft.com/office/drawing/2014/main" id="{0FCB1B67-F2BF-7E97-6158-76FB546C366C}"/>
                </a:ext>
              </a:extLst>
            </p:cNvPr>
            <p:cNvSpPr/>
            <p:nvPr/>
          </p:nvSpPr>
          <p:spPr>
            <a:xfrm>
              <a:off x="1249563" y="4449139"/>
              <a:ext cx="74619" cy="1684806"/>
            </a:xfrm>
            <a:custGeom>
              <a:avLst/>
              <a:gdLst>
                <a:gd name="connsiteX0" fmla="*/ 105401 w 107147"/>
                <a:gd name="connsiteY0" fmla="*/ 2419158 h 2419257"/>
                <a:gd name="connsiteX1" fmla="*/ -1746 w 107147"/>
                <a:gd name="connsiteY1" fmla="*/ 2419158 h 2419257"/>
                <a:gd name="connsiteX2" fmla="*/ -1746 w 107147"/>
                <a:gd name="connsiteY2" fmla="*/ 53475 h 2419257"/>
                <a:gd name="connsiteX3" fmla="*/ 51828 w 107147"/>
                <a:gd name="connsiteY3" fmla="*/ -100 h 2419257"/>
                <a:gd name="connsiteX4" fmla="*/ 51828 w 107147"/>
                <a:gd name="connsiteY4" fmla="*/ -100 h 2419257"/>
                <a:gd name="connsiteX5" fmla="*/ 105401 w 107147"/>
                <a:gd name="connsiteY5" fmla="*/ 53475 h 24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419257">
                  <a:moveTo>
                    <a:pt x="105401" y="2419158"/>
                  </a:moveTo>
                  <a:lnTo>
                    <a:pt x="-1746" y="2419158"/>
                  </a:lnTo>
                  <a:lnTo>
                    <a:pt x="-1746" y="53475"/>
                  </a:lnTo>
                  <a:cubicBezTo>
                    <a:pt x="-1746" y="23884"/>
                    <a:pt x="22266" y="-100"/>
                    <a:pt x="51828" y="-100"/>
                  </a:cubicBezTo>
                  <a:lnTo>
                    <a:pt x="51828" y="-100"/>
                  </a:lnTo>
                  <a:cubicBezTo>
                    <a:pt x="81390"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5" name="Freeform: Shape 164">
              <a:extLst>
                <a:ext uri="{FF2B5EF4-FFF2-40B4-BE49-F238E27FC236}">
                  <a16:creationId xmlns:a16="http://schemas.microsoft.com/office/drawing/2014/main" id="{ABED4BD0-40FF-468F-F50D-CD704B7D49DC}"/>
                </a:ext>
              </a:extLst>
            </p:cNvPr>
            <p:cNvSpPr/>
            <p:nvPr/>
          </p:nvSpPr>
          <p:spPr>
            <a:xfrm>
              <a:off x="1406198" y="5061620"/>
              <a:ext cx="74752" cy="1072325"/>
            </a:xfrm>
            <a:custGeom>
              <a:avLst/>
              <a:gdLst>
                <a:gd name="connsiteX0" fmla="*/ 105593 w 107339"/>
                <a:gd name="connsiteY0" fmla="*/ 1539680 h 1539779"/>
                <a:gd name="connsiteX1" fmla="*/ -1746 w 107339"/>
                <a:gd name="connsiteY1" fmla="*/ 1539680 h 1539779"/>
                <a:gd name="connsiteX2" fmla="*/ -1746 w 107339"/>
                <a:gd name="connsiteY2" fmla="*/ 53474 h 1539779"/>
                <a:gd name="connsiteX3" fmla="*/ 51828 w 107339"/>
                <a:gd name="connsiteY3" fmla="*/ -100 h 1539779"/>
                <a:gd name="connsiteX4" fmla="*/ 51828 w 107339"/>
                <a:gd name="connsiteY4" fmla="*/ -100 h 1539779"/>
                <a:gd name="connsiteX5" fmla="*/ 105497 w 107339"/>
                <a:gd name="connsiteY5" fmla="*/ 53474 h 15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39" h="1539779">
                  <a:moveTo>
                    <a:pt x="105593" y="1539680"/>
                  </a:moveTo>
                  <a:lnTo>
                    <a:pt x="-1746" y="1539680"/>
                  </a:lnTo>
                  <a:lnTo>
                    <a:pt x="-1746" y="53474"/>
                  </a:lnTo>
                  <a:cubicBezTo>
                    <a:pt x="-1746" y="23884"/>
                    <a:pt x="22266" y="-100"/>
                    <a:pt x="51828" y="-100"/>
                  </a:cubicBezTo>
                  <a:lnTo>
                    <a:pt x="51828" y="-100"/>
                  </a:lnTo>
                  <a:cubicBezTo>
                    <a:pt x="81389" y="-100"/>
                    <a:pt x="105401" y="23875"/>
                    <a:pt x="105497"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6" name="Freeform: Shape 165">
              <a:extLst>
                <a:ext uri="{FF2B5EF4-FFF2-40B4-BE49-F238E27FC236}">
                  <a16:creationId xmlns:a16="http://schemas.microsoft.com/office/drawing/2014/main" id="{AC3E06A4-A76E-14C1-53E5-1F58A48FC960}"/>
                </a:ext>
              </a:extLst>
            </p:cNvPr>
            <p:cNvSpPr/>
            <p:nvPr/>
          </p:nvSpPr>
          <p:spPr>
            <a:xfrm>
              <a:off x="1563033" y="4506170"/>
              <a:ext cx="74619" cy="1627775"/>
            </a:xfrm>
            <a:custGeom>
              <a:avLst/>
              <a:gdLst>
                <a:gd name="connsiteX0" fmla="*/ 105401 w 107147"/>
                <a:gd name="connsiteY0" fmla="*/ 2337266 h 2337365"/>
                <a:gd name="connsiteX1" fmla="*/ -1746 w 107147"/>
                <a:gd name="connsiteY1" fmla="*/ 2337266 h 2337365"/>
                <a:gd name="connsiteX2" fmla="*/ -1746 w 107147"/>
                <a:gd name="connsiteY2" fmla="*/ 53475 h 2337365"/>
                <a:gd name="connsiteX3" fmla="*/ 51828 w 107147"/>
                <a:gd name="connsiteY3" fmla="*/ -100 h 2337365"/>
                <a:gd name="connsiteX4" fmla="*/ 51828 w 107147"/>
                <a:gd name="connsiteY4" fmla="*/ -100 h 2337365"/>
                <a:gd name="connsiteX5" fmla="*/ 105401 w 107147"/>
                <a:gd name="connsiteY5" fmla="*/ 53475 h 233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37365">
                  <a:moveTo>
                    <a:pt x="105401" y="2337266"/>
                  </a:moveTo>
                  <a:lnTo>
                    <a:pt x="-1746" y="2337266"/>
                  </a:lnTo>
                  <a:lnTo>
                    <a:pt x="-1746" y="53475"/>
                  </a:lnTo>
                  <a:cubicBezTo>
                    <a:pt x="-1746" y="23884"/>
                    <a:pt x="22266" y="-100"/>
                    <a:pt x="51828" y="-100"/>
                  </a:cubicBezTo>
                  <a:lnTo>
                    <a:pt x="51828"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7" name="Freeform: Shape 166">
              <a:extLst>
                <a:ext uri="{FF2B5EF4-FFF2-40B4-BE49-F238E27FC236}">
                  <a16:creationId xmlns:a16="http://schemas.microsoft.com/office/drawing/2014/main" id="{D11174BE-CD9E-5C67-C397-C2495BCA6633}"/>
                </a:ext>
              </a:extLst>
            </p:cNvPr>
            <p:cNvSpPr/>
            <p:nvPr/>
          </p:nvSpPr>
          <p:spPr>
            <a:xfrm>
              <a:off x="1719734" y="5237176"/>
              <a:ext cx="74686" cy="896769"/>
            </a:xfrm>
            <a:custGeom>
              <a:avLst/>
              <a:gdLst>
                <a:gd name="connsiteX0" fmla="*/ 105497 w 107243"/>
                <a:gd name="connsiteY0" fmla="*/ 1287595 h 1287694"/>
                <a:gd name="connsiteX1" fmla="*/ -1746 w 107243"/>
                <a:gd name="connsiteY1" fmla="*/ 1287595 h 1287694"/>
                <a:gd name="connsiteX2" fmla="*/ -1746 w 107243"/>
                <a:gd name="connsiteY2" fmla="*/ 53475 h 1287694"/>
                <a:gd name="connsiteX3" fmla="*/ 51923 w 107243"/>
                <a:gd name="connsiteY3" fmla="*/ -100 h 1287694"/>
                <a:gd name="connsiteX4" fmla="*/ 51923 w 107243"/>
                <a:gd name="connsiteY4" fmla="*/ -100 h 1287694"/>
                <a:gd name="connsiteX5" fmla="*/ 105497 w 107243"/>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1287694">
                  <a:moveTo>
                    <a:pt x="105497" y="1287595"/>
                  </a:moveTo>
                  <a:lnTo>
                    <a:pt x="-1746" y="1287595"/>
                  </a:lnTo>
                  <a:lnTo>
                    <a:pt x="-1746" y="53475"/>
                  </a:lnTo>
                  <a:cubicBezTo>
                    <a:pt x="-1652" y="23875"/>
                    <a:pt x="22361" y="-100"/>
                    <a:pt x="51923" y="-100"/>
                  </a:cubicBezTo>
                  <a:lnTo>
                    <a:pt x="51923" y="-100"/>
                  </a:lnTo>
                  <a:cubicBezTo>
                    <a:pt x="81484"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8" name="Freeform: Shape 167">
              <a:extLst>
                <a:ext uri="{FF2B5EF4-FFF2-40B4-BE49-F238E27FC236}">
                  <a16:creationId xmlns:a16="http://schemas.microsoft.com/office/drawing/2014/main" id="{8BDB9A2B-99F0-3F34-9BD9-921EB6A61AF8}"/>
                </a:ext>
              </a:extLst>
            </p:cNvPr>
            <p:cNvSpPr/>
            <p:nvPr/>
          </p:nvSpPr>
          <p:spPr>
            <a:xfrm>
              <a:off x="1876502" y="5004523"/>
              <a:ext cx="74620" cy="1129422"/>
            </a:xfrm>
            <a:custGeom>
              <a:avLst/>
              <a:gdLst>
                <a:gd name="connsiteX0" fmla="*/ 105403 w 107149"/>
                <a:gd name="connsiteY0" fmla="*/ 1621668 h 1621767"/>
                <a:gd name="connsiteX1" fmla="*/ -1746 w 107149"/>
                <a:gd name="connsiteY1" fmla="*/ 1621668 h 1621767"/>
                <a:gd name="connsiteX2" fmla="*/ -1746 w 107149"/>
                <a:gd name="connsiteY2" fmla="*/ 53475 h 1621767"/>
                <a:gd name="connsiteX3" fmla="*/ 51828 w 107149"/>
                <a:gd name="connsiteY3" fmla="*/ -100 h 1621767"/>
                <a:gd name="connsiteX4" fmla="*/ 51828 w 107149"/>
                <a:gd name="connsiteY4" fmla="*/ -100 h 1621767"/>
                <a:gd name="connsiteX5" fmla="*/ 105403 w 107149"/>
                <a:gd name="connsiteY5" fmla="*/ 53475 h 16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9" h="1621767">
                  <a:moveTo>
                    <a:pt x="105403" y="1621668"/>
                  </a:moveTo>
                  <a:lnTo>
                    <a:pt x="-1746" y="1621668"/>
                  </a:lnTo>
                  <a:lnTo>
                    <a:pt x="-1746" y="53475"/>
                  </a:lnTo>
                  <a:cubicBezTo>
                    <a:pt x="-1746" y="23884"/>
                    <a:pt x="22266" y="-100"/>
                    <a:pt x="51828" y="-100"/>
                  </a:cubicBezTo>
                  <a:lnTo>
                    <a:pt x="51828" y="-100"/>
                  </a:lnTo>
                  <a:cubicBezTo>
                    <a:pt x="81390" y="-100"/>
                    <a:pt x="105403" y="23884"/>
                    <a:pt x="105403"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69" name="Freeform: Shape 168">
              <a:extLst>
                <a:ext uri="{FF2B5EF4-FFF2-40B4-BE49-F238E27FC236}">
                  <a16:creationId xmlns:a16="http://schemas.microsoft.com/office/drawing/2014/main" id="{2D3F9971-3042-12EE-9131-D9E61B914659}"/>
                </a:ext>
              </a:extLst>
            </p:cNvPr>
            <p:cNvSpPr/>
            <p:nvPr/>
          </p:nvSpPr>
          <p:spPr>
            <a:xfrm>
              <a:off x="2033203" y="4676063"/>
              <a:ext cx="74686" cy="1457882"/>
            </a:xfrm>
            <a:custGeom>
              <a:avLst/>
              <a:gdLst>
                <a:gd name="connsiteX0" fmla="*/ 105497 w 107243"/>
                <a:gd name="connsiteY0" fmla="*/ 2093312 h 2093411"/>
                <a:gd name="connsiteX1" fmla="*/ -1746 w 107243"/>
                <a:gd name="connsiteY1" fmla="*/ 2093312 h 2093411"/>
                <a:gd name="connsiteX2" fmla="*/ -1746 w 107243"/>
                <a:gd name="connsiteY2" fmla="*/ 53475 h 2093411"/>
                <a:gd name="connsiteX3" fmla="*/ 51923 w 107243"/>
                <a:gd name="connsiteY3" fmla="*/ -100 h 2093411"/>
                <a:gd name="connsiteX4" fmla="*/ 51923 w 107243"/>
                <a:gd name="connsiteY4" fmla="*/ -100 h 2093411"/>
                <a:gd name="connsiteX5" fmla="*/ 105497 w 107243"/>
                <a:gd name="connsiteY5" fmla="*/ 53475 h 20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3" h="2093411">
                  <a:moveTo>
                    <a:pt x="105497" y="2093312"/>
                  </a:moveTo>
                  <a:lnTo>
                    <a:pt x="-1746" y="2093312"/>
                  </a:lnTo>
                  <a:lnTo>
                    <a:pt x="-1746" y="53475"/>
                  </a:lnTo>
                  <a:cubicBezTo>
                    <a:pt x="-1651" y="23875"/>
                    <a:pt x="22362" y="-100"/>
                    <a:pt x="51923" y="-100"/>
                  </a:cubicBezTo>
                  <a:lnTo>
                    <a:pt x="51923" y="-100"/>
                  </a:lnTo>
                  <a:cubicBezTo>
                    <a:pt x="81486"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0" name="Freeform: Shape 169">
              <a:extLst>
                <a:ext uri="{FF2B5EF4-FFF2-40B4-BE49-F238E27FC236}">
                  <a16:creationId xmlns:a16="http://schemas.microsoft.com/office/drawing/2014/main" id="{AEB30082-B846-2DC2-9614-EF6204B5EF45}"/>
                </a:ext>
              </a:extLst>
            </p:cNvPr>
            <p:cNvSpPr/>
            <p:nvPr/>
          </p:nvSpPr>
          <p:spPr>
            <a:xfrm>
              <a:off x="2189972" y="4914912"/>
              <a:ext cx="74619" cy="1219032"/>
            </a:xfrm>
            <a:custGeom>
              <a:avLst/>
              <a:gdLst>
                <a:gd name="connsiteX0" fmla="*/ 105401 w 107147"/>
                <a:gd name="connsiteY0" fmla="*/ 1750341 h 1750440"/>
                <a:gd name="connsiteX1" fmla="*/ -1746 w 107147"/>
                <a:gd name="connsiteY1" fmla="*/ 1750341 h 1750440"/>
                <a:gd name="connsiteX2" fmla="*/ -1746 w 107147"/>
                <a:gd name="connsiteY2" fmla="*/ 53570 h 1750440"/>
                <a:gd name="connsiteX3" fmla="*/ 51828 w 107147"/>
                <a:gd name="connsiteY3" fmla="*/ -100 h 1750440"/>
                <a:gd name="connsiteX4" fmla="*/ 51828 w 107147"/>
                <a:gd name="connsiteY4" fmla="*/ -100 h 1750440"/>
                <a:gd name="connsiteX5" fmla="*/ 105401 w 107147"/>
                <a:gd name="connsiteY5" fmla="*/ 53570 h 175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750440">
                  <a:moveTo>
                    <a:pt x="105401" y="1750341"/>
                  </a:moveTo>
                  <a:lnTo>
                    <a:pt x="-1746" y="1750341"/>
                  </a:lnTo>
                  <a:lnTo>
                    <a:pt x="-1746" y="53570"/>
                  </a:lnTo>
                  <a:cubicBezTo>
                    <a:pt x="-1746" y="23970"/>
                    <a:pt x="22266" y="-52"/>
                    <a:pt x="51828" y="-100"/>
                  </a:cubicBezTo>
                  <a:lnTo>
                    <a:pt x="51828" y="-100"/>
                  </a:lnTo>
                  <a:cubicBezTo>
                    <a:pt x="81389" y="-43"/>
                    <a:pt x="105401" y="23970"/>
                    <a:pt x="105401" y="53570"/>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1" name="Freeform: Shape 170">
              <a:extLst>
                <a:ext uri="{FF2B5EF4-FFF2-40B4-BE49-F238E27FC236}">
                  <a16:creationId xmlns:a16="http://schemas.microsoft.com/office/drawing/2014/main" id="{28337507-4F32-F326-9B88-DB7B2F039CFC}"/>
                </a:ext>
              </a:extLst>
            </p:cNvPr>
            <p:cNvSpPr/>
            <p:nvPr/>
          </p:nvSpPr>
          <p:spPr>
            <a:xfrm>
              <a:off x="2346673" y="4198297"/>
              <a:ext cx="74686" cy="1935648"/>
            </a:xfrm>
            <a:custGeom>
              <a:avLst/>
              <a:gdLst>
                <a:gd name="connsiteX0" fmla="*/ 105497 w 107243"/>
                <a:gd name="connsiteY0" fmla="*/ 2779348 h 2779448"/>
                <a:gd name="connsiteX1" fmla="*/ -1746 w 107243"/>
                <a:gd name="connsiteY1" fmla="*/ 2779348 h 2779448"/>
                <a:gd name="connsiteX2" fmla="*/ -1746 w 107243"/>
                <a:gd name="connsiteY2" fmla="*/ 53475 h 2779448"/>
                <a:gd name="connsiteX3" fmla="*/ 51828 w 107243"/>
                <a:gd name="connsiteY3" fmla="*/ -100 h 2779448"/>
                <a:gd name="connsiteX4" fmla="*/ 51923 w 107243"/>
                <a:gd name="connsiteY4" fmla="*/ -100 h 2779448"/>
                <a:gd name="connsiteX5" fmla="*/ 51923 w 107243"/>
                <a:gd name="connsiteY5" fmla="*/ -100 h 2779448"/>
                <a:gd name="connsiteX6" fmla="*/ 105497 w 107243"/>
                <a:gd name="connsiteY6" fmla="*/ 53475 h 277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43" h="2779448">
                  <a:moveTo>
                    <a:pt x="105497" y="2779348"/>
                  </a:moveTo>
                  <a:lnTo>
                    <a:pt x="-1746" y="2779348"/>
                  </a:lnTo>
                  <a:lnTo>
                    <a:pt x="-1746" y="53475"/>
                  </a:lnTo>
                  <a:cubicBezTo>
                    <a:pt x="-1746" y="23884"/>
                    <a:pt x="22266" y="-100"/>
                    <a:pt x="51828" y="-100"/>
                  </a:cubicBezTo>
                  <a:cubicBezTo>
                    <a:pt x="51828" y="-100"/>
                    <a:pt x="51923" y="-100"/>
                    <a:pt x="51923" y="-100"/>
                  </a:cubicBezTo>
                  <a:lnTo>
                    <a:pt x="51923" y="-100"/>
                  </a:lnTo>
                  <a:cubicBezTo>
                    <a:pt x="81484" y="-100"/>
                    <a:pt x="105497" y="23884"/>
                    <a:pt x="105497"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2" name="Freeform: Shape 171">
              <a:extLst>
                <a:ext uri="{FF2B5EF4-FFF2-40B4-BE49-F238E27FC236}">
                  <a16:creationId xmlns:a16="http://schemas.microsoft.com/office/drawing/2014/main" id="{0507C8E1-D30E-3EFE-AD12-8492ECF1118E}"/>
                </a:ext>
              </a:extLst>
            </p:cNvPr>
            <p:cNvSpPr/>
            <p:nvPr/>
          </p:nvSpPr>
          <p:spPr>
            <a:xfrm>
              <a:off x="2503440" y="4316023"/>
              <a:ext cx="74619" cy="1817922"/>
            </a:xfrm>
            <a:custGeom>
              <a:avLst/>
              <a:gdLst>
                <a:gd name="connsiteX0" fmla="*/ 105401 w 107147"/>
                <a:gd name="connsiteY0" fmla="*/ 2610303 h 2610402"/>
                <a:gd name="connsiteX1" fmla="*/ -1746 w 107147"/>
                <a:gd name="connsiteY1" fmla="*/ 2610303 h 2610402"/>
                <a:gd name="connsiteX2" fmla="*/ -1746 w 107147"/>
                <a:gd name="connsiteY2" fmla="*/ 53475 h 2610402"/>
                <a:gd name="connsiteX3" fmla="*/ 51829 w 107147"/>
                <a:gd name="connsiteY3" fmla="*/ -100 h 2610402"/>
                <a:gd name="connsiteX4" fmla="*/ 51829 w 107147"/>
                <a:gd name="connsiteY4" fmla="*/ -100 h 2610402"/>
                <a:gd name="connsiteX5" fmla="*/ 105401 w 107147"/>
                <a:gd name="connsiteY5" fmla="*/ 53475 h 261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610402">
                  <a:moveTo>
                    <a:pt x="105401" y="2610303"/>
                  </a:moveTo>
                  <a:lnTo>
                    <a:pt x="-1746" y="2610303"/>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3" name="Freeform: Shape 172">
              <a:extLst>
                <a:ext uri="{FF2B5EF4-FFF2-40B4-BE49-F238E27FC236}">
                  <a16:creationId xmlns:a16="http://schemas.microsoft.com/office/drawing/2014/main" id="{4030B97B-E9F1-1B8A-7DF3-248519B0F7D2}"/>
                </a:ext>
              </a:extLst>
            </p:cNvPr>
            <p:cNvSpPr/>
            <p:nvPr/>
          </p:nvSpPr>
          <p:spPr>
            <a:xfrm>
              <a:off x="2660209" y="5061620"/>
              <a:ext cx="74619" cy="1072325"/>
            </a:xfrm>
            <a:custGeom>
              <a:avLst/>
              <a:gdLst>
                <a:gd name="connsiteX0" fmla="*/ 105401 w 107147"/>
                <a:gd name="connsiteY0" fmla="*/ 1539680 h 1539779"/>
                <a:gd name="connsiteX1" fmla="*/ -1746 w 107147"/>
                <a:gd name="connsiteY1" fmla="*/ 1539680 h 1539779"/>
                <a:gd name="connsiteX2" fmla="*/ -1746 w 107147"/>
                <a:gd name="connsiteY2" fmla="*/ 53474 h 1539779"/>
                <a:gd name="connsiteX3" fmla="*/ 51829 w 107147"/>
                <a:gd name="connsiteY3" fmla="*/ -100 h 1539779"/>
                <a:gd name="connsiteX4" fmla="*/ 51829 w 107147"/>
                <a:gd name="connsiteY4" fmla="*/ -100 h 1539779"/>
                <a:gd name="connsiteX5" fmla="*/ 105401 w 107147"/>
                <a:gd name="connsiteY5" fmla="*/ 53474 h 15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539779">
                  <a:moveTo>
                    <a:pt x="105401" y="1539680"/>
                  </a:moveTo>
                  <a:lnTo>
                    <a:pt x="-1746" y="1539680"/>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4" name="Freeform: Shape 173">
              <a:extLst>
                <a:ext uri="{FF2B5EF4-FFF2-40B4-BE49-F238E27FC236}">
                  <a16:creationId xmlns:a16="http://schemas.microsoft.com/office/drawing/2014/main" id="{E0ED2F06-7B4F-709F-864A-DEEEDADAE444}"/>
                </a:ext>
              </a:extLst>
            </p:cNvPr>
            <p:cNvSpPr/>
            <p:nvPr/>
          </p:nvSpPr>
          <p:spPr>
            <a:xfrm>
              <a:off x="2816910" y="5237176"/>
              <a:ext cx="74619" cy="896769"/>
            </a:xfrm>
            <a:custGeom>
              <a:avLst/>
              <a:gdLst>
                <a:gd name="connsiteX0" fmla="*/ 105401 w 107147"/>
                <a:gd name="connsiteY0" fmla="*/ 1287595 h 1287694"/>
                <a:gd name="connsiteX1" fmla="*/ -1746 w 107147"/>
                <a:gd name="connsiteY1" fmla="*/ 1287595 h 1287694"/>
                <a:gd name="connsiteX2" fmla="*/ -1746 w 107147"/>
                <a:gd name="connsiteY2" fmla="*/ 53475 h 1287694"/>
                <a:gd name="connsiteX3" fmla="*/ 51829 w 107147"/>
                <a:gd name="connsiteY3" fmla="*/ -100 h 1287694"/>
                <a:gd name="connsiteX4" fmla="*/ 51829 w 107147"/>
                <a:gd name="connsiteY4" fmla="*/ -100 h 1287694"/>
                <a:gd name="connsiteX5" fmla="*/ 105401 w 107147"/>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287694">
                  <a:moveTo>
                    <a:pt x="105401" y="1287595"/>
                  </a:moveTo>
                  <a:lnTo>
                    <a:pt x="-1746" y="1287595"/>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5" name="Freeform: Shape 174">
              <a:extLst>
                <a:ext uri="{FF2B5EF4-FFF2-40B4-BE49-F238E27FC236}">
                  <a16:creationId xmlns:a16="http://schemas.microsoft.com/office/drawing/2014/main" id="{DB3D4C8F-10C8-6E24-ADF6-6673B6774550}"/>
                </a:ext>
              </a:extLst>
            </p:cNvPr>
            <p:cNvSpPr/>
            <p:nvPr/>
          </p:nvSpPr>
          <p:spPr>
            <a:xfrm>
              <a:off x="2973678" y="4449139"/>
              <a:ext cx="74619" cy="1684806"/>
            </a:xfrm>
            <a:custGeom>
              <a:avLst/>
              <a:gdLst>
                <a:gd name="connsiteX0" fmla="*/ 105402 w 107148"/>
                <a:gd name="connsiteY0" fmla="*/ 2419158 h 2419257"/>
                <a:gd name="connsiteX1" fmla="*/ -1746 w 107148"/>
                <a:gd name="connsiteY1" fmla="*/ 2419158 h 2419257"/>
                <a:gd name="connsiteX2" fmla="*/ -1746 w 107148"/>
                <a:gd name="connsiteY2" fmla="*/ 53475 h 2419257"/>
                <a:gd name="connsiteX3" fmla="*/ 51637 w 107148"/>
                <a:gd name="connsiteY3" fmla="*/ -100 h 2419257"/>
                <a:gd name="connsiteX4" fmla="*/ 51829 w 107148"/>
                <a:gd name="connsiteY4" fmla="*/ -100 h 2419257"/>
                <a:gd name="connsiteX5" fmla="*/ 51829 w 107148"/>
                <a:gd name="connsiteY5" fmla="*/ -100 h 2419257"/>
                <a:gd name="connsiteX6" fmla="*/ 105402 w 107148"/>
                <a:gd name="connsiteY6" fmla="*/ 53475 h 24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48" h="2419257">
                  <a:moveTo>
                    <a:pt x="105402" y="2419158"/>
                  </a:moveTo>
                  <a:lnTo>
                    <a:pt x="-1746" y="2419158"/>
                  </a:lnTo>
                  <a:lnTo>
                    <a:pt x="-1746" y="53475"/>
                  </a:lnTo>
                  <a:cubicBezTo>
                    <a:pt x="-1842" y="23942"/>
                    <a:pt x="22075" y="-42"/>
                    <a:pt x="51637" y="-100"/>
                  </a:cubicBezTo>
                  <a:cubicBezTo>
                    <a:pt x="51733" y="-100"/>
                    <a:pt x="51733" y="-100"/>
                    <a:pt x="51829" y="-100"/>
                  </a:cubicBezTo>
                  <a:lnTo>
                    <a:pt x="51829" y="-100"/>
                  </a:lnTo>
                  <a:cubicBezTo>
                    <a:pt x="81389" y="-100"/>
                    <a:pt x="105402" y="23884"/>
                    <a:pt x="105402"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6" name="Freeform: Shape 175">
              <a:extLst>
                <a:ext uri="{FF2B5EF4-FFF2-40B4-BE49-F238E27FC236}">
                  <a16:creationId xmlns:a16="http://schemas.microsoft.com/office/drawing/2014/main" id="{EB80CC89-5DBA-D036-ADD7-9754AE317745}"/>
                </a:ext>
              </a:extLst>
            </p:cNvPr>
            <p:cNvSpPr/>
            <p:nvPr/>
          </p:nvSpPr>
          <p:spPr>
            <a:xfrm>
              <a:off x="3130446" y="4648747"/>
              <a:ext cx="74619" cy="1485198"/>
            </a:xfrm>
            <a:custGeom>
              <a:avLst/>
              <a:gdLst>
                <a:gd name="connsiteX0" fmla="*/ 105401 w 107147"/>
                <a:gd name="connsiteY0" fmla="*/ 2132536 h 2132635"/>
                <a:gd name="connsiteX1" fmla="*/ -1746 w 107147"/>
                <a:gd name="connsiteY1" fmla="*/ 2132536 h 2132635"/>
                <a:gd name="connsiteX2" fmla="*/ -1746 w 107147"/>
                <a:gd name="connsiteY2" fmla="*/ 53475 h 2132635"/>
                <a:gd name="connsiteX3" fmla="*/ 51826 w 107147"/>
                <a:gd name="connsiteY3" fmla="*/ -100 h 2132635"/>
                <a:gd name="connsiteX4" fmla="*/ 51826 w 107147"/>
                <a:gd name="connsiteY4" fmla="*/ -100 h 2132635"/>
                <a:gd name="connsiteX5" fmla="*/ 105401 w 107147"/>
                <a:gd name="connsiteY5" fmla="*/ 53475 h 21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132635">
                  <a:moveTo>
                    <a:pt x="105401" y="2132536"/>
                  </a:moveTo>
                  <a:lnTo>
                    <a:pt x="-1746" y="2132536"/>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7" name="Freeform: Shape 176">
              <a:extLst>
                <a:ext uri="{FF2B5EF4-FFF2-40B4-BE49-F238E27FC236}">
                  <a16:creationId xmlns:a16="http://schemas.microsoft.com/office/drawing/2014/main" id="{9D03F240-1125-5235-833A-5EC99CB00FA0}"/>
                </a:ext>
              </a:extLst>
            </p:cNvPr>
            <p:cNvSpPr/>
            <p:nvPr/>
          </p:nvSpPr>
          <p:spPr>
            <a:xfrm>
              <a:off x="3287148" y="4819372"/>
              <a:ext cx="74619" cy="1314573"/>
            </a:xfrm>
            <a:custGeom>
              <a:avLst/>
              <a:gdLst>
                <a:gd name="connsiteX0" fmla="*/ 105401 w 107147"/>
                <a:gd name="connsiteY0" fmla="*/ 1887529 h 1887629"/>
                <a:gd name="connsiteX1" fmla="*/ -1746 w 107147"/>
                <a:gd name="connsiteY1" fmla="*/ 1887529 h 1887629"/>
                <a:gd name="connsiteX2" fmla="*/ -1746 w 107147"/>
                <a:gd name="connsiteY2" fmla="*/ 53474 h 1887629"/>
                <a:gd name="connsiteX3" fmla="*/ 51826 w 107147"/>
                <a:gd name="connsiteY3" fmla="*/ -100 h 1887629"/>
                <a:gd name="connsiteX4" fmla="*/ 51826 w 107147"/>
                <a:gd name="connsiteY4" fmla="*/ -100 h 1887629"/>
                <a:gd name="connsiteX5" fmla="*/ 105401 w 107147"/>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887629">
                  <a:moveTo>
                    <a:pt x="105401" y="1887529"/>
                  </a:moveTo>
                  <a:lnTo>
                    <a:pt x="-1746" y="1887529"/>
                  </a:lnTo>
                  <a:lnTo>
                    <a:pt x="-1746" y="53474"/>
                  </a:lnTo>
                  <a:cubicBezTo>
                    <a:pt x="-1746" y="23884"/>
                    <a:pt x="22266" y="-100"/>
                    <a:pt x="51826" y="-100"/>
                  </a:cubicBezTo>
                  <a:lnTo>
                    <a:pt x="51826"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8" name="Freeform: Shape 177">
              <a:extLst>
                <a:ext uri="{FF2B5EF4-FFF2-40B4-BE49-F238E27FC236}">
                  <a16:creationId xmlns:a16="http://schemas.microsoft.com/office/drawing/2014/main" id="{E591331E-5B74-A1EE-0596-F0F5A29C96DF}"/>
                </a:ext>
              </a:extLst>
            </p:cNvPr>
            <p:cNvSpPr/>
            <p:nvPr/>
          </p:nvSpPr>
          <p:spPr>
            <a:xfrm>
              <a:off x="3443583" y="4648747"/>
              <a:ext cx="74619" cy="1485198"/>
            </a:xfrm>
            <a:custGeom>
              <a:avLst/>
              <a:gdLst>
                <a:gd name="connsiteX0" fmla="*/ 105401 w 107147"/>
                <a:gd name="connsiteY0" fmla="*/ 2132536 h 2132635"/>
                <a:gd name="connsiteX1" fmla="*/ -1746 w 107147"/>
                <a:gd name="connsiteY1" fmla="*/ 2132536 h 2132635"/>
                <a:gd name="connsiteX2" fmla="*/ -1746 w 107147"/>
                <a:gd name="connsiteY2" fmla="*/ 53475 h 2132635"/>
                <a:gd name="connsiteX3" fmla="*/ 51826 w 107147"/>
                <a:gd name="connsiteY3" fmla="*/ -100 h 2132635"/>
                <a:gd name="connsiteX4" fmla="*/ 51826 w 107147"/>
                <a:gd name="connsiteY4" fmla="*/ -100 h 2132635"/>
                <a:gd name="connsiteX5" fmla="*/ 105401 w 107147"/>
                <a:gd name="connsiteY5" fmla="*/ 53475 h 21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132635">
                  <a:moveTo>
                    <a:pt x="105401" y="2132536"/>
                  </a:moveTo>
                  <a:lnTo>
                    <a:pt x="-1746" y="2132536"/>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79" name="Freeform: Shape 178">
              <a:extLst>
                <a:ext uri="{FF2B5EF4-FFF2-40B4-BE49-F238E27FC236}">
                  <a16:creationId xmlns:a16="http://schemas.microsoft.com/office/drawing/2014/main" id="{DAABE4A4-420A-33D3-2C74-A2FA35EC8B17}"/>
                </a:ext>
              </a:extLst>
            </p:cNvPr>
            <p:cNvSpPr/>
            <p:nvPr/>
          </p:nvSpPr>
          <p:spPr>
            <a:xfrm>
              <a:off x="3600618" y="4520760"/>
              <a:ext cx="74619" cy="1613185"/>
            </a:xfrm>
            <a:custGeom>
              <a:avLst/>
              <a:gdLst>
                <a:gd name="connsiteX0" fmla="*/ 105401 w 107147"/>
                <a:gd name="connsiteY0" fmla="*/ 2316314 h 2316414"/>
                <a:gd name="connsiteX1" fmla="*/ -1746 w 107147"/>
                <a:gd name="connsiteY1" fmla="*/ 2316314 h 2316414"/>
                <a:gd name="connsiteX2" fmla="*/ -1746 w 107147"/>
                <a:gd name="connsiteY2" fmla="*/ 53475 h 2316414"/>
                <a:gd name="connsiteX3" fmla="*/ 51826 w 107147"/>
                <a:gd name="connsiteY3" fmla="*/ -100 h 2316414"/>
                <a:gd name="connsiteX4" fmla="*/ 51826 w 107147"/>
                <a:gd name="connsiteY4" fmla="*/ -100 h 2316414"/>
                <a:gd name="connsiteX5" fmla="*/ 105401 w 107147"/>
                <a:gd name="connsiteY5" fmla="*/ 53475 h 2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16414">
                  <a:moveTo>
                    <a:pt x="105401" y="2316314"/>
                  </a:moveTo>
                  <a:lnTo>
                    <a:pt x="-1746" y="2316314"/>
                  </a:lnTo>
                  <a:lnTo>
                    <a:pt x="-1746" y="53475"/>
                  </a:lnTo>
                  <a:cubicBezTo>
                    <a:pt x="-1746" y="23884"/>
                    <a:pt x="22264"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0" name="Freeform: Shape 179">
              <a:extLst>
                <a:ext uri="{FF2B5EF4-FFF2-40B4-BE49-F238E27FC236}">
                  <a16:creationId xmlns:a16="http://schemas.microsoft.com/office/drawing/2014/main" id="{3EB6CE61-52AF-F7EF-69D3-0714CE479A37}"/>
                </a:ext>
              </a:extLst>
            </p:cNvPr>
            <p:cNvSpPr/>
            <p:nvPr/>
          </p:nvSpPr>
          <p:spPr>
            <a:xfrm>
              <a:off x="3757318" y="4819372"/>
              <a:ext cx="74621" cy="1314573"/>
            </a:xfrm>
            <a:custGeom>
              <a:avLst/>
              <a:gdLst>
                <a:gd name="connsiteX0" fmla="*/ 105404 w 107150"/>
                <a:gd name="connsiteY0" fmla="*/ 1887529 h 1887629"/>
                <a:gd name="connsiteX1" fmla="*/ -1746 w 107150"/>
                <a:gd name="connsiteY1" fmla="*/ 1887529 h 1887629"/>
                <a:gd name="connsiteX2" fmla="*/ -1746 w 107150"/>
                <a:gd name="connsiteY2" fmla="*/ 53474 h 1887629"/>
                <a:gd name="connsiteX3" fmla="*/ 51829 w 107150"/>
                <a:gd name="connsiteY3" fmla="*/ -100 h 1887629"/>
                <a:gd name="connsiteX4" fmla="*/ 51829 w 107150"/>
                <a:gd name="connsiteY4" fmla="*/ -100 h 1887629"/>
                <a:gd name="connsiteX5" fmla="*/ 105404 w 107150"/>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50" h="1887629">
                  <a:moveTo>
                    <a:pt x="105404" y="1887529"/>
                  </a:moveTo>
                  <a:lnTo>
                    <a:pt x="-1746" y="1887529"/>
                  </a:lnTo>
                  <a:lnTo>
                    <a:pt x="-1746" y="53474"/>
                  </a:lnTo>
                  <a:cubicBezTo>
                    <a:pt x="-1746" y="23884"/>
                    <a:pt x="22266" y="-100"/>
                    <a:pt x="51829" y="-100"/>
                  </a:cubicBezTo>
                  <a:lnTo>
                    <a:pt x="51829" y="-100"/>
                  </a:lnTo>
                  <a:cubicBezTo>
                    <a:pt x="81391" y="-100"/>
                    <a:pt x="105404" y="23884"/>
                    <a:pt x="105404"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1" name="Freeform: Shape 180">
              <a:extLst>
                <a:ext uri="{FF2B5EF4-FFF2-40B4-BE49-F238E27FC236}">
                  <a16:creationId xmlns:a16="http://schemas.microsoft.com/office/drawing/2014/main" id="{EF922C95-AECB-5EAF-EB7A-7B44886EEFC4}"/>
                </a:ext>
              </a:extLst>
            </p:cNvPr>
            <p:cNvSpPr/>
            <p:nvPr/>
          </p:nvSpPr>
          <p:spPr>
            <a:xfrm>
              <a:off x="3914085" y="4136869"/>
              <a:ext cx="74621" cy="1997076"/>
            </a:xfrm>
            <a:custGeom>
              <a:avLst/>
              <a:gdLst>
                <a:gd name="connsiteX0" fmla="*/ 105404 w 107150"/>
                <a:gd name="connsiteY0" fmla="*/ 2867554 h 2867654"/>
                <a:gd name="connsiteX1" fmla="*/ -1746 w 107150"/>
                <a:gd name="connsiteY1" fmla="*/ 2867554 h 2867654"/>
                <a:gd name="connsiteX2" fmla="*/ -1746 w 107150"/>
                <a:gd name="connsiteY2" fmla="*/ 53475 h 2867654"/>
                <a:gd name="connsiteX3" fmla="*/ 51637 w 107150"/>
                <a:gd name="connsiteY3" fmla="*/ -100 h 2867654"/>
                <a:gd name="connsiteX4" fmla="*/ 51829 w 107150"/>
                <a:gd name="connsiteY4" fmla="*/ -100 h 2867654"/>
                <a:gd name="connsiteX5" fmla="*/ 51829 w 107150"/>
                <a:gd name="connsiteY5" fmla="*/ -100 h 2867654"/>
                <a:gd name="connsiteX6" fmla="*/ 105404 w 107150"/>
                <a:gd name="connsiteY6" fmla="*/ 53475 h 286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0" h="2867654">
                  <a:moveTo>
                    <a:pt x="105404" y="2867554"/>
                  </a:moveTo>
                  <a:lnTo>
                    <a:pt x="-1746" y="2867554"/>
                  </a:lnTo>
                  <a:lnTo>
                    <a:pt x="-1746" y="53475"/>
                  </a:lnTo>
                  <a:cubicBezTo>
                    <a:pt x="-1842" y="23942"/>
                    <a:pt x="22075" y="-43"/>
                    <a:pt x="51637" y="-100"/>
                  </a:cubicBezTo>
                  <a:cubicBezTo>
                    <a:pt x="51733" y="-100"/>
                    <a:pt x="51733" y="-100"/>
                    <a:pt x="51829" y="-100"/>
                  </a:cubicBezTo>
                  <a:lnTo>
                    <a:pt x="51829" y="-100"/>
                  </a:lnTo>
                  <a:cubicBezTo>
                    <a:pt x="81391" y="-100"/>
                    <a:pt x="105404" y="23884"/>
                    <a:pt x="105404"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2" name="Freeform: Shape 181">
              <a:extLst>
                <a:ext uri="{FF2B5EF4-FFF2-40B4-BE49-F238E27FC236}">
                  <a16:creationId xmlns:a16="http://schemas.microsoft.com/office/drawing/2014/main" id="{18125576-8461-75E9-82FC-77DC2D2E761E}"/>
                </a:ext>
              </a:extLst>
            </p:cNvPr>
            <p:cNvSpPr/>
            <p:nvPr/>
          </p:nvSpPr>
          <p:spPr>
            <a:xfrm>
              <a:off x="4070787" y="5237176"/>
              <a:ext cx="74619" cy="896769"/>
            </a:xfrm>
            <a:custGeom>
              <a:avLst/>
              <a:gdLst>
                <a:gd name="connsiteX0" fmla="*/ 105401 w 107147"/>
                <a:gd name="connsiteY0" fmla="*/ 1287595 h 1287694"/>
                <a:gd name="connsiteX1" fmla="*/ -1746 w 107147"/>
                <a:gd name="connsiteY1" fmla="*/ 1287595 h 1287694"/>
                <a:gd name="connsiteX2" fmla="*/ -1746 w 107147"/>
                <a:gd name="connsiteY2" fmla="*/ 53475 h 1287694"/>
                <a:gd name="connsiteX3" fmla="*/ 51829 w 107147"/>
                <a:gd name="connsiteY3" fmla="*/ -100 h 1287694"/>
                <a:gd name="connsiteX4" fmla="*/ 51829 w 107147"/>
                <a:gd name="connsiteY4" fmla="*/ -100 h 1287694"/>
                <a:gd name="connsiteX5" fmla="*/ 105401 w 107147"/>
                <a:gd name="connsiteY5" fmla="*/ 53475 h 12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287694">
                  <a:moveTo>
                    <a:pt x="105401" y="1287595"/>
                  </a:moveTo>
                  <a:lnTo>
                    <a:pt x="-1746" y="1287595"/>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3" name="Freeform: Shape 182">
              <a:extLst>
                <a:ext uri="{FF2B5EF4-FFF2-40B4-BE49-F238E27FC236}">
                  <a16:creationId xmlns:a16="http://schemas.microsoft.com/office/drawing/2014/main" id="{43105B2A-924B-320A-2615-0C03EC03CFC7}"/>
                </a:ext>
              </a:extLst>
            </p:cNvPr>
            <p:cNvSpPr/>
            <p:nvPr/>
          </p:nvSpPr>
          <p:spPr>
            <a:xfrm>
              <a:off x="4227556" y="4848421"/>
              <a:ext cx="74619" cy="1285524"/>
            </a:xfrm>
            <a:custGeom>
              <a:avLst/>
              <a:gdLst>
                <a:gd name="connsiteX0" fmla="*/ 105402 w 107148"/>
                <a:gd name="connsiteY0" fmla="*/ 1845818 h 1845917"/>
                <a:gd name="connsiteX1" fmla="*/ -1746 w 107148"/>
                <a:gd name="connsiteY1" fmla="*/ 1845818 h 1845917"/>
                <a:gd name="connsiteX2" fmla="*/ -1746 w 107148"/>
                <a:gd name="connsiteY2" fmla="*/ 53475 h 1845917"/>
                <a:gd name="connsiteX3" fmla="*/ 51637 w 107148"/>
                <a:gd name="connsiteY3" fmla="*/ -100 h 1845917"/>
                <a:gd name="connsiteX4" fmla="*/ 51829 w 107148"/>
                <a:gd name="connsiteY4" fmla="*/ -100 h 1845917"/>
                <a:gd name="connsiteX5" fmla="*/ 51829 w 107148"/>
                <a:gd name="connsiteY5" fmla="*/ -100 h 1845917"/>
                <a:gd name="connsiteX6" fmla="*/ 105402 w 107148"/>
                <a:gd name="connsiteY6" fmla="*/ 53475 h 184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48" h="1845917">
                  <a:moveTo>
                    <a:pt x="105402" y="1845818"/>
                  </a:moveTo>
                  <a:lnTo>
                    <a:pt x="-1746" y="1845818"/>
                  </a:lnTo>
                  <a:lnTo>
                    <a:pt x="-1746" y="53475"/>
                  </a:lnTo>
                  <a:cubicBezTo>
                    <a:pt x="-1842" y="23942"/>
                    <a:pt x="22075" y="-42"/>
                    <a:pt x="51637" y="-100"/>
                  </a:cubicBezTo>
                  <a:cubicBezTo>
                    <a:pt x="51733" y="-100"/>
                    <a:pt x="51733" y="-100"/>
                    <a:pt x="51829" y="-100"/>
                  </a:cubicBezTo>
                  <a:lnTo>
                    <a:pt x="51829" y="-100"/>
                  </a:lnTo>
                  <a:cubicBezTo>
                    <a:pt x="81389" y="-100"/>
                    <a:pt x="105402" y="23884"/>
                    <a:pt x="105402"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4" name="Freeform: Shape 183">
              <a:extLst>
                <a:ext uri="{FF2B5EF4-FFF2-40B4-BE49-F238E27FC236}">
                  <a16:creationId xmlns:a16="http://schemas.microsoft.com/office/drawing/2014/main" id="{2F1348BF-3BD7-23CA-7454-2321F99609D3}"/>
                </a:ext>
              </a:extLst>
            </p:cNvPr>
            <p:cNvSpPr/>
            <p:nvPr/>
          </p:nvSpPr>
          <p:spPr>
            <a:xfrm>
              <a:off x="4384323" y="4520760"/>
              <a:ext cx="74619" cy="1613185"/>
            </a:xfrm>
            <a:custGeom>
              <a:avLst/>
              <a:gdLst>
                <a:gd name="connsiteX0" fmla="*/ 105306 w 107147"/>
                <a:gd name="connsiteY0" fmla="*/ 2316314 h 2316414"/>
                <a:gd name="connsiteX1" fmla="*/ -1746 w 107147"/>
                <a:gd name="connsiteY1" fmla="*/ 2316314 h 2316414"/>
                <a:gd name="connsiteX2" fmla="*/ -1746 w 107147"/>
                <a:gd name="connsiteY2" fmla="*/ 53475 h 2316414"/>
                <a:gd name="connsiteX3" fmla="*/ 51829 w 107147"/>
                <a:gd name="connsiteY3" fmla="*/ -100 h 2316414"/>
                <a:gd name="connsiteX4" fmla="*/ 51829 w 107147"/>
                <a:gd name="connsiteY4" fmla="*/ -100 h 2316414"/>
                <a:gd name="connsiteX5" fmla="*/ 105401 w 107147"/>
                <a:gd name="connsiteY5" fmla="*/ 53475 h 2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2316414">
                  <a:moveTo>
                    <a:pt x="105306" y="2316314"/>
                  </a:moveTo>
                  <a:lnTo>
                    <a:pt x="-1746" y="2316314"/>
                  </a:lnTo>
                  <a:lnTo>
                    <a:pt x="-1746" y="53475"/>
                  </a:lnTo>
                  <a:cubicBezTo>
                    <a:pt x="-1746" y="23884"/>
                    <a:pt x="22266" y="-100"/>
                    <a:pt x="51829" y="-100"/>
                  </a:cubicBezTo>
                  <a:lnTo>
                    <a:pt x="51829"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5" name="Freeform: Shape 184">
              <a:extLst>
                <a:ext uri="{FF2B5EF4-FFF2-40B4-BE49-F238E27FC236}">
                  <a16:creationId xmlns:a16="http://schemas.microsoft.com/office/drawing/2014/main" id="{DC1374A8-C0DB-1F0B-0363-BEF2AAF7508C}"/>
                </a:ext>
              </a:extLst>
            </p:cNvPr>
            <p:cNvSpPr/>
            <p:nvPr/>
          </p:nvSpPr>
          <p:spPr>
            <a:xfrm>
              <a:off x="4541025" y="4819372"/>
              <a:ext cx="74619" cy="1314573"/>
            </a:xfrm>
            <a:custGeom>
              <a:avLst/>
              <a:gdLst>
                <a:gd name="connsiteX0" fmla="*/ 105401 w 107147"/>
                <a:gd name="connsiteY0" fmla="*/ 1887529 h 1887629"/>
                <a:gd name="connsiteX1" fmla="*/ -1746 w 107147"/>
                <a:gd name="connsiteY1" fmla="*/ 1887529 h 1887629"/>
                <a:gd name="connsiteX2" fmla="*/ -1746 w 107147"/>
                <a:gd name="connsiteY2" fmla="*/ 53474 h 1887629"/>
                <a:gd name="connsiteX3" fmla="*/ 51829 w 107147"/>
                <a:gd name="connsiteY3" fmla="*/ -100 h 1887629"/>
                <a:gd name="connsiteX4" fmla="*/ 51829 w 107147"/>
                <a:gd name="connsiteY4" fmla="*/ -100 h 1887629"/>
                <a:gd name="connsiteX5" fmla="*/ 105401 w 107147"/>
                <a:gd name="connsiteY5" fmla="*/ 53474 h 18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887629">
                  <a:moveTo>
                    <a:pt x="105401" y="1887529"/>
                  </a:moveTo>
                  <a:lnTo>
                    <a:pt x="-1746" y="1887529"/>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6" name="Freeform: Shape 185">
              <a:extLst>
                <a:ext uri="{FF2B5EF4-FFF2-40B4-BE49-F238E27FC236}">
                  <a16:creationId xmlns:a16="http://schemas.microsoft.com/office/drawing/2014/main" id="{C7822B80-8DD2-CD56-5DC1-2C9FE2685AE5}"/>
                </a:ext>
              </a:extLst>
            </p:cNvPr>
            <p:cNvSpPr/>
            <p:nvPr/>
          </p:nvSpPr>
          <p:spPr>
            <a:xfrm>
              <a:off x="4697460" y="5104327"/>
              <a:ext cx="74885" cy="1029618"/>
            </a:xfrm>
            <a:custGeom>
              <a:avLst/>
              <a:gdLst>
                <a:gd name="connsiteX0" fmla="*/ 105785 w 107530"/>
                <a:gd name="connsiteY0" fmla="*/ 1478356 h 1478456"/>
                <a:gd name="connsiteX1" fmla="*/ -1746 w 107530"/>
                <a:gd name="connsiteY1" fmla="*/ 1478356 h 1478456"/>
                <a:gd name="connsiteX2" fmla="*/ -1746 w 107530"/>
                <a:gd name="connsiteY2" fmla="*/ 53474 h 1478456"/>
                <a:gd name="connsiteX3" fmla="*/ 51829 w 107530"/>
                <a:gd name="connsiteY3" fmla="*/ -100 h 1478456"/>
                <a:gd name="connsiteX4" fmla="*/ 51829 w 107530"/>
                <a:gd name="connsiteY4" fmla="*/ -100 h 1478456"/>
                <a:gd name="connsiteX5" fmla="*/ 105401 w 107530"/>
                <a:gd name="connsiteY5" fmla="*/ 53474 h 14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0" h="1478456">
                  <a:moveTo>
                    <a:pt x="105785" y="1478356"/>
                  </a:moveTo>
                  <a:lnTo>
                    <a:pt x="-1746" y="1478356"/>
                  </a:lnTo>
                  <a:lnTo>
                    <a:pt x="-1746" y="53474"/>
                  </a:lnTo>
                  <a:cubicBezTo>
                    <a:pt x="-1746" y="23884"/>
                    <a:pt x="22266" y="-100"/>
                    <a:pt x="51829" y="-100"/>
                  </a:cubicBezTo>
                  <a:lnTo>
                    <a:pt x="51829" y="-100"/>
                  </a:lnTo>
                  <a:cubicBezTo>
                    <a:pt x="81389" y="-100"/>
                    <a:pt x="105401" y="23884"/>
                    <a:pt x="105401" y="53474"/>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sp>
          <p:nvSpPr>
            <p:cNvPr id="187" name="Freeform: Shape 186">
              <a:extLst>
                <a:ext uri="{FF2B5EF4-FFF2-40B4-BE49-F238E27FC236}">
                  <a16:creationId xmlns:a16="http://schemas.microsoft.com/office/drawing/2014/main" id="{46B84840-DDEA-3ABE-9988-9635360ACB03}"/>
                </a:ext>
              </a:extLst>
            </p:cNvPr>
            <p:cNvSpPr/>
            <p:nvPr/>
          </p:nvSpPr>
          <p:spPr>
            <a:xfrm>
              <a:off x="4854495" y="4786460"/>
              <a:ext cx="74619" cy="1347485"/>
            </a:xfrm>
            <a:custGeom>
              <a:avLst/>
              <a:gdLst>
                <a:gd name="connsiteX0" fmla="*/ 105401 w 107147"/>
                <a:gd name="connsiteY0" fmla="*/ 1934790 h 1934889"/>
                <a:gd name="connsiteX1" fmla="*/ -1746 w 107147"/>
                <a:gd name="connsiteY1" fmla="*/ 1934790 h 1934889"/>
                <a:gd name="connsiteX2" fmla="*/ -1746 w 107147"/>
                <a:gd name="connsiteY2" fmla="*/ 53475 h 1934889"/>
                <a:gd name="connsiteX3" fmla="*/ 51826 w 107147"/>
                <a:gd name="connsiteY3" fmla="*/ -100 h 1934889"/>
                <a:gd name="connsiteX4" fmla="*/ 51826 w 107147"/>
                <a:gd name="connsiteY4" fmla="*/ -100 h 1934889"/>
                <a:gd name="connsiteX5" fmla="*/ 105401 w 107147"/>
                <a:gd name="connsiteY5" fmla="*/ 53475 h 19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7" h="1934889">
                  <a:moveTo>
                    <a:pt x="105401" y="1934790"/>
                  </a:moveTo>
                  <a:lnTo>
                    <a:pt x="-1746" y="1934790"/>
                  </a:lnTo>
                  <a:lnTo>
                    <a:pt x="-1746" y="53475"/>
                  </a:lnTo>
                  <a:cubicBezTo>
                    <a:pt x="-1746" y="23884"/>
                    <a:pt x="22266" y="-100"/>
                    <a:pt x="51826" y="-100"/>
                  </a:cubicBezTo>
                  <a:lnTo>
                    <a:pt x="51826" y="-100"/>
                  </a:lnTo>
                  <a:cubicBezTo>
                    <a:pt x="81389" y="-100"/>
                    <a:pt x="105401" y="23884"/>
                    <a:pt x="105401" y="53475"/>
                  </a:cubicBezTo>
                  <a:close/>
                </a:path>
              </a:pathLst>
            </a:custGeom>
            <a:gradFill>
              <a:gsLst>
                <a:gs pos="1000">
                  <a:schemeClr val="accent5"/>
                </a:gs>
                <a:gs pos="100000">
                  <a:schemeClr val="accent5">
                    <a:lumMod val="75000"/>
                  </a:schemeClr>
                </a:gs>
              </a:gsLst>
              <a:lin ang="16234308" scaled="1"/>
            </a:gradFill>
            <a:ln w="9564" cap="flat">
              <a:noFill/>
              <a:prstDash val="solid"/>
              <a:miter/>
            </a:ln>
          </p:spPr>
          <p:txBody>
            <a:bodyPr rtlCol="0" anchor="ctr"/>
            <a:lstStyle/>
            <a:p>
              <a:pPr algn="r" rtl="1"/>
              <a:endParaRPr lang="en-IN">
                <a:cs typeface="B Nazanin" panose="00000400000000000000" pitchFamily="2" charset="-78"/>
              </a:endParaRPr>
            </a:p>
          </p:txBody>
        </p:sp>
        <p:grpSp>
          <p:nvGrpSpPr>
            <p:cNvPr id="459" name="Group 458">
              <a:extLst>
                <a:ext uri="{FF2B5EF4-FFF2-40B4-BE49-F238E27FC236}">
                  <a16:creationId xmlns:a16="http://schemas.microsoft.com/office/drawing/2014/main" id="{CE972997-D1A1-B2F6-DBEC-14FB058823A2}"/>
                </a:ext>
              </a:extLst>
            </p:cNvPr>
            <p:cNvGrpSpPr/>
            <p:nvPr/>
          </p:nvGrpSpPr>
          <p:grpSpPr>
            <a:xfrm>
              <a:off x="4119528" y="3233661"/>
              <a:ext cx="662107" cy="138796"/>
              <a:chOff x="4119528" y="3020276"/>
              <a:chExt cx="662107" cy="138796"/>
            </a:xfrm>
          </p:grpSpPr>
          <p:sp>
            <p:nvSpPr>
              <p:cNvPr id="203" name="Freeform: Shape 202">
                <a:extLst>
                  <a:ext uri="{FF2B5EF4-FFF2-40B4-BE49-F238E27FC236}">
                    <a16:creationId xmlns:a16="http://schemas.microsoft.com/office/drawing/2014/main" id="{2923BD08-8AEB-D2A0-1D30-C3DA014C074B}"/>
                  </a:ext>
                </a:extLst>
              </p:cNvPr>
              <p:cNvSpPr/>
              <p:nvPr/>
            </p:nvSpPr>
            <p:spPr>
              <a:xfrm>
                <a:off x="4119528" y="3020450"/>
                <a:ext cx="138447" cy="138446"/>
              </a:xfrm>
              <a:custGeom>
                <a:avLst/>
                <a:gdLst>
                  <a:gd name="connsiteX0" fmla="*/ 197053 w 198799"/>
                  <a:gd name="connsiteY0" fmla="*/ 99204 h 198798"/>
                  <a:gd name="connsiteX1" fmla="*/ 97750 w 198799"/>
                  <a:gd name="connsiteY1" fmla="*/ 198699 h 198798"/>
                  <a:gd name="connsiteX2" fmla="*/ -1746 w 198799"/>
                  <a:gd name="connsiteY2" fmla="*/ 99395 h 198798"/>
                  <a:gd name="connsiteX3" fmla="*/ 97559 w 198799"/>
                  <a:gd name="connsiteY3" fmla="*/ -100 h 198798"/>
                  <a:gd name="connsiteX4" fmla="*/ 97750 w 198799"/>
                  <a:gd name="connsiteY4" fmla="*/ -100 h 198798"/>
                  <a:gd name="connsiteX5" fmla="*/ 197053 w 198799"/>
                  <a:gd name="connsiteY5" fmla="*/ 99204 h 19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99" h="198798">
                    <a:moveTo>
                      <a:pt x="197053" y="99204"/>
                    </a:moveTo>
                    <a:cubicBezTo>
                      <a:pt x="197148" y="154098"/>
                      <a:pt x="152664" y="198641"/>
                      <a:pt x="97750" y="198699"/>
                    </a:cubicBezTo>
                    <a:cubicBezTo>
                      <a:pt x="42837" y="198756"/>
                      <a:pt x="-1651" y="154290"/>
                      <a:pt x="-1746" y="99395"/>
                    </a:cubicBezTo>
                    <a:cubicBezTo>
                      <a:pt x="-1842" y="44501"/>
                      <a:pt x="42645" y="-42"/>
                      <a:pt x="97559" y="-100"/>
                    </a:cubicBezTo>
                    <a:cubicBezTo>
                      <a:pt x="97654" y="-100"/>
                      <a:pt x="97654" y="-100"/>
                      <a:pt x="97750" y="-100"/>
                    </a:cubicBezTo>
                    <a:cubicBezTo>
                      <a:pt x="152568" y="-42"/>
                      <a:pt x="196957" y="44386"/>
                      <a:pt x="197053" y="99204"/>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sp>
            <p:nvSpPr>
              <p:cNvPr id="204" name="Freeform: Shape 203">
                <a:extLst>
                  <a:ext uri="{FF2B5EF4-FFF2-40B4-BE49-F238E27FC236}">
                    <a16:creationId xmlns:a16="http://schemas.microsoft.com/office/drawing/2014/main" id="{D6674184-B1E8-A766-E12D-AA547B17E047}"/>
                  </a:ext>
                </a:extLst>
              </p:cNvPr>
              <p:cNvSpPr/>
              <p:nvPr/>
            </p:nvSpPr>
            <p:spPr>
              <a:xfrm rot="16996800">
                <a:off x="4380418" y="3020276"/>
                <a:ext cx="138446" cy="138446"/>
              </a:xfrm>
              <a:custGeom>
                <a:avLst/>
                <a:gdLst>
                  <a:gd name="connsiteX0" fmla="*/ 197052 w 198798"/>
                  <a:gd name="connsiteY0" fmla="*/ 99300 h 198798"/>
                  <a:gd name="connsiteX1" fmla="*/ 97653 w 198798"/>
                  <a:gd name="connsiteY1" fmla="*/ 198699 h 198798"/>
                  <a:gd name="connsiteX2" fmla="*/ -1745 w 198798"/>
                  <a:gd name="connsiteY2" fmla="*/ 99300 h 198798"/>
                  <a:gd name="connsiteX3" fmla="*/ 97653 w 198798"/>
                  <a:gd name="connsiteY3" fmla="*/ -100 h 198798"/>
                  <a:gd name="connsiteX4" fmla="*/ 197052 w 198798"/>
                  <a:gd name="connsiteY4" fmla="*/ 99300 h 198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98" h="198798">
                    <a:moveTo>
                      <a:pt x="197052" y="99300"/>
                    </a:moveTo>
                    <a:cubicBezTo>
                      <a:pt x="197052" y="154196"/>
                      <a:pt x="152548" y="198699"/>
                      <a:pt x="97653" y="198699"/>
                    </a:cubicBezTo>
                    <a:cubicBezTo>
                      <a:pt x="42756" y="198699"/>
                      <a:pt x="-1745" y="154196"/>
                      <a:pt x="-1745" y="99300"/>
                    </a:cubicBezTo>
                    <a:cubicBezTo>
                      <a:pt x="-1745" y="44403"/>
                      <a:pt x="42759" y="-100"/>
                      <a:pt x="97653" y="-100"/>
                    </a:cubicBezTo>
                    <a:cubicBezTo>
                      <a:pt x="152550" y="-100"/>
                      <a:pt x="197052" y="44403"/>
                      <a:pt x="197052" y="99300"/>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sp>
            <p:nvSpPr>
              <p:cNvPr id="205" name="Freeform: Shape 204">
                <a:extLst>
                  <a:ext uri="{FF2B5EF4-FFF2-40B4-BE49-F238E27FC236}">
                    <a16:creationId xmlns:a16="http://schemas.microsoft.com/office/drawing/2014/main" id="{77CAF0D0-A2B2-3FDE-373E-6C027F4FBEDA}"/>
                  </a:ext>
                </a:extLst>
              </p:cNvPr>
              <p:cNvSpPr/>
              <p:nvPr/>
            </p:nvSpPr>
            <p:spPr>
              <a:xfrm rot="16753201">
                <a:off x="4643189" y="3020626"/>
                <a:ext cx="138446" cy="138446"/>
              </a:xfrm>
              <a:custGeom>
                <a:avLst/>
                <a:gdLst>
                  <a:gd name="connsiteX0" fmla="*/ 197052 w 198798"/>
                  <a:gd name="connsiteY0" fmla="*/ 99300 h 198798"/>
                  <a:gd name="connsiteX1" fmla="*/ 97654 w 198798"/>
                  <a:gd name="connsiteY1" fmla="*/ 198699 h 198798"/>
                  <a:gd name="connsiteX2" fmla="*/ -1745 w 198798"/>
                  <a:gd name="connsiteY2" fmla="*/ 99300 h 198798"/>
                  <a:gd name="connsiteX3" fmla="*/ 97654 w 198798"/>
                  <a:gd name="connsiteY3" fmla="*/ -100 h 198798"/>
                  <a:gd name="connsiteX4" fmla="*/ 197052 w 198798"/>
                  <a:gd name="connsiteY4" fmla="*/ 99300 h 198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98" h="198798">
                    <a:moveTo>
                      <a:pt x="197052" y="99300"/>
                    </a:moveTo>
                    <a:cubicBezTo>
                      <a:pt x="197052" y="154196"/>
                      <a:pt x="152548" y="198699"/>
                      <a:pt x="97654" y="198699"/>
                    </a:cubicBezTo>
                    <a:cubicBezTo>
                      <a:pt x="42756" y="198699"/>
                      <a:pt x="-1745" y="154196"/>
                      <a:pt x="-1745" y="99300"/>
                    </a:cubicBezTo>
                    <a:cubicBezTo>
                      <a:pt x="-1745" y="44403"/>
                      <a:pt x="42759" y="-100"/>
                      <a:pt x="97654" y="-100"/>
                    </a:cubicBezTo>
                    <a:cubicBezTo>
                      <a:pt x="152551" y="-100"/>
                      <a:pt x="197052" y="44403"/>
                      <a:pt x="197052" y="99300"/>
                    </a:cubicBezTo>
                    <a:close/>
                  </a:path>
                </a:pathLst>
              </a:custGeom>
              <a:solidFill>
                <a:srgbClr val="E6E6E6"/>
              </a:solidFill>
              <a:ln w="9564" cap="flat">
                <a:noFill/>
                <a:prstDash val="solid"/>
                <a:miter/>
              </a:ln>
            </p:spPr>
            <p:txBody>
              <a:bodyPr rtlCol="0" anchor="ctr"/>
              <a:lstStyle/>
              <a:p>
                <a:pPr algn="r" rtl="1"/>
                <a:endParaRPr lang="en-IN">
                  <a:cs typeface="B Nazanin" panose="00000400000000000000" pitchFamily="2" charset="-78"/>
                </a:endParaRPr>
              </a:p>
            </p:txBody>
          </p:sp>
        </p:grpSp>
        <p:sp>
          <p:nvSpPr>
            <p:cNvPr id="321" name="Freeform: Shape 320">
              <a:extLst>
                <a:ext uri="{FF2B5EF4-FFF2-40B4-BE49-F238E27FC236}">
                  <a16:creationId xmlns:a16="http://schemas.microsoft.com/office/drawing/2014/main" id="{8FF38D0F-2DD5-0175-E0F2-A0E913BFEA7F}"/>
                </a:ext>
              </a:extLst>
            </p:cNvPr>
            <p:cNvSpPr/>
            <p:nvPr/>
          </p:nvSpPr>
          <p:spPr>
            <a:xfrm>
              <a:off x="5786414" y="4655138"/>
              <a:ext cx="4204738" cy="124653"/>
            </a:xfrm>
            <a:custGeom>
              <a:avLst/>
              <a:gdLst>
                <a:gd name="connsiteX0" fmla="*/ 5550132 w 5635466"/>
                <a:gd name="connsiteY0" fmla="*/ 166398 h 167068"/>
                <a:gd name="connsiteX1" fmla="*/ 81734 w 5635466"/>
                <a:gd name="connsiteY1" fmla="*/ 166398 h 167068"/>
                <a:gd name="connsiteX2" fmla="*/ -1801 w 5635466"/>
                <a:gd name="connsiteY2" fmla="*/ 82863 h 167068"/>
                <a:gd name="connsiteX3" fmla="*/ -1801 w 5635466"/>
                <a:gd name="connsiteY3" fmla="*/ 82863 h 167068"/>
                <a:gd name="connsiteX4" fmla="*/ 81734 w 5635466"/>
                <a:gd name="connsiteY4" fmla="*/ -670 h 167068"/>
                <a:gd name="connsiteX5" fmla="*/ 5550132 w 5635466"/>
                <a:gd name="connsiteY5" fmla="*/ -670 h 167068"/>
                <a:gd name="connsiteX6" fmla="*/ 5633666 w 5635466"/>
                <a:gd name="connsiteY6" fmla="*/ 82863 h 167068"/>
                <a:gd name="connsiteX7" fmla="*/ 5633666 w 5635466"/>
                <a:gd name="connsiteY7" fmla="*/ 82863 h 167068"/>
                <a:gd name="connsiteX8" fmla="*/ 5550132 w 5635466"/>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466" h="167068">
                  <a:moveTo>
                    <a:pt x="5550132" y="166398"/>
                  </a:moveTo>
                  <a:lnTo>
                    <a:pt x="81734" y="166398"/>
                  </a:lnTo>
                  <a:cubicBezTo>
                    <a:pt x="35633" y="166398"/>
                    <a:pt x="-1801" y="129002"/>
                    <a:pt x="-1801" y="82863"/>
                  </a:cubicBezTo>
                  <a:lnTo>
                    <a:pt x="-1801" y="82863"/>
                  </a:lnTo>
                  <a:cubicBezTo>
                    <a:pt x="-1801" y="36724"/>
                    <a:pt x="35633" y="-670"/>
                    <a:pt x="81734" y="-670"/>
                  </a:cubicBezTo>
                  <a:lnTo>
                    <a:pt x="5550132" y="-670"/>
                  </a:lnTo>
                  <a:cubicBezTo>
                    <a:pt x="5596233" y="-670"/>
                    <a:pt x="5633666" y="36724"/>
                    <a:pt x="5633666" y="82863"/>
                  </a:cubicBezTo>
                  <a:lnTo>
                    <a:pt x="5633666" y="82863"/>
                  </a:lnTo>
                  <a:cubicBezTo>
                    <a:pt x="5633666" y="129002"/>
                    <a:pt x="5596233" y="166398"/>
                    <a:pt x="5550132" y="166398"/>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22" name="Freeform: Shape 321">
              <a:extLst>
                <a:ext uri="{FF2B5EF4-FFF2-40B4-BE49-F238E27FC236}">
                  <a16:creationId xmlns:a16="http://schemas.microsoft.com/office/drawing/2014/main" id="{DF980281-6BA5-C945-0141-E7B826D01375}"/>
                </a:ext>
              </a:extLst>
            </p:cNvPr>
            <p:cNvSpPr/>
            <p:nvPr/>
          </p:nvSpPr>
          <p:spPr>
            <a:xfrm>
              <a:off x="5787694" y="4655138"/>
              <a:ext cx="1733418" cy="124653"/>
            </a:xfrm>
            <a:custGeom>
              <a:avLst/>
              <a:gdLst>
                <a:gd name="connsiteX0" fmla="*/ 2237907 w 2323241"/>
                <a:gd name="connsiteY0" fmla="*/ 166398 h 167068"/>
                <a:gd name="connsiteX1" fmla="*/ 81732 w 2323241"/>
                <a:gd name="connsiteY1" fmla="*/ 166398 h 167068"/>
                <a:gd name="connsiteX2" fmla="*/ -1801 w 2323241"/>
                <a:gd name="connsiteY2" fmla="*/ 82863 h 167068"/>
                <a:gd name="connsiteX3" fmla="*/ -1801 w 2323241"/>
                <a:gd name="connsiteY3" fmla="*/ 82863 h 167068"/>
                <a:gd name="connsiteX4" fmla="*/ 81732 w 2323241"/>
                <a:gd name="connsiteY4" fmla="*/ -670 h 167068"/>
                <a:gd name="connsiteX5" fmla="*/ 2237907 w 2323241"/>
                <a:gd name="connsiteY5" fmla="*/ -670 h 167068"/>
                <a:gd name="connsiteX6" fmla="*/ 2321441 w 2323241"/>
                <a:gd name="connsiteY6" fmla="*/ 82863 h 167068"/>
                <a:gd name="connsiteX7" fmla="*/ 2321441 w 2323241"/>
                <a:gd name="connsiteY7" fmla="*/ 82863 h 167068"/>
                <a:gd name="connsiteX8" fmla="*/ 2237907 w 2323241"/>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241" h="167068">
                  <a:moveTo>
                    <a:pt x="2237907" y="166398"/>
                  </a:moveTo>
                  <a:lnTo>
                    <a:pt x="81732" y="166398"/>
                  </a:lnTo>
                  <a:cubicBezTo>
                    <a:pt x="35632" y="166398"/>
                    <a:pt x="-1801" y="129002"/>
                    <a:pt x="-1801" y="82863"/>
                  </a:cubicBezTo>
                  <a:lnTo>
                    <a:pt x="-1801" y="82863"/>
                  </a:lnTo>
                  <a:cubicBezTo>
                    <a:pt x="-1801" y="36724"/>
                    <a:pt x="35632" y="-670"/>
                    <a:pt x="81732" y="-670"/>
                  </a:cubicBezTo>
                  <a:lnTo>
                    <a:pt x="2237907" y="-670"/>
                  </a:lnTo>
                  <a:cubicBezTo>
                    <a:pt x="2284009" y="-670"/>
                    <a:pt x="2321441" y="36724"/>
                    <a:pt x="2321441" y="82863"/>
                  </a:cubicBezTo>
                  <a:lnTo>
                    <a:pt x="2321441" y="82863"/>
                  </a:lnTo>
                  <a:cubicBezTo>
                    <a:pt x="2321441" y="129002"/>
                    <a:pt x="2284009" y="166398"/>
                    <a:pt x="2237907"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352" name="Freeform: Shape 351">
              <a:extLst>
                <a:ext uri="{FF2B5EF4-FFF2-40B4-BE49-F238E27FC236}">
                  <a16:creationId xmlns:a16="http://schemas.microsoft.com/office/drawing/2014/main" id="{1DE90189-796A-CC85-18CE-CBF1F8B11C48}"/>
                </a:ext>
              </a:extLst>
            </p:cNvPr>
            <p:cNvSpPr/>
            <p:nvPr/>
          </p:nvSpPr>
          <p:spPr>
            <a:xfrm>
              <a:off x="5786414" y="5343644"/>
              <a:ext cx="4205022" cy="124653"/>
            </a:xfrm>
            <a:custGeom>
              <a:avLst/>
              <a:gdLst>
                <a:gd name="connsiteX0" fmla="*/ 5552313 w 5635847"/>
                <a:gd name="connsiteY0" fmla="*/ 0 h 167068"/>
                <a:gd name="connsiteX1" fmla="*/ 5635848 w 5635847"/>
                <a:gd name="connsiteY1" fmla="*/ 0 h 167068"/>
                <a:gd name="connsiteX2" fmla="*/ 5635848 w 5635847"/>
                <a:gd name="connsiteY2" fmla="*/ 167068 h 167068"/>
                <a:gd name="connsiteX3" fmla="*/ 5552313 w 5635847"/>
                <a:gd name="connsiteY3" fmla="*/ 167068 h 167068"/>
                <a:gd name="connsiteX4" fmla="*/ 83534 w 5635847"/>
                <a:gd name="connsiteY4" fmla="*/ 167068 h 167068"/>
                <a:gd name="connsiteX5" fmla="*/ 0 w 5635847"/>
                <a:gd name="connsiteY5" fmla="*/ 167068 h 167068"/>
                <a:gd name="connsiteX6" fmla="*/ 0 w 5635847"/>
                <a:gd name="connsiteY6" fmla="*/ 0 h 167068"/>
                <a:gd name="connsiteX7" fmla="*/ 83534 w 5635847"/>
                <a:gd name="connsiteY7" fmla="*/ 0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847" h="167068">
                  <a:moveTo>
                    <a:pt x="5552313" y="0"/>
                  </a:moveTo>
                  <a:cubicBezTo>
                    <a:pt x="5598448" y="0"/>
                    <a:pt x="5635848" y="0"/>
                    <a:pt x="5635848" y="0"/>
                  </a:cubicBezTo>
                  <a:lnTo>
                    <a:pt x="5635848" y="167068"/>
                  </a:lnTo>
                  <a:cubicBezTo>
                    <a:pt x="5635848" y="167068"/>
                    <a:pt x="5598448" y="167068"/>
                    <a:pt x="5552313" y="167068"/>
                  </a:cubicBezTo>
                  <a:lnTo>
                    <a:pt x="83534" y="167068"/>
                  </a:lnTo>
                  <a:cubicBezTo>
                    <a:pt x="37400" y="167068"/>
                    <a:pt x="0" y="167068"/>
                    <a:pt x="0" y="167068"/>
                  </a:cubicBezTo>
                  <a:lnTo>
                    <a:pt x="0" y="0"/>
                  </a:lnTo>
                  <a:cubicBezTo>
                    <a:pt x="0" y="0"/>
                    <a:pt x="37400" y="0"/>
                    <a:pt x="83534" y="0"/>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75" name="Freeform: Shape 374">
              <a:extLst>
                <a:ext uri="{FF2B5EF4-FFF2-40B4-BE49-F238E27FC236}">
                  <a16:creationId xmlns:a16="http://schemas.microsoft.com/office/drawing/2014/main" id="{C892AD6F-D530-512D-2784-7BBDD0D10556}"/>
                </a:ext>
              </a:extLst>
            </p:cNvPr>
            <p:cNvSpPr/>
            <p:nvPr/>
          </p:nvSpPr>
          <p:spPr>
            <a:xfrm>
              <a:off x="5786414" y="6032150"/>
              <a:ext cx="4204738" cy="124653"/>
            </a:xfrm>
            <a:custGeom>
              <a:avLst/>
              <a:gdLst>
                <a:gd name="connsiteX0" fmla="*/ 5550132 w 5635466"/>
                <a:gd name="connsiteY0" fmla="*/ 166398 h 167068"/>
                <a:gd name="connsiteX1" fmla="*/ 81734 w 5635466"/>
                <a:gd name="connsiteY1" fmla="*/ 166398 h 167068"/>
                <a:gd name="connsiteX2" fmla="*/ -1801 w 5635466"/>
                <a:gd name="connsiteY2" fmla="*/ 82864 h 167068"/>
                <a:gd name="connsiteX3" fmla="*/ -1801 w 5635466"/>
                <a:gd name="connsiteY3" fmla="*/ 82864 h 167068"/>
                <a:gd name="connsiteX4" fmla="*/ 81734 w 5635466"/>
                <a:gd name="connsiteY4" fmla="*/ -670 h 167068"/>
                <a:gd name="connsiteX5" fmla="*/ 5550132 w 5635466"/>
                <a:gd name="connsiteY5" fmla="*/ -670 h 167068"/>
                <a:gd name="connsiteX6" fmla="*/ 5633666 w 5635466"/>
                <a:gd name="connsiteY6" fmla="*/ 82864 h 167068"/>
                <a:gd name="connsiteX7" fmla="*/ 5633666 w 5635466"/>
                <a:gd name="connsiteY7" fmla="*/ 82864 h 167068"/>
                <a:gd name="connsiteX8" fmla="*/ 5550132 w 5635466"/>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466" h="167068">
                  <a:moveTo>
                    <a:pt x="5550132" y="166398"/>
                  </a:moveTo>
                  <a:lnTo>
                    <a:pt x="81734" y="166398"/>
                  </a:lnTo>
                  <a:cubicBezTo>
                    <a:pt x="35633" y="166398"/>
                    <a:pt x="-1801" y="128965"/>
                    <a:pt x="-1801" y="82864"/>
                  </a:cubicBezTo>
                  <a:lnTo>
                    <a:pt x="-1801" y="82864"/>
                  </a:lnTo>
                  <a:cubicBezTo>
                    <a:pt x="-1801" y="36763"/>
                    <a:pt x="35633" y="-670"/>
                    <a:pt x="81734" y="-670"/>
                  </a:cubicBezTo>
                  <a:lnTo>
                    <a:pt x="5550132" y="-670"/>
                  </a:lnTo>
                  <a:cubicBezTo>
                    <a:pt x="5596233" y="-670"/>
                    <a:pt x="5633666" y="36763"/>
                    <a:pt x="5633666" y="82864"/>
                  </a:cubicBezTo>
                  <a:lnTo>
                    <a:pt x="5633666" y="82864"/>
                  </a:lnTo>
                  <a:cubicBezTo>
                    <a:pt x="5633666" y="128965"/>
                    <a:pt x="5596233" y="166398"/>
                    <a:pt x="5550132" y="166398"/>
                  </a:cubicBezTo>
                  <a:close/>
                </a:path>
              </a:pathLst>
            </a:custGeom>
            <a:solidFill>
              <a:srgbClr val="F1F1F1"/>
            </a:solidFill>
            <a:ln w="9525" cap="flat">
              <a:noFill/>
              <a:prstDash val="solid"/>
              <a:miter/>
            </a:ln>
          </p:spPr>
          <p:txBody>
            <a:bodyPr rtlCol="0" anchor="ctr"/>
            <a:lstStyle/>
            <a:p>
              <a:pPr algn="r" rtl="1"/>
              <a:endParaRPr lang="en-IN">
                <a:cs typeface="B Nazanin" panose="00000400000000000000" pitchFamily="2" charset="-78"/>
              </a:endParaRPr>
            </a:p>
          </p:txBody>
        </p:sp>
        <p:sp>
          <p:nvSpPr>
            <p:cNvPr id="376" name="Freeform: Shape 375">
              <a:extLst>
                <a:ext uri="{FF2B5EF4-FFF2-40B4-BE49-F238E27FC236}">
                  <a16:creationId xmlns:a16="http://schemas.microsoft.com/office/drawing/2014/main" id="{B5EA0334-F3BC-520C-3805-EDA239F4B35E}"/>
                </a:ext>
              </a:extLst>
            </p:cNvPr>
            <p:cNvSpPr/>
            <p:nvPr/>
          </p:nvSpPr>
          <p:spPr>
            <a:xfrm>
              <a:off x="5787694" y="6032150"/>
              <a:ext cx="2102545" cy="124653"/>
            </a:xfrm>
            <a:custGeom>
              <a:avLst/>
              <a:gdLst>
                <a:gd name="connsiteX0" fmla="*/ 2732635 w 2817969"/>
                <a:gd name="connsiteY0" fmla="*/ 166398 h 167068"/>
                <a:gd name="connsiteX1" fmla="*/ 81732 w 2817969"/>
                <a:gd name="connsiteY1" fmla="*/ 166398 h 167068"/>
                <a:gd name="connsiteX2" fmla="*/ -1801 w 2817969"/>
                <a:gd name="connsiteY2" fmla="*/ 82864 h 167068"/>
                <a:gd name="connsiteX3" fmla="*/ -1801 w 2817969"/>
                <a:gd name="connsiteY3" fmla="*/ 82864 h 167068"/>
                <a:gd name="connsiteX4" fmla="*/ 81732 w 2817969"/>
                <a:gd name="connsiteY4" fmla="*/ -670 h 167068"/>
                <a:gd name="connsiteX5" fmla="*/ 2732635 w 2817969"/>
                <a:gd name="connsiteY5" fmla="*/ -670 h 167068"/>
                <a:gd name="connsiteX6" fmla="*/ 2816169 w 2817969"/>
                <a:gd name="connsiteY6" fmla="*/ 82864 h 167068"/>
                <a:gd name="connsiteX7" fmla="*/ 2816169 w 2817969"/>
                <a:gd name="connsiteY7" fmla="*/ 82864 h 167068"/>
                <a:gd name="connsiteX8" fmla="*/ 2732635 w 2817969"/>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7969" h="167068">
                  <a:moveTo>
                    <a:pt x="2732635" y="166398"/>
                  </a:moveTo>
                  <a:lnTo>
                    <a:pt x="81732" y="166398"/>
                  </a:lnTo>
                  <a:cubicBezTo>
                    <a:pt x="35632" y="166398"/>
                    <a:pt x="-1801" y="128965"/>
                    <a:pt x="-1801" y="82864"/>
                  </a:cubicBezTo>
                  <a:lnTo>
                    <a:pt x="-1801" y="82864"/>
                  </a:lnTo>
                  <a:cubicBezTo>
                    <a:pt x="-1801" y="36763"/>
                    <a:pt x="35632" y="-670"/>
                    <a:pt x="81732" y="-670"/>
                  </a:cubicBezTo>
                  <a:lnTo>
                    <a:pt x="2732635" y="-670"/>
                  </a:lnTo>
                  <a:cubicBezTo>
                    <a:pt x="2778737" y="-670"/>
                    <a:pt x="2816169" y="36763"/>
                    <a:pt x="2816169" y="82864"/>
                  </a:cubicBezTo>
                  <a:lnTo>
                    <a:pt x="2816169" y="82864"/>
                  </a:lnTo>
                  <a:cubicBezTo>
                    <a:pt x="2816169" y="128965"/>
                    <a:pt x="2778737" y="166398"/>
                    <a:pt x="2732635"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456" name="TextBox 455">
              <a:extLst>
                <a:ext uri="{FF2B5EF4-FFF2-40B4-BE49-F238E27FC236}">
                  <a16:creationId xmlns:a16="http://schemas.microsoft.com/office/drawing/2014/main" id="{D5C14389-EAD3-D808-8161-7AFA74F54643}"/>
                </a:ext>
              </a:extLst>
            </p:cNvPr>
            <p:cNvSpPr txBox="1"/>
            <p:nvPr/>
          </p:nvSpPr>
          <p:spPr>
            <a:xfrm>
              <a:off x="737602" y="3072227"/>
              <a:ext cx="2236076" cy="461665"/>
            </a:xfrm>
            <a:prstGeom prst="rect">
              <a:avLst/>
            </a:prstGeom>
            <a:noFill/>
          </p:spPr>
          <p:txBody>
            <a:bodyPr wrap="square" rtlCol="0">
              <a:spAutoFit/>
            </a:bodyPr>
            <a:lstStyle/>
            <a:p>
              <a:pPr algn="r" rtl="1"/>
              <a:r>
                <a:rPr lang="fa-IR" sz="2400" b="1" dirty="0">
                  <a:solidFill>
                    <a:schemeClr val="tx1">
                      <a:lumMod val="75000"/>
                      <a:lumOff val="25000"/>
                    </a:schemeClr>
                  </a:solidFill>
                  <a:latin typeface="Montserrat" panose="00000500000000000000" pitchFamily="2" charset="0"/>
                  <a:cs typeface="B Nazanin" panose="00000400000000000000" pitchFamily="2" charset="-78"/>
                </a:rPr>
                <a:t>سود</a:t>
              </a:r>
              <a:endParaRPr lang="en-IN" sz="2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57" name="TextBox 456">
              <a:extLst>
                <a:ext uri="{FF2B5EF4-FFF2-40B4-BE49-F238E27FC236}">
                  <a16:creationId xmlns:a16="http://schemas.microsoft.com/office/drawing/2014/main" id="{495F5324-1E38-ADFB-FFCC-F83D81361393}"/>
                </a:ext>
              </a:extLst>
            </p:cNvPr>
            <p:cNvSpPr txBox="1"/>
            <p:nvPr/>
          </p:nvSpPr>
          <p:spPr>
            <a:xfrm>
              <a:off x="737602" y="3644607"/>
              <a:ext cx="1452303" cy="461665"/>
            </a:xfrm>
            <a:prstGeom prst="rect">
              <a:avLst/>
            </a:prstGeom>
            <a:noFill/>
          </p:spPr>
          <p:txBody>
            <a:bodyPr wrap="square" rtlCol="0">
              <a:spAutoFit/>
            </a:bodyPr>
            <a:lstStyle/>
            <a:p>
              <a:pPr algn="r" rtl="1"/>
              <a:r>
                <a:rPr lang="en-US" sz="2400" b="1" dirty="0">
                  <a:solidFill>
                    <a:schemeClr val="accent5"/>
                  </a:solidFill>
                  <a:latin typeface="Montserrat" panose="00000500000000000000" pitchFamily="2" charset="0"/>
                  <a:cs typeface="B Nazanin" panose="00000400000000000000" pitchFamily="2" charset="-78"/>
                </a:rPr>
                <a:t>33,243</a:t>
              </a:r>
              <a:endParaRPr lang="en-IN" sz="2400" b="1" dirty="0">
                <a:solidFill>
                  <a:schemeClr val="accent5"/>
                </a:solidFill>
                <a:latin typeface="Montserrat" panose="00000500000000000000" pitchFamily="2" charset="0"/>
                <a:cs typeface="B Nazanin" panose="00000400000000000000" pitchFamily="2" charset="-78"/>
              </a:endParaRPr>
            </a:p>
          </p:txBody>
        </p:sp>
        <p:sp>
          <p:nvSpPr>
            <p:cNvPr id="458" name="TextBox 457">
              <a:extLst>
                <a:ext uri="{FF2B5EF4-FFF2-40B4-BE49-F238E27FC236}">
                  <a16:creationId xmlns:a16="http://schemas.microsoft.com/office/drawing/2014/main" id="{FB5C9EAB-A199-77FD-AB2E-FFBCD2EE11A7}"/>
                </a:ext>
              </a:extLst>
            </p:cNvPr>
            <p:cNvSpPr txBox="1"/>
            <p:nvPr/>
          </p:nvSpPr>
          <p:spPr>
            <a:xfrm>
              <a:off x="2156944" y="3632890"/>
              <a:ext cx="1452303" cy="461665"/>
            </a:xfrm>
            <a:prstGeom prst="rect">
              <a:avLst/>
            </a:prstGeom>
            <a:noFill/>
          </p:spPr>
          <p:txBody>
            <a:bodyPr wrap="square" rtlCol="0">
              <a:spAutoFit/>
            </a:bodyPr>
            <a:lstStyle/>
            <a:p>
              <a:pPr algn="r" rtl="1"/>
              <a:r>
                <a:rPr lang="en-US" sz="2400" b="1" dirty="0">
                  <a:solidFill>
                    <a:schemeClr val="bg1">
                      <a:lumMod val="75000"/>
                    </a:schemeClr>
                  </a:solidFill>
                  <a:latin typeface="Montserrat" panose="00000500000000000000" pitchFamily="2" charset="0"/>
                  <a:cs typeface="B Nazanin" panose="00000400000000000000" pitchFamily="2" charset="-78"/>
                </a:rPr>
                <a:t>+12%</a:t>
              </a:r>
              <a:endParaRPr lang="en-IN" sz="2400" b="1" dirty="0">
                <a:solidFill>
                  <a:schemeClr val="bg1">
                    <a:lumMod val="75000"/>
                  </a:schemeClr>
                </a:solidFill>
                <a:latin typeface="Montserrat" panose="00000500000000000000" pitchFamily="2" charset="0"/>
                <a:cs typeface="B Nazanin" panose="00000400000000000000" pitchFamily="2" charset="-78"/>
              </a:endParaRPr>
            </a:p>
          </p:txBody>
        </p:sp>
        <p:sp>
          <p:nvSpPr>
            <p:cNvPr id="460" name="Freeform: Shape 459">
              <a:extLst>
                <a:ext uri="{FF2B5EF4-FFF2-40B4-BE49-F238E27FC236}">
                  <a16:creationId xmlns:a16="http://schemas.microsoft.com/office/drawing/2014/main" id="{6D2EE89A-AB56-F17B-56AC-BC7F6DA9D9D9}"/>
                </a:ext>
              </a:extLst>
            </p:cNvPr>
            <p:cNvSpPr/>
            <p:nvPr/>
          </p:nvSpPr>
          <p:spPr>
            <a:xfrm>
              <a:off x="5778301" y="5343644"/>
              <a:ext cx="2669675" cy="124653"/>
            </a:xfrm>
            <a:custGeom>
              <a:avLst/>
              <a:gdLst>
                <a:gd name="connsiteX0" fmla="*/ 2732635 w 2817969"/>
                <a:gd name="connsiteY0" fmla="*/ 166398 h 167068"/>
                <a:gd name="connsiteX1" fmla="*/ 81732 w 2817969"/>
                <a:gd name="connsiteY1" fmla="*/ 166398 h 167068"/>
                <a:gd name="connsiteX2" fmla="*/ -1801 w 2817969"/>
                <a:gd name="connsiteY2" fmla="*/ 82864 h 167068"/>
                <a:gd name="connsiteX3" fmla="*/ -1801 w 2817969"/>
                <a:gd name="connsiteY3" fmla="*/ 82864 h 167068"/>
                <a:gd name="connsiteX4" fmla="*/ 81732 w 2817969"/>
                <a:gd name="connsiteY4" fmla="*/ -670 h 167068"/>
                <a:gd name="connsiteX5" fmla="*/ 2732635 w 2817969"/>
                <a:gd name="connsiteY5" fmla="*/ -670 h 167068"/>
                <a:gd name="connsiteX6" fmla="*/ 2816169 w 2817969"/>
                <a:gd name="connsiteY6" fmla="*/ 82864 h 167068"/>
                <a:gd name="connsiteX7" fmla="*/ 2816169 w 2817969"/>
                <a:gd name="connsiteY7" fmla="*/ 82864 h 167068"/>
                <a:gd name="connsiteX8" fmla="*/ 2732635 w 2817969"/>
                <a:gd name="connsiteY8" fmla="*/ 166398 h 16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7969" h="167068">
                  <a:moveTo>
                    <a:pt x="2732635" y="166398"/>
                  </a:moveTo>
                  <a:lnTo>
                    <a:pt x="81732" y="166398"/>
                  </a:lnTo>
                  <a:cubicBezTo>
                    <a:pt x="35632" y="166398"/>
                    <a:pt x="-1801" y="128965"/>
                    <a:pt x="-1801" y="82864"/>
                  </a:cubicBezTo>
                  <a:lnTo>
                    <a:pt x="-1801" y="82864"/>
                  </a:lnTo>
                  <a:cubicBezTo>
                    <a:pt x="-1801" y="36763"/>
                    <a:pt x="35632" y="-670"/>
                    <a:pt x="81732" y="-670"/>
                  </a:cubicBezTo>
                  <a:lnTo>
                    <a:pt x="2732635" y="-670"/>
                  </a:lnTo>
                  <a:cubicBezTo>
                    <a:pt x="2778737" y="-670"/>
                    <a:pt x="2816169" y="36763"/>
                    <a:pt x="2816169" y="82864"/>
                  </a:cubicBezTo>
                  <a:lnTo>
                    <a:pt x="2816169" y="82864"/>
                  </a:lnTo>
                  <a:cubicBezTo>
                    <a:pt x="2816169" y="128965"/>
                    <a:pt x="2778737" y="166398"/>
                    <a:pt x="2732635" y="166398"/>
                  </a:cubicBezTo>
                  <a:close/>
                </a:path>
              </a:pathLst>
            </a:custGeom>
            <a:gradFill>
              <a:gsLst>
                <a:gs pos="1000">
                  <a:schemeClr val="accent5"/>
                </a:gs>
                <a:gs pos="100000">
                  <a:schemeClr val="accent5">
                    <a:lumMod val="75000"/>
                  </a:schemeClr>
                </a:gs>
              </a:gsLst>
              <a:lin ang="16234308" scaled="1"/>
            </a:gradFill>
            <a:ln w="9525" cap="flat">
              <a:noFill/>
              <a:prstDash val="solid"/>
              <a:miter/>
            </a:ln>
          </p:spPr>
          <p:txBody>
            <a:bodyPr rtlCol="0" anchor="ctr"/>
            <a:lstStyle/>
            <a:p>
              <a:pPr algn="r" rtl="1"/>
              <a:endParaRPr lang="en-IN">
                <a:cs typeface="B Nazanin" panose="00000400000000000000" pitchFamily="2" charset="-78"/>
              </a:endParaRPr>
            </a:p>
          </p:txBody>
        </p:sp>
        <p:sp>
          <p:nvSpPr>
            <p:cNvPr id="461" name="TextBox 460">
              <a:extLst>
                <a:ext uri="{FF2B5EF4-FFF2-40B4-BE49-F238E27FC236}">
                  <a16:creationId xmlns:a16="http://schemas.microsoft.com/office/drawing/2014/main" id="{D07979AC-409D-83F8-16B9-A16B89D941A9}"/>
                </a:ext>
              </a:extLst>
            </p:cNvPr>
            <p:cNvSpPr txBox="1"/>
            <p:nvPr/>
          </p:nvSpPr>
          <p:spPr>
            <a:xfrm>
              <a:off x="5778301" y="3072227"/>
              <a:ext cx="2236076" cy="461665"/>
            </a:xfrm>
            <a:prstGeom prst="rect">
              <a:avLst/>
            </a:prstGeom>
            <a:noFill/>
          </p:spPr>
          <p:txBody>
            <a:bodyPr wrap="square" rtlCol="0">
              <a:spAutoFit/>
            </a:bodyPr>
            <a:lstStyle/>
            <a:p>
              <a:pPr algn="r" rtl="1"/>
              <a:r>
                <a:rPr lang="fa-IR" sz="2400" b="1" dirty="0">
                  <a:solidFill>
                    <a:schemeClr val="tx1">
                      <a:lumMod val="75000"/>
                      <a:lumOff val="25000"/>
                    </a:schemeClr>
                  </a:solidFill>
                  <a:latin typeface="Montserrat" panose="00000500000000000000" pitchFamily="2" charset="0"/>
                  <a:cs typeface="B Nazanin" panose="00000400000000000000" pitchFamily="2" charset="-78"/>
                </a:rPr>
                <a:t>خلاصه</a:t>
              </a:r>
              <a:endParaRPr lang="en-IN" sz="2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2" name="TextBox 461">
              <a:extLst>
                <a:ext uri="{FF2B5EF4-FFF2-40B4-BE49-F238E27FC236}">
                  <a16:creationId xmlns:a16="http://schemas.microsoft.com/office/drawing/2014/main" id="{03D5FEF6-ABFF-DB6E-FDFB-42D75F3465B3}"/>
                </a:ext>
              </a:extLst>
            </p:cNvPr>
            <p:cNvSpPr txBox="1"/>
            <p:nvPr/>
          </p:nvSpPr>
          <p:spPr>
            <a:xfrm>
              <a:off x="5778301" y="4208906"/>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مخارج</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3" name="TextBox 462">
              <a:extLst>
                <a:ext uri="{FF2B5EF4-FFF2-40B4-BE49-F238E27FC236}">
                  <a16:creationId xmlns:a16="http://schemas.microsoft.com/office/drawing/2014/main" id="{D9F8A669-9BFA-6470-349E-3149206DACEA}"/>
                </a:ext>
              </a:extLst>
            </p:cNvPr>
            <p:cNvSpPr txBox="1"/>
            <p:nvPr/>
          </p:nvSpPr>
          <p:spPr>
            <a:xfrm>
              <a:off x="5778301" y="4895863"/>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سود</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4" name="TextBox 463">
              <a:extLst>
                <a:ext uri="{FF2B5EF4-FFF2-40B4-BE49-F238E27FC236}">
                  <a16:creationId xmlns:a16="http://schemas.microsoft.com/office/drawing/2014/main" id="{940D769F-4496-B457-AC9C-27492D480B04}"/>
                </a:ext>
              </a:extLst>
            </p:cNvPr>
            <p:cNvSpPr txBox="1"/>
            <p:nvPr/>
          </p:nvSpPr>
          <p:spPr>
            <a:xfrm>
              <a:off x="5778301" y="5614366"/>
              <a:ext cx="2236076" cy="307777"/>
            </a:xfrm>
            <a:prstGeom prst="rect">
              <a:avLst/>
            </a:prstGeom>
            <a:noFill/>
          </p:spPr>
          <p:txBody>
            <a:bodyPr wrap="square" rtlCol="0">
              <a:spAutoFit/>
            </a:bodyPr>
            <a:lstStyle/>
            <a:p>
              <a:pPr algn="r" rtl="1"/>
              <a:r>
                <a:rPr lang="fa-IR" sz="1400" dirty="0">
                  <a:solidFill>
                    <a:schemeClr val="tx1">
                      <a:lumMod val="75000"/>
                      <a:lumOff val="25000"/>
                    </a:schemeClr>
                  </a:solidFill>
                  <a:latin typeface="Montserrat" panose="00000500000000000000" pitchFamily="2" charset="0"/>
                  <a:cs typeface="B Nazanin" panose="00000400000000000000" pitchFamily="2" charset="-78"/>
                </a:rPr>
                <a:t>درآمد</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5" name="TextBox 464">
              <a:extLst>
                <a:ext uri="{FF2B5EF4-FFF2-40B4-BE49-F238E27FC236}">
                  <a16:creationId xmlns:a16="http://schemas.microsoft.com/office/drawing/2014/main" id="{03F108BA-AE9E-AC90-8C5E-32D05C35D7CF}"/>
                </a:ext>
              </a:extLst>
            </p:cNvPr>
            <p:cNvSpPr txBox="1"/>
            <p:nvPr/>
          </p:nvSpPr>
          <p:spPr>
            <a:xfrm>
              <a:off x="8538849" y="4208906"/>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13%</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6" name="TextBox 465">
              <a:extLst>
                <a:ext uri="{FF2B5EF4-FFF2-40B4-BE49-F238E27FC236}">
                  <a16:creationId xmlns:a16="http://schemas.microsoft.com/office/drawing/2014/main" id="{196013A3-47AE-85B2-CD99-77DDD4399699}"/>
                </a:ext>
              </a:extLst>
            </p:cNvPr>
            <p:cNvSpPr txBox="1"/>
            <p:nvPr/>
          </p:nvSpPr>
          <p:spPr>
            <a:xfrm>
              <a:off x="8538849" y="4895863"/>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5%</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sp>
          <p:nvSpPr>
            <p:cNvPr id="467" name="TextBox 466">
              <a:extLst>
                <a:ext uri="{FF2B5EF4-FFF2-40B4-BE49-F238E27FC236}">
                  <a16:creationId xmlns:a16="http://schemas.microsoft.com/office/drawing/2014/main" id="{591B5867-E42E-124E-1CF1-971D19DB0257}"/>
                </a:ext>
              </a:extLst>
            </p:cNvPr>
            <p:cNvSpPr txBox="1"/>
            <p:nvPr/>
          </p:nvSpPr>
          <p:spPr>
            <a:xfrm>
              <a:off x="8538849" y="5614366"/>
              <a:ext cx="1452303" cy="307777"/>
            </a:xfrm>
            <a:prstGeom prst="rect">
              <a:avLst/>
            </a:prstGeom>
            <a:noFill/>
          </p:spPr>
          <p:txBody>
            <a:bodyPr wrap="square" rtlCol="0">
              <a:spAutoFit/>
            </a:bodyPr>
            <a:lstStyle/>
            <a:p>
              <a:pPr algn="l" rtl="1"/>
              <a:r>
                <a:rPr lang="en-US" sz="1400" b="1" dirty="0">
                  <a:solidFill>
                    <a:schemeClr val="tx1">
                      <a:lumMod val="75000"/>
                      <a:lumOff val="25000"/>
                    </a:schemeClr>
                  </a:solidFill>
                  <a:latin typeface="Montserrat" panose="00000500000000000000" pitchFamily="2" charset="0"/>
                  <a:cs typeface="B Nazanin" panose="00000400000000000000" pitchFamily="2" charset="-78"/>
                </a:rPr>
                <a:t>-12%</a:t>
              </a:r>
              <a:endParaRPr lang="en-IN" sz="1400" b="1" dirty="0">
                <a:solidFill>
                  <a:schemeClr val="tx1">
                    <a:lumMod val="75000"/>
                    <a:lumOff val="25000"/>
                  </a:schemeClr>
                </a:solidFill>
                <a:latin typeface="Montserrat" panose="00000500000000000000" pitchFamily="2" charset="0"/>
                <a:cs typeface="B Nazanin" panose="00000400000000000000" pitchFamily="2" charset="-78"/>
              </a:endParaRPr>
            </a:p>
          </p:txBody>
        </p:sp>
      </p:grpSp>
      <p:sp>
        <p:nvSpPr>
          <p:cNvPr id="469" name="TextBox 468">
            <a:extLst>
              <a:ext uri="{FF2B5EF4-FFF2-40B4-BE49-F238E27FC236}">
                <a16:creationId xmlns:a16="http://schemas.microsoft.com/office/drawing/2014/main" id="{B43EDF5F-AD1A-2D20-767D-A149B960197A}"/>
              </a:ext>
            </a:extLst>
          </p:cNvPr>
          <p:cNvSpPr txBox="1"/>
          <p:nvPr/>
        </p:nvSpPr>
        <p:spPr>
          <a:xfrm>
            <a:off x="0" y="934999"/>
            <a:ext cx="12192000" cy="584775"/>
          </a:xfrm>
          <a:prstGeom prst="rect">
            <a:avLst/>
          </a:prstGeom>
          <a:noFill/>
        </p:spPr>
        <p:txBody>
          <a:bodyPr wrap="square">
            <a:spAutoFit/>
          </a:bodyPr>
          <a:lstStyle/>
          <a:p>
            <a:pPr algn="ctr" rtl="1"/>
            <a:r>
              <a:rPr lang="fa-IR" sz="3200" b="1" dirty="0">
                <a:solidFill>
                  <a:schemeClr val="accent5"/>
                </a:solidFill>
                <a:latin typeface="Montserrat" panose="00000500000000000000" pitchFamily="2" charset="0"/>
                <a:cs typeface="B Nazanin" panose="00000400000000000000" pitchFamily="2" charset="-78"/>
              </a:rPr>
              <a:t>عملکرد مالی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471" name="TextBox 470">
            <a:extLst>
              <a:ext uri="{FF2B5EF4-FFF2-40B4-BE49-F238E27FC236}">
                <a16:creationId xmlns:a16="http://schemas.microsoft.com/office/drawing/2014/main" id="{BA06BF51-CA25-E0C8-9BE5-9484239BC55C}"/>
              </a:ext>
            </a:extLst>
          </p:cNvPr>
          <p:cNvSpPr txBox="1"/>
          <p:nvPr/>
        </p:nvSpPr>
        <p:spPr>
          <a:xfrm>
            <a:off x="0" y="1622484"/>
            <a:ext cx="12192000" cy="307777"/>
          </a:xfrm>
          <a:prstGeom prst="rect">
            <a:avLst/>
          </a:prstGeom>
          <a:noFill/>
        </p:spPr>
        <p:txBody>
          <a:bodyPr wrap="square">
            <a:spAutoFit/>
          </a:bodyPr>
          <a:lstStyle/>
          <a:p>
            <a:pPr algn="ctr" rtl="1"/>
            <a:r>
              <a:rPr lang="fa-IR" sz="1400" dirty="0">
                <a:solidFill>
                  <a:schemeClr val="bg1"/>
                </a:solidFill>
                <a:latin typeface="Montserrat" panose="00000500000000000000" pitchFamily="2" charset="0"/>
                <a:cs typeface="B Nazanin" panose="00000400000000000000" pitchFamily="2" charset="-78"/>
              </a:rPr>
              <a:t>به طور شفاف رشد مالی، ثبات و بازدهی ثابت خود را برای سهامداران به اشتراک می گذاریم.</a:t>
            </a:r>
            <a:endParaRPr lang="en-US" sz="1400" b="0" i="0" dirty="0">
              <a:solidFill>
                <a:schemeClr val="bg1"/>
              </a:solidFill>
              <a:effectLst/>
              <a:latin typeface="Montserrat" panose="00000500000000000000" pitchFamily="2" charset="0"/>
              <a:cs typeface="B Nazanin" panose="00000400000000000000" pitchFamily="2" charset="-78"/>
            </a:endParaRPr>
          </a:p>
        </p:txBody>
      </p:sp>
      <p:grpSp>
        <p:nvGrpSpPr>
          <p:cNvPr id="2" name="Group 1">
            <a:extLst>
              <a:ext uri="{FF2B5EF4-FFF2-40B4-BE49-F238E27FC236}">
                <a16:creationId xmlns:a16="http://schemas.microsoft.com/office/drawing/2014/main" id="{556849D4-1E28-5346-D9A7-CB8AFACBAF47}"/>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8C023180-C77F-4E76-F4A3-14EF62F0BC2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084384F8-17AD-5A76-F5BF-0806360D8ECE}"/>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15</a:t>
              </a:r>
              <a:endParaRPr lang="en-IN" b="1" dirty="0">
                <a:solidFill>
                  <a:schemeClr val="bg1"/>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2402403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2E9482D-F3A7-F2FD-C635-742C35A1412B}"/>
              </a:ext>
            </a:extLst>
          </p:cNvPr>
          <p:cNvGrpSpPr/>
          <p:nvPr/>
        </p:nvGrpSpPr>
        <p:grpSpPr>
          <a:xfrm>
            <a:off x="1" y="-12700"/>
            <a:ext cx="11738839" cy="6870700"/>
            <a:chOff x="1" y="-12700"/>
            <a:chExt cx="11738839" cy="687070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16</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6" name="Picture 5" descr="A person holding a phone with a map of airplanes flying out of it&#10;&#10;Description automatically generated">
              <a:extLst>
                <a:ext uri="{FF2B5EF4-FFF2-40B4-BE49-F238E27FC236}">
                  <a16:creationId xmlns:a16="http://schemas.microsoft.com/office/drawing/2014/main" id="{4702DBCC-CE84-1D35-4866-E0FFCF8FE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00"/>
              <a:ext cx="6066972" cy="6870700"/>
            </a:xfrm>
            <a:prstGeom prst="rect">
              <a:avLst/>
            </a:prstGeom>
          </p:spPr>
        </p:pic>
        <p:sp>
          <p:nvSpPr>
            <p:cNvPr id="7" name="Freeform: Shape 6">
              <a:extLst>
                <a:ext uri="{FF2B5EF4-FFF2-40B4-BE49-F238E27FC236}">
                  <a16:creationId xmlns:a16="http://schemas.microsoft.com/office/drawing/2014/main" id="{476A8189-3266-0874-B00C-501012FC4156}"/>
                </a:ext>
              </a:extLst>
            </p:cNvPr>
            <p:cNvSpPr/>
            <p:nvPr/>
          </p:nvSpPr>
          <p:spPr>
            <a:xfrm>
              <a:off x="395106" y="2838520"/>
              <a:ext cx="11343734" cy="3543300"/>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sp>
          <p:nvSpPr>
            <p:cNvPr id="8" name="Rectangle 7">
              <a:extLst>
                <a:ext uri="{FF2B5EF4-FFF2-40B4-BE49-F238E27FC236}">
                  <a16:creationId xmlns:a16="http://schemas.microsoft.com/office/drawing/2014/main" id="{DF637657-2E7F-4C5B-FBF0-2A03B91C2059}"/>
                </a:ext>
              </a:extLst>
            </p:cNvPr>
            <p:cNvSpPr/>
            <p:nvPr/>
          </p:nvSpPr>
          <p:spPr>
            <a:xfrm flipH="1">
              <a:off x="7010399" y="1459594"/>
              <a:ext cx="4368800" cy="46628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51C62FA5-5B67-A130-873F-7B569C3194A6}"/>
                </a:ext>
              </a:extLst>
            </p:cNvPr>
            <p:cNvGrpSpPr/>
            <p:nvPr/>
          </p:nvGrpSpPr>
          <p:grpSpPr>
            <a:xfrm>
              <a:off x="1184763" y="3726748"/>
              <a:ext cx="5356714" cy="1408413"/>
              <a:chOff x="1184763" y="3422650"/>
              <a:chExt cx="5356714" cy="1408413"/>
            </a:xfrm>
          </p:grpSpPr>
          <p:sp>
            <p:nvSpPr>
              <p:cNvPr id="10" name="TextBox 9">
                <a:extLst>
                  <a:ext uri="{FF2B5EF4-FFF2-40B4-BE49-F238E27FC236}">
                    <a16:creationId xmlns:a16="http://schemas.microsoft.com/office/drawing/2014/main" id="{72B26990-FE16-6C61-C014-03AE40610E2B}"/>
                  </a:ext>
                </a:extLst>
              </p:cNvPr>
              <p:cNvSpPr txBox="1"/>
              <p:nvPr/>
            </p:nvSpPr>
            <p:spPr>
              <a:xfrm>
                <a:off x="1184764" y="3422650"/>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دسترسی جهانی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EB8026C3-B7FC-4CAC-E4C4-09349426ACC4}"/>
                  </a:ext>
                </a:extLst>
              </p:cNvPr>
              <p:cNvSpPr txBox="1"/>
              <p:nvPr/>
            </p:nvSpPr>
            <p:spPr>
              <a:xfrm>
                <a:off x="1184763" y="4030844"/>
                <a:ext cx="5351131" cy="800219"/>
              </a:xfrm>
              <a:prstGeom prst="rect">
                <a:avLst/>
              </a:prstGeom>
              <a:noFill/>
            </p:spPr>
            <p:txBody>
              <a:bodyPr wrap="square">
                <a:spAutoFit/>
              </a:bodyPr>
              <a:lstStyle/>
              <a:p>
                <a:pPr algn="r" rtl="1">
                  <a:lnSpc>
                    <a:spcPct val="150000"/>
                  </a:lnSpc>
                </a:pPr>
                <a:r>
                  <a:rPr lang="fa-IR" sz="1600" dirty="0">
                    <a:solidFill>
                      <a:schemeClr val="tx1">
                        <a:lumMod val="75000"/>
                        <a:lumOff val="25000"/>
                      </a:schemeClr>
                    </a:solidFill>
                    <a:latin typeface="Montserrat" panose="00000500000000000000" pitchFamily="2" charset="0"/>
                    <a:cs typeface="B Nazanin" panose="00000400000000000000" pitchFamily="2" charset="-78"/>
                  </a:rPr>
                  <a:t>حضور ما قاره‌ها را در بر می‌گیرد، به مشتریان در سراسر جهان دسترسی پیدا می‌کند، و کسب‌وکارها را در صنایع مختلف توانمند می‌سازد.</a:t>
                </a:r>
                <a:endParaRPr lang="en-IN" sz="1600" dirty="0">
                  <a:solidFill>
                    <a:schemeClr val="tx1">
                      <a:lumMod val="75000"/>
                      <a:lumOff val="25000"/>
                    </a:schemeClr>
                  </a:solidFill>
                  <a:latin typeface="Montserrat" panose="00000500000000000000" pitchFamily="2" charset="0"/>
                  <a:cs typeface="B Nazanin" panose="00000400000000000000" pitchFamily="2" charset="-78"/>
                </a:endParaRPr>
              </a:p>
            </p:txBody>
          </p:sp>
        </p:grpSp>
        <p:pic>
          <p:nvPicPr>
            <p:cNvPr id="1028" name="Picture 4" descr="Free photo business strategy corporation enterprise startup concept">
              <a:extLst>
                <a:ext uri="{FF2B5EF4-FFF2-40B4-BE49-F238E27FC236}">
                  <a16:creationId xmlns:a16="http://schemas.microsoft.com/office/drawing/2014/main" id="{07F12A53-009D-3434-B626-8FAF53507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029" y="1657217"/>
              <a:ext cx="4083540" cy="42676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7245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72B62A4-8E75-8E0E-10F7-209190F7A2A2}"/>
              </a:ext>
            </a:extLst>
          </p:cNvPr>
          <p:cNvSpPr/>
          <p:nvPr/>
        </p:nvSpPr>
        <p:spPr>
          <a:xfrm>
            <a:off x="4761113" y="1977921"/>
            <a:ext cx="7036647" cy="3627872"/>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sp>
        <p:nvSpPr>
          <p:cNvPr id="6" name="Rectangle 5">
            <a:extLst>
              <a:ext uri="{FF2B5EF4-FFF2-40B4-BE49-F238E27FC236}">
                <a16:creationId xmlns:a16="http://schemas.microsoft.com/office/drawing/2014/main" id="{D6545411-E57A-0C1F-E905-F573132962FA}"/>
              </a:ext>
            </a:extLst>
          </p:cNvPr>
          <p:cNvSpPr/>
          <p:nvPr/>
        </p:nvSpPr>
        <p:spPr>
          <a:xfrm>
            <a:off x="0" y="5082412"/>
            <a:ext cx="5254171" cy="4213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Rectangle 4">
            <a:extLst>
              <a:ext uri="{FF2B5EF4-FFF2-40B4-BE49-F238E27FC236}">
                <a16:creationId xmlns:a16="http://schemas.microsoft.com/office/drawing/2014/main" id="{E73CD487-E616-F478-CCE1-0E9A071E3C45}"/>
              </a:ext>
            </a:extLst>
          </p:cNvPr>
          <p:cNvSpPr/>
          <p:nvPr/>
        </p:nvSpPr>
        <p:spPr>
          <a:xfrm>
            <a:off x="682281" y="2127578"/>
            <a:ext cx="5254171" cy="4213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17</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2050" name="Picture 2" descr="Photo close upemployees call center in the workplacepeople and technology">
            <a:extLst>
              <a:ext uri="{FF2B5EF4-FFF2-40B4-BE49-F238E27FC236}">
                <a16:creationId xmlns:a16="http://schemas.microsoft.com/office/drawing/2014/main" id="{7D09E6AA-D440-089B-D98C-EF1DC2D5C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08" y="398510"/>
            <a:ext cx="2804092" cy="3734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hoto portrait of woman customer service worker">
            <a:extLst>
              <a:ext uri="{FF2B5EF4-FFF2-40B4-BE49-F238E27FC236}">
                <a16:creationId xmlns:a16="http://schemas.microsoft.com/office/drawing/2014/main" id="{922E255A-5988-A3C1-A795-E81B8FE48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667" y="398510"/>
            <a:ext cx="2487886" cy="3734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photo attractive latin executive offering customer service with a headset and offering tech support at a busy call center">
            <a:extLst>
              <a:ext uri="{FF2B5EF4-FFF2-40B4-BE49-F238E27FC236}">
                <a16:creationId xmlns:a16="http://schemas.microsoft.com/office/drawing/2014/main" id="{8DEDFCA4-BEE5-D7A5-1350-ECC631D92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48708" y="4309108"/>
            <a:ext cx="5671845" cy="23892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512A660-98B5-A505-16ED-E68C27392195}"/>
              </a:ext>
            </a:extLst>
          </p:cNvPr>
          <p:cNvSpPr/>
          <p:nvPr/>
        </p:nvSpPr>
        <p:spPr>
          <a:xfrm>
            <a:off x="11739704" y="2509326"/>
            <a:ext cx="45719" cy="22700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2" name="Group 11">
            <a:extLst>
              <a:ext uri="{FF2B5EF4-FFF2-40B4-BE49-F238E27FC236}">
                <a16:creationId xmlns:a16="http://schemas.microsoft.com/office/drawing/2014/main" id="{2BE455F4-F258-3788-35C2-A0197C8701F8}"/>
              </a:ext>
            </a:extLst>
          </p:cNvPr>
          <p:cNvGrpSpPr/>
          <p:nvPr/>
        </p:nvGrpSpPr>
        <p:grpSpPr>
          <a:xfrm>
            <a:off x="6301772" y="2548891"/>
            <a:ext cx="5356713" cy="1570299"/>
            <a:chOff x="6301772" y="2464951"/>
            <a:chExt cx="5356713" cy="1570299"/>
          </a:xfrm>
        </p:grpSpPr>
        <p:sp>
          <p:nvSpPr>
            <p:cNvPr id="9" name="TextBox 8">
              <a:extLst>
                <a:ext uri="{FF2B5EF4-FFF2-40B4-BE49-F238E27FC236}">
                  <a16:creationId xmlns:a16="http://schemas.microsoft.com/office/drawing/2014/main" id="{25AF9379-A662-ADC3-B6AF-ACA92B0DBE50}"/>
                </a:ext>
              </a:extLst>
            </p:cNvPr>
            <p:cNvSpPr txBox="1"/>
            <p:nvPr/>
          </p:nvSpPr>
          <p:spPr>
            <a:xfrm>
              <a:off x="6301772" y="2464951"/>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پشتیبانی مشتری</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AD828D6F-1564-2682-23AA-3CDF6303F74E}"/>
                </a:ext>
              </a:extLst>
            </p:cNvPr>
            <p:cNvSpPr txBox="1"/>
            <p:nvPr/>
          </p:nvSpPr>
          <p:spPr>
            <a:xfrm>
              <a:off x="6600420" y="3146545"/>
              <a:ext cx="4629631" cy="888705"/>
            </a:xfrm>
            <a:prstGeom prst="rect">
              <a:avLst/>
            </a:prstGeom>
            <a:noFill/>
          </p:spPr>
          <p:txBody>
            <a:bodyPr wrap="square">
              <a:spAutoFit/>
            </a:bodyPr>
            <a:lstStyle/>
            <a:p>
              <a:pPr algn="r" rtl="1">
                <a:lnSpc>
                  <a:spcPct val="150000"/>
                </a:lnSpc>
              </a:pPr>
              <a:r>
                <a:rPr lang="fa-IR" dirty="0">
                  <a:solidFill>
                    <a:schemeClr val="tx1">
                      <a:lumMod val="75000"/>
                      <a:lumOff val="25000"/>
                    </a:schemeClr>
                  </a:solidFill>
                  <a:latin typeface="Montserrat" panose="00000500000000000000" pitchFamily="2" charset="0"/>
                  <a:cs typeface="B Nazanin" panose="00000400000000000000" pitchFamily="2" charset="-78"/>
                </a:rPr>
                <a:t>رویکرد مشتری محور ما پشتیبانی 24/7 را ارائه می دهد و از تجربیات یکپارچه کاربر و رضایت مشتری اطمینان می دهد.</a:t>
              </a:r>
              <a:endParaRPr lang="en-US"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153165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14B84E-D8C0-91D7-FF74-F042A923317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FFBC06E2-A6E0-BF67-08BD-7E0737389E5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FACEBAA-A3B0-5935-8903-5D49B5CF50F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18</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FE3596D8-7D42-EED3-F70B-FCBBADA235AF}"/>
              </a:ext>
            </a:extLst>
          </p:cNvPr>
          <p:cNvSpPr/>
          <p:nvPr/>
        </p:nvSpPr>
        <p:spPr>
          <a:xfrm flipH="1">
            <a:off x="867180" y="1854200"/>
            <a:ext cx="11324819" cy="31496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4098" name="Picture 2" descr="Free photo flat lay of retro telephone receiver with chat bubbles">
            <a:extLst>
              <a:ext uri="{FF2B5EF4-FFF2-40B4-BE49-F238E27FC236}">
                <a16:creationId xmlns:a16="http://schemas.microsoft.com/office/drawing/2014/main" id="{6AA89DFB-C73C-8EAD-68E2-4E70B8584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447675"/>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700C424-6E55-00AE-D844-BAB8FE3743FE}"/>
              </a:ext>
            </a:extLst>
          </p:cNvPr>
          <p:cNvSpPr/>
          <p:nvPr/>
        </p:nvSpPr>
        <p:spPr>
          <a:xfrm>
            <a:off x="202600" y="1204686"/>
            <a:ext cx="5376456" cy="4448628"/>
          </a:xfrm>
          <a:custGeom>
            <a:avLst/>
            <a:gdLst>
              <a:gd name="connsiteX0" fmla="*/ 6726788 w 7166060"/>
              <a:gd name="connsiteY0" fmla="*/ 0 h 4589080"/>
              <a:gd name="connsiteX1" fmla="*/ 7166061 w 7166060"/>
              <a:gd name="connsiteY1" fmla="*/ 0 h 4589080"/>
              <a:gd name="connsiteX2" fmla="*/ 7166061 w 7166060"/>
              <a:gd name="connsiteY2" fmla="*/ 4589081 h 4589080"/>
              <a:gd name="connsiteX3" fmla="*/ 6726788 w 7166060"/>
              <a:gd name="connsiteY3" fmla="*/ 4589081 h 4589080"/>
              <a:gd name="connsiteX4" fmla="*/ 439273 w 7166060"/>
              <a:gd name="connsiteY4" fmla="*/ 4589081 h 4589080"/>
              <a:gd name="connsiteX5" fmla="*/ 0 w 7166060"/>
              <a:gd name="connsiteY5" fmla="*/ 4589081 h 4589080"/>
              <a:gd name="connsiteX6" fmla="*/ 0 w 7166060"/>
              <a:gd name="connsiteY6" fmla="*/ 0 h 4589080"/>
              <a:gd name="connsiteX7" fmla="*/ 439273 w 7166060"/>
              <a:gd name="connsiteY7" fmla="*/ 0 h 458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6060" h="4589080">
                <a:moveTo>
                  <a:pt x="6726788" y="0"/>
                </a:moveTo>
                <a:cubicBezTo>
                  <a:pt x="6969392" y="0"/>
                  <a:pt x="7166061" y="0"/>
                  <a:pt x="7166061" y="0"/>
                </a:cubicBezTo>
                <a:lnTo>
                  <a:pt x="7166061" y="4589081"/>
                </a:lnTo>
                <a:cubicBezTo>
                  <a:pt x="7166061" y="4589081"/>
                  <a:pt x="6969392" y="4589081"/>
                  <a:pt x="6726788" y="4589081"/>
                </a:cubicBezTo>
                <a:lnTo>
                  <a:pt x="439273" y="4589081"/>
                </a:lnTo>
                <a:cubicBezTo>
                  <a:pt x="196669" y="4589081"/>
                  <a:pt x="0" y="4589081"/>
                  <a:pt x="0" y="4589081"/>
                </a:cubicBezTo>
                <a:lnTo>
                  <a:pt x="0" y="0"/>
                </a:lnTo>
                <a:cubicBezTo>
                  <a:pt x="0" y="0"/>
                  <a:pt x="196669" y="0"/>
                  <a:pt x="439273" y="0"/>
                </a:cubicBezTo>
                <a:close/>
              </a:path>
            </a:pathLst>
          </a:custGeom>
          <a:solidFill>
            <a:srgbClr val="FFFFFF"/>
          </a:solidFill>
          <a:ln w="6789" cap="flat">
            <a:noFill/>
            <a:prstDash val="solid"/>
            <a:miter/>
          </a:ln>
          <a:effectLst>
            <a:outerShdw blurRad="63500" sx="102000" sy="102000" algn="ctr" rotWithShape="0">
              <a:prstClr val="black">
                <a:alpha val="6000"/>
              </a:prstClr>
            </a:outerShdw>
          </a:effectLst>
        </p:spPr>
        <p:txBody>
          <a:bodyPr rtlCol="0" anchor="ctr"/>
          <a:lstStyle/>
          <a:p>
            <a:pPr algn="r" rtl="1"/>
            <a:endParaRPr lang="en-IN" dirty="0">
              <a:cs typeface="B Nazanin" panose="00000400000000000000" pitchFamily="2" charset="-78"/>
            </a:endParaRPr>
          </a:p>
        </p:txBody>
      </p:sp>
      <p:grpSp>
        <p:nvGrpSpPr>
          <p:cNvPr id="24" name="Group 23">
            <a:extLst>
              <a:ext uri="{FF2B5EF4-FFF2-40B4-BE49-F238E27FC236}">
                <a16:creationId xmlns:a16="http://schemas.microsoft.com/office/drawing/2014/main" id="{84A32DBE-E754-D203-90A7-D3CAF430DAC2}"/>
              </a:ext>
            </a:extLst>
          </p:cNvPr>
          <p:cNvGrpSpPr/>
          <p:nvPr/>
        </p:nvGrpSpPr>
        <p:grpSpPr>
          <a:xfrm>
            <a:off x="202600" y="1823605"/>
            <a:ext cx="5242663" cy="3169963"/>
            <a:chOff x="81672" y="1908780"/>
            <a:chExt cx="5356713" cy="3169963"/>
          </a:xfrm>
        </p:grpSpPr>
        <p:sp>
          <p:nvSpPr>
            <p:cNvPr id="8" name="TextBox 7">
              <a:extLst>
                <a:ext uri="{FF2B5EF4-FFF2-40B4-BE49-F238E27FC236}">
                  <a16:creationId xmlns:a16="http://schemas.microsoft.com/office/drawing/2014/main" id="{59717E7D-8E38-3779-AA18-C9435ABD4FEC}"/>
                </a:ext>
              </a:extLst>
            </p:cNvPr>
            <p:cNvSpPr txBox="1"/>
            <p:nvPr/>
          </p:nvSpPr>
          <p:spPr>
            <a:xfrm>
              <a:off x="81672" y="1908780"/>
              <a:ext cx="535671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با ما تماس بگیرید</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0" name="TextBox 9">
              <a:extLst>
                <a:ext uri="{FF2B5EF4-FFF2-40B4-BE49-F238E27FC236}">
                  <a16:creationId xmlns:a16="http://schemas.microsoft.com/office/drawing/2014/main" id="{ACDE7CF0-74D8-29B6-0ABD-25771A65C31D}"/>
                </a:ext>
              </a:extLst>
            </p:cNvPr>
            <p:cNvSpPr txBox="1"/>
            <p:nvPr/>
          </p:nvSpPr>
          <p:spPr>
            <a:xfrm>
              <a:off x="404696" y="2657671"/>
              <a:ext cx="4880380" cy="325089"/>
            </a:xfrm>
            <a:prstGeom prst="rect">
              <a:avLst/>
            </a:prstGeom>
            <a:noFill/>
          </p:spPr>
          <p:txBody>
            <a:bodyPr wrap="square">
              <a:spAutoFit/>
            </a:bodyPr>
            <a:lstStyle/>
            <a:p>
              <a:pPr algn="r" rtl="1">
                <a:lnSpc>
                  <a:spcPct val="150000"/>
                </a:lnSpc>
              </a:pPr>
              <a:r>
                <a:rPr lang="fa-IR" sz="1100" dirty="0">
                  <a:solidFill>
                    <a:schemeClr val="tx1">
                      <a:lumMod val="85000"/>
                      <a:lumOff val="15000"/>
                    </a:schemeClr>
                  </a:solidFill>
                  <a:latin typeface="Montserrat" panose="00000500000000000000" pitchFamily="2" charset="0"/>
                  <a:cs typeface="B Nazanin" panose="00000400000000000000" pitchFamily="2" charset="-78"/>
                </a:rPr>
                <a:t>برای همکاری، پرس و جو و کشف احتمالات بی پایان تحول فناوری با ما تماس بگیرید.</a:t>
              </a:r>
              <a:endParaRPr lang="en-IN" sz="1100" dirty="0">
                <a:solidFill>
                  <a:schemeClr val="tx1">
                    <a:lumMod val="85000"/>
                    <a:lumOff val="15000"/>
                  </a:schemeClr>
                </a:solidFill>
                <a:latin typeface="Montserrat" panose="00000500000000000000" pitchFamily="2" charset="0"/>
                <a:cs typeface="B Nazanin" panose="00000400000000000000" pitchFamily="2" charset="-78"/>
              </a:endParaRPr>
            </a:p>
          </p:txBody>
        </p:sp>
        <p:grpSp>
          <p:nvGrpSpPr>
            <p:cNvPr id="23" name="Group 22">
              <a:extLst>
                <a:ext uri="{FF2B5EF4-FFF2-40B4-BE49-F238E27FC236}">
                  <a16:creationId xmlns:a16="http://schemas.microsoft.com/office/drawing/2014/main" id="{4BA6F5DA-69DC-F467-1A8E-29384A68E30A}"/>
                </a:ext>
              </a:extLst>
            </p:cNvPr>
            <p:cNvGrpSpPr/>
            <p:nvPr/>
          </p:nvGrpSpPr>
          <p:grpSpPr>
            <a:xfrm>
              <a:off x="404696" y="3352463"/>
              <a:ext cx="3679893" cy="1726280"/>
              <a:chOff x="404696" y="3352463"/>
              <a:chExt cx="3679893" cy="1726280"/>
            </a:xfrm>
          </p:grpSpPr>
          <p:grpSp>
            <p:nvGrpSpPr>
              <p:cNvPr id="7" name="Group 6">
                <a:extLst>
                  <a:ext uri="{FF2B5EF4-FFF2-40B4-BE49-F238E27FC236}">
                    <a16:creationId xmlns:a16="http://schemas.microsoft.com/office/drawing/2014/main" id="{C8619582-2501-2DDF-C3D6-FCB3194DE0D6}"/>
                  </a:ext>
                </a:extLst>
              </p:cNvPr>
              <p:cNvGrpSpPr/>
              <p:nvPr/>
            </p:nvGrpSpPr>
            <p:grpSpPr>
              <a:xfrm>
                <a:off x="404696" y="3352463"/>
                <a:ext cx="3649309" cy="259560"/>
                <a:chOff x="437458" y="3352463"/>
                <a:chExt cx="3649309" cy="259560"/>
              </a:xfrm>
            </p:grpSpPr>
            <p:sp>
              <p:nvSpPr>
                <p:cNvPr id="16" name="TextBox 16">
                  <a:extLst>
                    <a:ext uri="{FF2B5EF4-FFF2-40B4-BE49-F238E27FC236}">
                      <a16:creationId xmlns:a16="http://schemas.microsoft.com/office/drawing/2014/main" id="{EF79662B-0E6E-7A95-B49B-2F37083454F7}"/>
                    </a:ext>
                  </a:extLst>
                </p:cNvPr>
                <p:cNvSpPr txBox="1"/>
                <p:nvPr/>
              </p:nvSpPr>
              <p:spPr>
                <a:xfrm>
                  <a:off x="786416" y="3372918"/>
                  <a:ext cx="3300351" cy="226344"/>
                </a:xfrm>
                <a:prstGeom prst="rect">
                  <a:avLst/>
                </a:prstGeom>
              </p:spPr>
              <p:txBody>
                <a:bodyPr wrap="square" lIns="0" tIns="0" rIns="0" bIns="0" rtlCol="0" anchor="t">
                  <a:spAutoFit/>
                </a:bodyPr>
                <a:lstStyle/>
                <a:p>
                  <a:pPr algn="r" rtl="1">
                    <a:lnSpc>
                      <a:spcPts val="1915"/>
                    </a:lnSpc>
                  </a:pPr>
                  <a:r>
                    <a:rPr lang="fa-IR" sz="1133" dirty="0">
                      <a:solidFill>
                        <a:srgbClr val="242424"/>
                      </a:solidFill>
                      <a:latin typeface="Montserrat" panose="00000500000000000000" pitchFamily="2" charset="0"/>
                      <a:cs typeface="B Nazanin" panose="00000400000000000000" pitchFamily="2" charset="-78"/>
                    </a:rPr>
                    <a:t>خیابان </a:t>
                  </a:r>
                  <a:r>
                    <a:rPr lang="en-US" sz="1133" dirty="0">
                      <a:solidFill>
                        <a:srgbClr val="242424"/>
                      </a:solidFill>
                      <a:latin typeface="Montserrat" panose="00000500000000000000" pitchFamily="2" charset="0"/>
                      <a:cs typeface="B Nazanin" panose="00000400000000000000" pitchFamily="2" charset="-78"/>
                    </a:rPr>
                    <a:t>XYZ، </a:t>
                  </a:r>
                  <a:r>
                    <a:rPr lang="fa-IR" sz="1133" dirty="0">
                      <a:solidFill>
                        <a:srgbClr val="242424"/>
                      </a:solidFill>
                      <a:latin typeface="Montserrat" panose="00000500000000000000" pitchFamily="2" charset="0"/>
                      <a:cs typeface="B Nazanin" panose="00000400000000000000" pitchFamily="2" charset="-78"/>
                    </a:rPr>
                    <a:t>شهر - 000000</a:t>
                  </a:r>
                  <a:endParaRPr lang="en-US" sz="1133" dirty="0">
                    <a:solidFill>
                      <a:srgbClr val="242424"/>
                    </a:solidFill>
                    <a:latin typeface="Montserrat" panose="00000500000000000000" pitchFamily="2" charset="0"/>
                    <a:cs typeface="B Nazanin" panose="00000400000000000000" pitchFamily="2" charset="-78"/>
                  </a:endParaRPr>
                </a:p>
              </p:txBody>
            </p:sp>
            <p:pic>
              <p:nvPicPr>
                <p:cNvPr id="1026" name="Picture 2" descr="Location - Free signs icons">
                  <a:extLst>
                    <a:ext uri="{FF2B5EF4-FFF2-40B4-BE49-F238E27FC236}">
                      <a16:creationId xmlns:a16="http://schemas.microsoft.com/office/drawing/2014/main" id="{C8058521-C054-0D0E-4C9F-85F031FF0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58" y="3352463"/>
                  <a:ext cx="259560" cy="259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0B9D40-B293-35D5-ACC7-5A28165AD474}"/>
                  </a:ext>
                </a:extLst>
              </p:cNvPr>
              <p:cNvGrpSpPr/>
              <p:nvPr/>
            </p:nvGrpSpPr>
            <p:grpSpPr>
              <a:xfrm>
                <a:off x="404696" y="3776140"/>
                <a:ext cx="3620706" cy="462306"/>
                <a:chOff x="466060" y="3741454"/>
                <a:chExt cx="3620706" cy="462306"/>
              </a:xfrm>
            </p:grpSpPr>
            <p:sp>
              <p:nvSpPr>
                <p:cNvPr id="17" name="TextBox 17">
                  <a:extLst>
                    <a:ext uri="{FF2B5EF4-FFF2-40B4-BE49-F238E27FC236}">
                      <a16:creationId xmlns:a16="http://schemas.microsoft.com/office/drawing/2014/main" id="{AE96C707-C352-90E6-C740-900F3AEFFC19}"/>
                    </a:ext>
                  </a:extLst>
                </p:cNvPr>
                <p:cNvSpPr txBox="1"/>
                <p:nvPr/>
              </p:nvSpPr>
              <p:spPr>
                <a:xfrm>
                  <a:off x="786416" y="3741454"/>
                  <a:ext cx="3300350" cy="46230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+91 000 000 0000</a:t>
                  </a:r>
                </a:p>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+91 000 000 0000</a:t>
                  </a:r>
                </a:p>
              </p:txBody>
            </p:sp>
            <p:pic>
              <p:nvPicPr>
                <p:cNvPr id="1028" name="Picture 4" descr="Phone - Free communications icons">
                  <a:extLst>
                    <a:ext uri="{FF2B5EF4-FFF2-40B4-BE49-F238E27FC236}">
                      <a16:creationId xmlns:a16="http://schemas.microsoft.com/office/drawing/2014/main" id="{C4834544-AB1D-8634-FFA3-A710EB067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60" y="3844591"/>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71241E1-B668-FA0C-7665-F04F069D1C37}"/>
                  </a:ext>
                </a:extLst>
              </p:cNvPr>
              <p:cNvGrpSpPr/>
              <p:nvPr/>
            </p:nvGrpSpPr>
            <p:grpSpPr>
              <a:xfrm>
                <a:off x="404696" y="4402563"/>
                <a:ext cx="3641291" cy="256032"/>
                <a:chOff x="445475" y="4317663"/>
                <a:chExt cx="3641291" cy="256032"/>
              </a:xfrm>
            </p:grpSpPr>
            <p:sp>
              <p:nvSpPr>
                <p:cNvPr id="18" name="TextBox 18">
                  <a:extLst>
                    <a:ext uri="{FF2B5EF4-FFF2-40B4-BE49-F238E27FC236}">
                      <a16:creationId xmlns:a16="http://schemas.microsoft.com/office/drawing/2014/main" id="{4D4DEFA1-196D-953E-CEFF-0F42174F7C77}"/>
                    </a:ext>
                  </a:extLst>
                </p:cNvPr>
                <p:cNvSpPr txBox="1"/>
                <p:nvPr/>
              </p:nvSpPr>
              <p:spPr>
                <a:xfrm>
                  <a:off x="786416" y="4336354"/>
                  <a:ext cx="3300350" cy="22108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emailaddress@mail.com</a:t>
                  </a:r>
                </a:p>
              </p:txBody>
            </p:sp>
            <p:pic>
              <p:nvPicPr>
                <p:cNvPr id="1030" name="Picture 6" descr="Mail - Free multimedia icons">
                  <a:extLst>
                    <a:ext uri="{FF2B5EF4-FFF2-40B4-BE49-F238E27FC236}">
                      <a16:creationId xmlns:a16="http://schemas.microsoft.com/office/drawing/2014/main" id="{BF29F59C-0F10-8D7D-B9D9-599BC4A21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75" y="4317663"/>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A78E8F48-C7BE-08D3-E340-6A381D6641C1}"/>
                  </a:ext>
                </a:extLst>
              </p:cNvPr>
              <p:cNvGrpSpPr/>
              <p:nvPr/>
            </p:nvGrpSpPr>
            <p:grpSpPr>
              <a:xfrm>
                <a:off x="404696" y="4822711"/>
                <a:ext cx="3679893" cy="256032"/>
                <a:chOff x="406873" y="4689744"/>
                <a:chExt cx="3679893" cy="256032"/>
              </a:xfrm>
            </p:grpSpPr>
            <p:sp>
              <p:nvSpPr>
                <p:cNvPr id="19" name="TextBox 19">
                  <a:extLst>
                    <a:ext uri="{FF2B5EF4-FFF2-40B4-BE49-F238E27FC236}">
                      <a16:creationId xmlns:a16="http://schemas.microsoft.com/office/drawing/2014/main" id="{9CF9D4D8-AA75-6BB8-E60F-9836F8D0FF51}"/>
                    </a:ext>
                  </a:extLst>
                </p:cNvPr>
                <p:cNvSpPr txBox="1"/>
                <p:nvPr/>
              </p:nvSpPr>
              <p:spPr>
                <a:xfrm>
                  <a:off x="786416" y="4708435"/>
                  <a:ext cx="3300350" cy="221086"/>
                </a:xfrm>
                <a:prstGeom prst="rect">
                  <a:avLst/>
                </a:prstGeom>
              </p:spPr>
              <p:txBody>
                <a:bodyPr wrap="square" lIns="0" tIns="0" rIns="0" bIns="0" rtlCol="0" anchor="t">
                  <a:spAutoFit/>
                </a:bodyPr>
                <a:lstStyle/>
                <a:p>
                  <a:pPr algn="r" rtl="1">
                    <a:lnSpc>
                      <a:spcPts val="1915"/>
                    </a:lnSpc>
                  </a:pPr>
                  <a:r>
                    <a:rPr lang="en-US" sz="1133" dirty="0">
                      <a:solidFill>
                        <a:srgbClr val="242424"/>
                      </a:solidFill>
                      <a:latin typeface="Montserrat" panose="00000500000000000000" pitchFamily="2" charset="0"/>
                      <a:cs typeface="B Nazanin" panose="00000400000000000000" pitchFamily="2" charset="-78"/>
                    </a:rPr>
                    <a:t>www.domainname.com</a:t>
                  </a:r>
                </a:p>
              </p:txBody>
            </p:sp>
            <p:pic>
              <p:nvPicPr>
                <p:cNvPr id="1032" name="Picture 8" descr="World wide web - Free web icons">
                  <a:extLst>
                    <a:ext uri="{FF2B5EF4-FFF2-40B4-BE49-F238E27FC236}">
                      <a16:creationId xmlns:a16="http://schemas.microsoft.com/office/drawing/2014/main" id="{159B8ABC-0C73-E702-1AF0-9A38B1C51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06873" y="4689744"/>
                  <a:ext cx="256032" cy="256032"/>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054749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9C3E48D-60F2-24C9-ECE9-30AD8C5AAB40}"/>
              </a:ext>
            </a:extLst>
          </p:cNvPr>
          <p:cNvGrpSpPr/>
          <p:nvPr/>
        </p:nvGrpSpPr>
        <p:grpSpPr>
          <a:xfrm>
            <a:off x="10906522" y="-12700"/>
            <a:ext cx="615156" cy="952500"/>
            <a:chOff x="10248900" y="0"/>
            <a:chExt cx="812800" cy="952500"/>
          </a:xfrm>
        </p:grpSpPr>
        <p:sp>
          <p:nvSpPr>
            <p:cNvPr id="4" name="Rectangle 3">
              <a:extLst>
                <a:ext uri="{FF2B5EF4-FFF2-40B4-BE49-F238E27FC236}">
                  <a16:creationId xmlns:a16="http://schemas.microsoft.com/office/drawing/2014/main" id="{8A2FE04E-5B9B-6797-E5E4-DB99FDC386C2}"/>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TextBox 4">
              <a:extLst>
                <a:ext uri="{FF2B5EF4-FFF2-40B4-BE49-F238E27FC236}">
                  <a16:creationId xmlns:a16="http://schemas.microsoft.com/office/drawing/2014/main" id="{9508D0D6-58B0-7B43-8E04-1B90FD221D69}"/>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01</a:t>
              </a:r>
              <a:endParaRPr lang="en-IN" b="1" dirty="0">
                <a:solidFill>
                  <a:schemeClr val="bg1"/>
                </a:solidFill>
                <a:latin typeface="Montserrat" panose="00000500000000000000" pitchFamily="2" charset="0"/>
                <a:cs typeface="B Nazanin" panose="00000400000000000000" pitchFamily="2" charset="-78"/>
              </a:endParaRPr>
            </a:p>
          </p:txBody>
        </p:sp>
      </p:grpSp>
      <p:sp>
        <p:nvSpPr>
          <p:cNvPr id="7" name="Rectangle 6">
            <a:extLst>
              <a:ext uri="{FF2B5EF4-FFF2-40B4-BE49-F238E27FC236}">
                <a16:creationId xmlns:a16="http://schemas.microsoft.com/office/drawing/2014/main" id="{CE942A81-1FD2-2899-5301-01E8E1F5E2E0}"/>
              </a:ext>
            </a:extLst>
          </p:cNvPr>
          <p:cNvSpPr/>
          <p:nvPr/>
        </p:nvSpPr>
        <p:spPr>
          <a:xfrm>
            <a:off x="0" y="3994150"/>
            <a:ext cx="5962650" cy="24193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2" name="Group 21">
            <a:extLst>
              <a:ext uri="{FF2B5EF4-FFF2-40B4-BE49-F238E27FC236}">
                <a16:creationId xmlns:a16="http://schemas.microsoft.com/office/drawing/2014/main" id="{587C2F5F-E9A8-EB59-52F3-013D13517C51}"/>
              </a:ext>
            </a:extLst>
          </p:cNvPr>
          <p:cNvGrpSpPr/>
          <p:nvPr/>
        </p:nvGrpSpPr>
        <p:grpSpPr>
          <a:xfrm>
            <a:off x="6477000" y="2238923"/>
            <a:ext cx="5715000" cy="1735426"/>
            <a:chOff x="6477000" y="2281921"/>
            <a:chExt cx="5715000" cy="1735426"/>
          </a:xfrm>
        </p:grpSpPr>
        <p:sp>
          <p:nvSpPr>
            <p:cNvPr id="9" name="TextBox 8">
              <a:extLst>
                <a:ext uri="{FF2B5EF4-FFF2-40B4-BE49-F238E27FC236}">
                  <a16:creationId xmlns:a16="http://schemas.microsoft.com/office/drawing/2014/main" id="{09D4B0F5-F357-7899-2199-DC5CF8EEB307}"/>
                </a:ext>
              </a:extLst>
            </p:cNvPr>
            <p:cNvSpPr txBox="1"/>
            <p:nvPr/>
          </p:nvSpPr>
          <p:spPr>
            <a:xfrm>
              <a:off x="6477000" y="2990335"/>
              <a:ext cx="5044678" cy="1027012"/>
            </a:xfrm>
            <a:prstGeom prst="rect">
              <a:avLst/>
            </a:prstGeom>
            <a:noFill/>
          </p:spPr>
          <p:txBody>
            <a:bodyPr wrap="square">
              <a:spAutoFit/>
            </a:bodyPr>
            <a:lstStyle/>
            <a:p>
              <a:pPr algn="r" rtl="1">
                <a:lnSpc>
                  <a:spcPct val="150000"/>
                </a:lnSpc>
              </a:pPr>
              <a:r>
                <a:rPr lang="fa-IR" sz="1400" dirty="0">
                  <a:solidFill>
                    <a:schemeClr val="tx1">
                      <a:lumMod val="85000"/>
                      <a:lumOff val="15000"/>
                    </a:schemeClr>
                  </a:solidFill>
                  <a:latin typeface="Montserrat" panose="00000500000000000000" pitchFamily="2" charset="0"/>
                  <a:cs typeface="B Nazanin" panose="00000400000000000000" pitchFamily="2" charset="-78"/>
                </a:rPr>
                <a:t>ما یک شرکت فناوری پویا هستیم که توسط نوآوری هدایت می شود. ماموریت ما ایجاد راه حل های پیشرفته ای است که صنایع را متحول می کند. با تیمی از متخصصان پرشور، ما با چالش ها مقابله می کنیم و برتری را ارائه می دهیم.</a:t>
              </a:r>
              <a:endParaRPr lang="en-IN" sz="14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1" name="TextBox 10">
              <a:extLst>
                <a:ext uri="{FF2B5EF4-FFF2-40B4-BE49-F238E27FC236}">
                  <a16:creationId xmlns:a16="http://schemas.microsoft.com/office/drawing/2014/main" id="{427F76F7-B888-B0CB-BB3A-F86C5334DBEA}"/>
                </a:ext>
              </a:extLst>
            </p:cNvPr>
            <p:cNvSpPr txBox="1"/>
            <p:nvPr/>
          </p:nvSpPr>
          <p:spPr>
            <a:xfrm>
              <a:off x="6477000" y="2281921"/>
              <a:ext cx="5715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درباره ما</a:t>
              </a:r>
              <a:endParaRPr lang="en-IN" sz="3200" b="1" dirty="0">
                <a:solidFill>
                  <a:schemeClr val="accent5"/>
                </a:solidFill>
                <a:latin typeface="Montserrat" panose="00000500000000000000" pitchFamily="2" charset="0"/>
                <a:cs typeface="B Nazanin" panose="00000400000000000000" pitchFamily="2" charset="-78"/>
              </a:endParaRPr>
            </a:p>
          </p:txBody>
        </p:sp>
      </p:grpSp>
      <p:grpSp>
        <p:nvGrpSpPr>
          <p:cNvPr id="19" name="Group 18">
            <a:extLst>
              <a:ext uri="{FF2B5EF4-FFF2-40B4-BE49-F238E27FC236}">
                <a16:creationId xmlns:a16="http://schemas.microsoft.com/office/drawing/2014/main" id="{656AA04E-CDE2-CB27-5500-2F9C462F3291}"/>
              </a:ext>
            </a:extLst>
          </p:cNvPr>
          <p:cNvGrpSpPr/>
          <p:nvPr/>
        </p:nvGrpSpPr>
        <p:grpSpPr>
          <a:xfrm>
            <a:off x="395672" y="4880660"/>
            <a:ext cx="5362063" cy="646331"/>
            <a:chOff x="473967" y="4774518"/>
            <a:chExt cx="5362063" cy="646331"/>
          </a:xfrm>
        </p:grpSpPr>
        <p:sp>
          <p:nvSpPr>
            <p:cNvPr id="15" name="TextBox 14">
              <a:extLst>
                <a:ext uri="{FF2B5EF4-FFF2-40B4-BE49-F238E27FC236}">
                  <a16:creationId xmlns:a16="http://schemas.microsoft.com/office/drawing/2014/main" id="{EC3AD52D-B363-68A3-663C-63304F9A6AA5}"/>
                </a:ext>
              </a:extLst>
            </p:cNvPr>
            <p:cNvSpPr txBox="1"/>
            <p:nvPr/>
          </p:nvSpPr>
          <p:spPr>
            <a:xfrm>
              <a:off x="4846657" y="4774518"/>
              <a:ext cx="989373" cy="646331"/>
            </a:xfrm>
            <a:prstGeom prst="rect">
              <a:avLst/>
            </a:prstGeom>
            <a:noFill/>
          </p:spPr>
          <p:txBody>
            <a:bodyPr wrap="none" rtlCol="0">
              <a:spAutoFit/>
            </a:bodyPr>
            <a:lstStyle/>
            <a:p>
              <a:pPr algn="r" rtl="1"/>
              <a:r>
                <a:rPr lang="en-IN" sz="3600" b="1" spc="0" baseline="0">
                  <a:ln/>
                  <a:solidFill>
                    <a:srgbClr val="FFFFFF"/>
                  </a:solidFill>
                  <a:latin typeface="Montserrat" panose="00000500000000000000" pitchFamily="2" charset="0"/>
                  <a:ea typeface="Roboto Black"/>
                  <a:cs typeface="B Nazanin" panose="00000400000000000000" pitchFamily="2" charset="-78"/>
                  <a:sym typeface="Roboto Black"/>
                  <a:rtl val="0"/>
                </a:rPr>
                <a:t>98%</a:t>
              </a:r>
            </a:p>
          </p:txBody>
        </p:sp>
        <p:sp>
          <p:nvSpPr>
            <p:cNvPr id="16" name="TextBox 15">
              <a:extLst>
                <a:ext uri="{FF2B5EF4-FFF2-40B4-BE49-F238E27FC236}">
                  <a16:creationId xmlns:a16="http://schemas.microsoft.com/office/drawing/2014/main" id="{713C998A-555C-CF3D-E794-28788075A661}"/>
                </a:ext>
              </a:extLst>
            </p:cNvPr>
            <p:cNvSpPr txBox="1"/>
            <p:nvPr/>
          </p:nvSpPr>
          <p:spPr>
            <a:xfrm>
              <a:off x="3462297" y="4774518"/>
              <a:ext cx="886781" cy="646331"/>
            </a:xfrm>
            <a:prstGeom prst="rect">
              <a:avLst/>
            </a:prstGeom>
            <a:noFill/>
          </p:spPr>
          <p:txBody>
            <a:bodyPr wrap="none" rtlCol="0">
              <a:spAutoFit/>
            </a:bodyPr>
            <a:lstStyle/>
            <a:p>
              <a:pPr algn="r" rtl="1"/>
              <a:r>
                <a:rPr lang="en-IN" sz="3600" b="1" spc="0" baseline="0" dirty="0">
                  <a:ln/>
                  <a:solidFill>
                    <a:srgbClr val="FFFFFF"/>
                  </a:solidFill>
                  <a:latin typeface="Montserrat" panose="00000500000000000000" pitchFamily="2" charset="0"/>
                  <a:ea typeface="Roboto Black"/>
                  <a:cs typeface="B Nazanin" panose="00000400000000000000" pitchFamily="2" charset="-78"/>
                  <a:sym typeface="Roboto Black"/>
                  <a:rtl val="0"/>
                </a:rPr>
                <a:t>300</a:t>
              </a:r>
            </a:p>
          </p:txBody>
        </p:sp>
        <p:sp>
          <p:nvSpPr>
            <p:cNvPr id="17" name="TextBox 16">
              <a:extLst>
                <a:ext uri="{FF2B5EF4-FFF2-40B4-BE49-F238E27FC236}">
                  <a16:creationId xmlns:a16="http://schemas.microsoft.com/office/drawing/2014/main" id="{DDADDCB0-9612-FDDF-F0EA-ABCF6C42CAB8}"/>
                </a:ext>
              </a:extLst>
            </p:cNvPr>
            <p:cNvSpPr txBox="1"/>
            <p:nvPr/>
          </p:nvSpPr>
          <p:spPr>
            <a:xfrm>
              <a:off x="1880768" y="4774518"/>
              <a:ext cx="1083951" cy="646331"/>
            </a:xfrm>
            <a:prstGeom prst="rect">
              <a:avLst/>
            </a:prstGeom>
            <a:noFill/>
          </p:spPr>
          <p:txBody>
            <a:bodyPr wrap="none" rtlCol="0">
              <a:spAutoFit/>
            </a:bodyPr>
            <a:lstStyle/>
            <a:p>
              <a:pPr algn="r" rtl="1"/>
              <a:r>
                <a:rPr lang="en-IN" sz="3600" b="1" spc="0" baseline="0" dirty="0">
                  <a:ln/>
                  <a:solidFill>
                    <a:srgbClr val="FFFFFF"/>
                  </a:solidFill>
                  <a:latin typeface="Montserrat" panose="00000500000000000000" pitchFamily="2" charset="0"/>
                  <a:ea typeface="Roboto Black"/>
                  <a:cs typeface="B Nazanin" panose="00000400000000000000" pitchFamily="2" charset="-78"/>
                  <a:sym typeface="Roboto Black"/>
                  <a:rtl val="0"/>
                </a:rPr>
                <a:t>+1M</a:t>
              </a:r>
            </a:p>
          </p:txBody>
        </p:sp>
        <p:sp>
          <p:nvSpPr>
            <p:cNvPr id="18" name="TextBox 17">
              <a:extLst>
                <a:ext uri="{FF2B5EF4-FFF2-40B4-BE49-F238E27FC236}">
                  <a16:creationId xmlns:a16="http://schemas.microsoft.com/office/drawing/2014/main" id="{997334CC-CFEB-0E43-0DB6-FB2459DAC70F}"/>
                </a:ext>
              </a:extLst>
            </p:cNvPr>
            <p:cNvSpPr txBox="1"/>
            <p:nvPr/>
          </p:nvSpPr>
          <p:spPr>
            <a:xfrm>
              <a:off x="473967" y="4774518"/>
              <a:ext cx="1107996" cy="646331"/>
            </a:xfrm>
            <a:prstGeom prst="rect">
              <a:avLst/>
            </a:prstGeom>
            <a:noFill/>
          </p:spPr>
          <p:txBody>
            <a:bodyPr wrap="none" rtlCol="0">
              <a:spAutoFit/>
            </a:bodyPr>
            <a:lstStyle/>
            <a:p>
              <a:pPr algn="r" rtl="1"/>
              <a:r>
                <a:rPr lang="en-IN" sz="3600" b="1" spc="0" baseline="0">
                  <a:ln/>
                  <a:solidFill>
                    <a:srgbClr val="FFFFFF"/>
                  </a:solidFill>
                  <a:latin typeface="Montserrat" panose="00000500000000000000" pitchFamily="2" charset="0"/>
                  <a:ea typeface="Roboto Black"/>
                  <a:cs typeface="B Nazanin" panose="00000400000000000000" pitchFamily="2" charset="-78"/>
                  <a:sym typeface="Roboto Black"/>
                  <a:rtl val="0"/>
                </a:rPr>
                <a:t>100k</a:t>
              </a:r>
            </a:p>
          </p:txBody>
        </p:sp>
      </p:grpSp>
      <p:pic>
        <p:nvPicPr>
          <p:cNvPr id="21" name="Picture 20" descr="A person typing on a computer&#10;&#10;Description automatically generated">
            <a:extLst>
              <a:ext uri="{FF2B5EF4-FFF2-40B4-BE49-F238E27FC236}">
                <a16:creationId xmlns:a16="http://schemas.microsoft.com/office/drawing/2014/main" id="{85088392-F5B9-0705-48E7-A1463A295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2649" cy="3994150"/>
          </a:xfrm>
          <a:prstGeom prst="rect">
            <a:avLst/>
          </a:prstGeom>
        </p:spPr>
      </p:pic>
    </p:spTree>
    <p:extLst>
      <p:ext uri="{BB962C8B-B14F-4D97-AF65-F5344CB8AC3E}">
        <p14:creationId xmlns:p14="http://schemas.microsoft.com/office/powerpoint/2010/main" val="3218190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6430AD37-A190-1099-CB6C-983599FF0CE2}"/>
              </a:ext>
            </a:extLst>
          </p:cNvPr>
          <p:cNvGrpSpPr/>
          <p:nvPr/>
        </p:nvGrpSpPr>
        <p:grpSpPr>
          <a:xfrm>
            <a:off x="2211867" y="1481092"/>
            <a:ext cx="7136022" cy="1765184"/>
            <a:chOff x="1659925" y="1622451"/>
            <a:chExt cx="8872151" cy="2194637"/>
          </a:xfrm>
        </p:grpSpPr>
        <p:sp>
          <p:nvSpPr>
            <p:cNvPr id="15" name="TextBox 14">
              <a:extLst>
                <a:ext uri="{FF2B5EF4-FFF2-40B4-BE49-F238E27FC236}">
                  <a16:creationId xmlns:a16="http://schemas.microsoft.com/office/drawing/2014/main" id="{43AC753C-5D6E-422A-35EA-E00145DEDADB}"/>
                </a:ext>
              </a:extLst>
            </p:cNvPr>
            <p:cNvSpPr txBox="1"/>
            <p:nvPr/>
          </p:nvSpPr>
          <p:spPr>
            <a:xfrm>
              <a:off x="1659925" y="1622451"/>
              <a:ext cx="8872151" cy="1492358"/>
            </a:xfrm>
            <a:prstGeom prst="rect">
              <a:avLst/>
            </a:prstGeom>
            <a:noFill/>
          </p:spPr>
          <p:txBody>
            <a:bodyPr wrap="square">
              <a:spAutoFit/>
            </a:bodyPr>
            <a:lstStyle/>
            <a:p>
              <a:pPr lvl="0" algn="ctr">
                <a:defRPr/>
              </a:pPr>
              <a:r>
                <a:rPr lang="fa-IR" sz="4400" b="1" dirty="0">
                  <a:solidFill>
                    <a:schemeClr val="accent5"/>
                  </a:solidFill>
                  <a:latin typeface="Montserrat" panose="00000500000000000000" pitchFamily="2" charset="0"/>
                  <a:cs typeface="B Nazanin" panose="00000400000000000000" pitchFamily="2" charset="-78"/>
                </a:rPr>
                <a:t>متشکرم!</a:t>
              </a:r>
              <a:endParaRPr lang="en-US" sz="4400" b="1" dirty="0">
                <a:solidFill>
                  <a:schemeClr val="accent5"/>
                </a:solidFill>
                <a:latin typeface="Montserrat" panose="00000500000000000000" pitchFamily="2" charset="0"/>
                <a:cs typeface="B Nazanin" panose="00000400000000000000" pitchFamily="2" charset="-78"/>
              </a:endParaRPr>
            </a:p>
            <a:p>
              <a:pPr lvl="0" algn="ctr">
                <a:defRPr/>
              </a:pPr>
              <a:r>
                <a:rPr lang="fa-IR" sz="1400" dirty="0">
                  <a:solidFill>
                    <a:schemeClr val="bg1"/>
                  </a:solidFill>
                  <a:latin typeface="Montserrat" panose="00000500000000000000" pitchFamily="2" charset="0"/>
                  <a:cs typeface="B Nazanin" panose="00000400000000000000" pitchFamily="2" charset="-78"/>
                </a:rPr>
                <a:t>ما به وقت ارزشمند شما با </a:t>
              </a:r>
              <a:r>
                <a:rPr lang="en-US" sz="1400" dirty="0" err="1">
                  <a:solidFill>
                    <a:schemeClr val="bg1"/>
                  </a:solidFill>
                  <a:latin typeface="Montserrat" panose="00000500000000000000" pitchFamily="2" charset="0"/>
                  <a:cs typeface="B Nazanin" panose="00000400000000000000" pitchFamily="2" charset="-78"/>
                </a:rPr>
                <a:t>SlideEgg</a:t>
              </a:r>
              <a:r>
                <a:rPr lang="en-US" sz="1400" dirty="0">
                  <a:solidFill>
                    <a:schemeClr val="bg1"/>
                  </a:solidFill>
                  <a:latin typeface="Montserrat" panose="00000500000000000000" pitchFamily="2" charset="0"/>
                  <a:cs typeface="B Nazanin" panose="00000400000000000000" pitchFamily="2" charset="-78"/>
                </a:rPr>
                <a:t> </a:t>
              </a:r>
              <a:r>
                <a:rPr lang="fa-IR" sz="1400" dirty="0">
                  <a:solidFill>
                    <a:schemeClr val="bg1"/>
                  </a:solidFill>
                  <a:latin typeface="Montserrat" panose="00000500000000000000" pitchFamily="2" charset="0"/>
                  <a:cs typeface="B Nazanin" panose="00000400000000000000" pitchFamily="2" charset="-78"/>
                </a:rPr>
                <a:t>احترام می گذاریم!</a:t>
              </a:r>
            </a:p>
            <a:p>
              <a:pPr lvl="0" algn="ctr">
                <a:defRPr/>
              </a:pPr>
              <a:r>
                <a:rPr lang="fa-IR" sz="1400" dirty="0">
                  <a:solidFill>
                    <a:schemeClr val="bg1"/>
                  </a:solidFill>
                  <a:latin typeface="Montserrat" panose="00000500000000000000" pitchFamily="2" charset="0"/>
                  <a:cs typeface="B Nazanin" panose="00000400000000000000" pitchFamily="2" charset="-78"/>
                </a:rPr>
                <a:t>اگر سوالی دارید، لطفا با ما تماس بگیرید</a:t>
              </a:r>
              <a:endParaRPr kumimoji="0" lang="en-US" sz="1400" b="0" i="0" u="none" strike="noStrike" kern="1200" cap="none" spc="0" normalizeH="0" baseline="0" noProof="0" dirty="0">
                <a:ln>
                  <a:noFill/>
                </a:ln>
                <a:solidFill>
                  <a:schemeClr val="bg1"/>
                </a:solidFill>
                <a:effectLst/>
                <a:uLnTx/>
                <a:uFillTx/>
                <a:latin typeface="Montserrat" panose="00000500000000000000" pitchFamily="2" charset="0"/>
                <a:cs typeface="B Nazanin" panose="00000400000000000000" pitchFamily="2" charset="-78"/>
              </a:endParaRPr>
            </a:p>
          </p:txBody>
        </p:sp>
        <p:grpSp>
          <p:nvGrpSpPr>
            <p:cNvPr id="20" name="Group 19">
              <a:extLst>
                <a:ext uri="{FF2B5EF4-FFF2-40B4-BE49-F238E27FC236}">
                  <a16:creationId xmlns:a16="http://schemas.microsoft.com/office/drawing/2014/main" id="{E326979A-8F7B-BA6E-7505-C381ED86B0D8}"/>
                </a:ext>
              </a:extLst>
            </p:cNvPr>
            <p:cNvGrpSpPr/>
            <p:nvPr/>
          </p:nvGrpSpPr>
          <p:grpSpPr>
            <a:xfrm>
              <a:off x="4889500" y="3372853"/>
              <a:ext cx="2878228" cy="444235"/>
              <a:chOff x="3889500" y="3338261"/>
              <a:chExt cx="4767228" cy="735789"/>
            </a:xfrm>
          </p:grpSpPr>
          <p:pic>
            <p:nvPicPr>
              <p:cNvPr id="23" name="Picture 4" descr="Facebook icon circle Logo PNG Vector (EPS) Free Download">
                <a:hlinkClick r:id="rId3"/>
                <a:extLst>
                  <a:ext uri="{FF2B5EF4-FFF2-40B4-BE49-F238E27FC236}">
                    <a16:creationId xmlns:a16="http://schemas.microsoft.com/office/drawing/2014/main" id="{C7F1FB5A-17E7-EC38-F1A5-E11A41B86C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500" y="3338261"/>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nstagram Logo Icon Png #96303 - Free Icons Library">
                <a:hlinkClick r:id="rId5"/>
                <a:extLst>
                  <a:ext uri="{FF2B5EF4-FFF2-40B4-BE49-F238E27FC236}">
                    <a16:creationId xmlns:a16="http://schemas.microsoft.com/office/drawing/2014/main" id="{AD461962-1D54-47B4-52AE-CDA06F1FE8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0970" y="3338261"/>
                <a:ext cx="730592" cy="7211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Youtube PNG images free download">
                <a:hlinkClick r:id="rId7"/>
                <a:extLst>
                  <a:ext uri="{FF2B5EF4-FFF2-40B4-BE49-F238E27FC236}">
                    <a16:creationId xmlns:a16="http://schemas.microsoft.com/office/drawing/2014/main" id="{90D2A9BB-6017-C59F-5443-7487B88E0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8313" y="3352865"/>
                <a:ext cx="1019843" cy="7211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Download Twitter Logo Png Transparent Background - Logo Twitter Png PNG  Image with No Background - PNGkey.com">
                <a:hlinkClick r:id="rId9"/>
                <a:extLst>
                  <a:ext uri="{FF2B5EF4-FFF2-40B4-BE49-F238E27FC236}">
                    <a16:creationId xmlns:a16="http://schemas.microsoft.com/office/drawing/2014/main" id="{DA2AF299-24BE-65A5-ED9A-55978D051F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7856" y="3352866"/>
                <a:ext cx="715989" cy="7159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LinkedIn Logo – Free PNG format download (2022)">
                <a:hlinkClick r:id="rId11"/>
                <a:extLst>
                  <a:ext uri="{FF2B5EF4-FFF2-40B4-BE49-F238E27FC236}">
                    <a16:creationId xmlns:a16="http://schemas.microsoft.com/office/drawing/2014/main" id="{33BFF2AC-2556-A0FA-70A8-11E88F6FE2B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63296" y="3344440"/>
                <a:ext cx="1293432" cy="72755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466079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Diamond 5">
            <a:extLst>
              <a:ext uri="{FF2B5EF4-FFF2-40B4-BE49-F238E27FC236}">
                <a16:creationId xmlns:a16="http://schemas.microsoft.com/office/drawing/2014/main" id="{E084BA0C-3885-8E20-5877-94977D049FCE}"/>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A7350E2B-6088-4CED-0A05-7B46FD558205}"/>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040F0E42-1A61-30D3-C4B7-49123F984F14}"/>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9602E9C4-DD43-3F16-7386-EA459B531A9A}"/>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B24DB81E-3AB7-97DF-0563-B281CA40BAF4}"/>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2CCBE5BE-8D1D-E6D3-1A28-31360B37AEB2}"/>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292FB298-3684-2E8C-14A1-F5984142DB29}"/>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ectangle 7">
            <a:extLst>
              <a:ext uri="{FF2B5EF4-FFF2-40B4-BE49-F238E27FC236}">
                <a16:creationId xmlns:a16="http://schemas.microsoft.com/office/drawing/2014/main" id="{B9EDEF87-D0FD-E140-3877-4128CD0DCE18}"/>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ectangle 15">
            <a:extLst>
              <a:ext uri="{FF2B5EF4-FFF2-40B4-BE49-F238E27FC236}">
                <a16:creationId xmlns:a16="http://schemas.microsoft.com/office/drawing/2014/main" id="{D2EF63A2-B1F3-DEFF-E2A1-7756746D28EF}"/>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Pie 24">
            <a:extLst>
              <a:ext uri="{FF2B5EF4-FFF2-40B4-BE49-F238E27FC236}">
                <a16:creationId xmlns:a16="http://schemas.microsoft.com/office/drawing/2014/main" id="{A580317B-47E1-054F-9324-F4474B5D59F1}"/>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Block Arc 14">
            <a:extLst>
              <a:ext uri="{FF2B5EF4-FFF2-40B4-BE49-F238E27FC236}">
                <a16:creationId xmlns:a16="http://schemas.microsoft.com/office/drawing/2014/main" id="{AF9EEDDF-C063-3652-6A2E-D1B12D18DC5D}"/>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Block Arc 41">
            <a:extLst>
              <a:ext uri="{FF2B5EF4-FFF2-40B4-BE49-F238E27FC236}">
                <a16:creationId xmlns:a16="http://schemas.microsoft.com/office/drawing/2014/main" id="{CD983B5A-0CCD-4EC5-FC44-B3CEE1B07D80}"/>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Right Triangle 17">
            <a:extLst>
              <a:ext uri="{FF2B5EF4-FFF2-40B4-BE49-F238E27FC236}">
                <a16:creationId xmlns:a16="http://schemas.microsoft.com/office/drawing/2014/main" id="{087E2378-7D00-A8C2-A4CB-0D1A1790337B}"/>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9" name="Oval 66">
            <a:extLst>
              <a:ext uri="{FF2B5EF4-FFF2-40B4-BE49-F238E27FC236}">
                <a16:creationId xmlns:a16="http://schemas.microsoft.com/office/drawing/2014/main" id="{B13F677A-6F2D-7D79-3240-B2399A6E8BA9}"/>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1" name="Rectangle 9">
            <a:extLst>
              <a:ext uri="{FF2B5EF4-FFF2-40B4-BE49-F238E27FC236}">
                <a16:creationId xmlns:a16="http://schemas.microsoft.com/office/drawing/2014/main" id="{C87FAE42-969A-ADFB-CA7C-5001CB31E377}"/>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2" name="Frame 17">
            <a:extLst>
              <a:ext uri="{FF2B5EF4-FFF2-40B4-BE49-F238E27FC236}">
                <a16:creationId xmlns:a16="http://schemas.microsoft.com/office/drawing/2014/main" id="{856DFDE9-301F-03A4-3A83-AEEFB0767A9B}"/>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5" name="Teardrop 1">
            <a:extLst>
              <a:ext uri="{FF2B5EF4-FFF2-40B4-BE49-F238E27FC236}">
                <a16:creationId xmlns:a16="http://schemas.microsoft.com/office/drawing/2014/main" id="{C756579C-B657-F18F-62FF-63520509DECC}"/>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6" name="Rectangle 130">
            <a:extLst>
              <a:ext uri="{FF2B5EF4-FFF2-40B4-BE49-F238E27FC236}">
                <a16:creationId xmlns:a16="http://schemas.microsoft.com/office/drawing/2014/main" id="{6346E29D-A85A-3524-CB65-7486A6C90B6D}"/>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0" name="Right Triangle 17">
            <a:extLst>
              <a:ext uri="{FF2B5EF4-FFF2-40B4-BE49-F238E27FC236}">
                <a16:creationId xmlns:a16="http://schemas.microsoft.com/office/drawing/2014/main" id="{AAE3A015-B558-69F5-E91B-7A3D20A8E60D}"/>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1" name="Right Triangle 17">
            <a:extLst>
              <a:ext uri="{FF2B5EF4-FFF2-40B4-BE49-F238E27FC236}">
                <a16:creationId xmlns:a16="http://schemas.microsoft.com/office/drawing/2014/main" id="{3CF48CE6-97B6-F8D9-815E-5D50A4F0871E}"/>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2" name="Right Triangle 17">
            <a:extLst>
              <a:ext uri="{FF2B5EF4-FFF2-40B4-BE49-F238E27FC236}">
                <a16:creationId xmlns:a16="http://schemas.microsoft.com/office/drawing/2014/main" id="{4A0DCDE0-A09F-1EEA-2EAC-638124A233B8}"/>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3" name="Oval 44">
            <a:extLst>
              <a:ext uri="{FF2B5EF4-FFF2-40B4-BE49-F238E27FC236}">
                <a16:creationId xmlns:a16="http://schemas.microsoft.com/office/drawing/2014/main" id="{D826A1EA-4AAD-161F-57A4-64406EC25F0F}"/>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4" name="Google Shape;6000;p67">
            <a:extLst>
              <a:ext uri="{FF2B5EF4-FFF2-40B4-BE49-F238E27FC236}">
                <a16:creationId xmlns:a16="http://schemas.microsoft.com/office/drawing/2014/main" id="{5CFCC4CA-C05F-6DA1-7877-679256596AAB}"/>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5" name="Google Shape;6029;p67">
            <a:extLst>
              <a:ext uri="{FF2B5EF4-FFF2-40B4-BE49-F238E27FC236}">
                <a16:creationId xmlns:a16="http://schemas.microsoft.com/office/drawing/2014/main" id="{73147BE3-B23E-A371-82F8-83D823C3CBDA}"/>
              </a:ext>
            </a:extLst>
          </p:cNvPr>
          <p:cNvGrpSpPr/>
          <p:nvPr/>
        </p:nvGrpSpPr>
        <p:grpSpPr>
          <a:xfrm>
            <a:off x="7626093" y="5419906"/>
            <a:ext cx="404152" cy="560233"/>
            <a:chOff x="7025856" y="4064928"/>
            <a:chExt cx="303114" cy="420175"/>
          </a:xfrm>
          <a:solidFill>
            <a:schemeClr val="bg1"/>
          </a:solidFill>
        </p:grpSpPr>
        <p:sp>
          <p:nvSpPr>
            <p:cNvPr id="36" name="Google Shape;6030;p67">
              <a:extLst>
                <a:ext uri="{FF2B5EF4-FFF2-40B4-BE49-F238E27FC236}">
                  <a16:creationId xmlns:a16="http://schemas.microsoft.com/office/drawing/2014/main" id="{8917E531-F12E-18B8-0340-B2FD8C11443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6031;p67">
              <a:extLst>
                <a:ext uri="{FF2B5EF4-FFF2-40B4-BE49-F238E27FC236}">
                  <a16:creationId xmlns:a16="http://schemas.microsoft.com/office/drawing/2014/main" id="{9BB43DDE-E18C-7186-A90B-BFAAE128F39F}"/>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6032;p67">
              <a:extLst>
                <a:ext uri="{FF2B5EF4-FFF2-40B4-BE49-F238E27FC236}">
                  <a16:creationId xmlns:a16="http://schemas.microsoft.com/office/drawing/2014/main" id="{2EA6BFDF-DE4E-5687-C310-F7F10B597D24}"/>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6033;p67">
              <a:extLst>
                <a:ext uri="{FF2B5EF4-FFF2-40B4-BE49-F238E27FC236}">
                  <a16:creationId xmlns:a16="http://schemas.microsoft.com/office/drawing/2014/main" id="{A85AAC84-F868-DA97-EA0B-CDCB07BA0C70}"/>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0" name="Google Shape;6066;p67">
            <a:extLst>
              <a:ext uri="{FF2B5EF4-FFF2-40B4-BE49-F238E27FC236}">
                <a16:creationId xmlns:a16="http://schemas.microsoft.com/office/drawing/2014/main" id="{BBA17F62-BB8D-DC2F-9C4A-2F5812C7DDDB}"/>
              </a:ext>
            </a:extLst>
          </p:cNvPr>
          <p:cNvGrpSpPr/>
          <p:nvPr/>
        </p:nvGrpSpPr>
        <p:grpSpPr>
          <a:xfrm>
            <a:off x="2572083" y="2400900"/>
            <a:ext cx="644200" cy="641017"/>
            <a:chOff x="3235348" y="1800673"/>
            <a:chExt cx="483150" cy="480763"/>
          </a:xfrm>
          <a:solidFill>
            <a:schemeClr val="bg1"/>
          </a:solidFill>
        </p:grpSpPr>
        <p:sp>
          <p:nvSpPr>
            <p:cNvPr id="41" name="Google Shape;6067;p67">
              <a:extLst>
                <a:ext uri="{FF2B5EF4-FFF2-40B4-BE49-F238E27FC236}">
                  <a16:creationId xmlns:a16="http://schemas.microsoft.com/office/drawing/2014/main" id="{567816ED-849C-4965-F8BB-C63F6EFABB51}"/>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068;p67">
              <a:extLst>
                <a:ext uri="{FF2B5EF4-FFF2-40B4-BE49-F238E27FC236}">
                  <a16:creationId xmlns:a16="http://schemas.microsoft.com/office/drawing/2014/main" id="{572EE089-4F90-751B-6011-DE9488C2443A}"/>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3" name="Google Shape;5976;p67">
            <a:extLst>
              <a:ext uri="{FF2B5EF4-FFF2-40B4-BE49-F238E27FC236}">
                <a16:creationId xmlns:a16="http://schemas.microsoft.com/office/drawing/2014/main" id="{CAB83C78-E353-F75B-BF2E-6F4B7AD08A4A}"/>
              </a:ext>
            </a:extLst>
          </p:cNvPr>
          <p:cNvGrpSpPr/>
          <p:nvPr/>
        </p:nvGrpSpPr>
        <p:grpSpPr>
          <a:xfrm>
            <a:off x="2658171" y="5618927"/>
            <a:ext cx="495396" cy="442068"/>
            <a:chOff x="3299914" y="4214195"/>
            <a:chExt cx="371547" cy="331551"/>
          </a:xfrm>
          <a:solidFill>
            <a:schemeClr val="bg1"/>
          </a:solidFill>
        </p:grpSpPr>
        <p:sp>
          <p:nvSpPr>
            <p:cNvPr id="44" name="Google Shape;5977;p67">
              <a:extLst>
                <a:ext uri="{FF2B5EF4-FFF2-40B4-BE49-F238E27FC236}">
                  <a16:creationId xmlns:a16="http://schemas.microsoft.com/office/drawing/2014/main" id="{BC4AEC9E-9943-0E65-AA5E-E42E2FC9DCFD}"/>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5978;p67">
              <a:extLst>
                <a:ext uri="{FF2B5EF4-FFF2-40B4-BE49-F238E27FC236}">
                  <a16:creationId xmlns:a16="http://schemas.microsoft.com/office/drawing/2014/main" id="{04D58277-5A7E-9BFC-F6DC-C12A77975ADE}"/>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5979;p67">
              <a:extLst>
                <a:ext uri="{FF2B5EF4-FFF2-40B4-BE49-F238E27FC236}">
                  <a16:creationId xmlns:a16="http://schemas.microsoft.com/office/drawing/2014/main" id="{EEA58073-0AEC-3F9F-C1DC-BA2F6875CE49}"/>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7" name="Google Shape;5989;p67">
            <a:extLst>
              <a:ext uri="{FF2B5EF4-FFF2-40B4-BE49-F238E27FC236}">
                <a16:creationId xmlns:a16="http://schemas.microsoft.com/office/drawing/2014/main" id="{7763070F-3F2F-405D-60BB-C228A289851B}"/>
              </a:ext>
            </a:extLst>
          </p:cNvPr>
          <p:cNvGrpSpPr/>
          <p:nvPr/>
        </p:nvGrpSpPr>
        <p:grpSpPr>
          <a:xfrm>
            <a:off x="6690991" y="5501969"/>
            <a:ext cx="496544" cy="485827"/>
            <a:chOff x="6324529" y="4126476"/>
            <a:chExt cx="372408" cy="364370"/>
          </a:xfrm>
          <a:solidFill>
            <a:schemeClr val="bg1"/>
          </a:solidFill>
        </p:grpSpPr>
        <p:sp>
          <p:nvSpPr>
            <p:cNvPr id="48" name="Google Shape;5990;p67">
              <a:extLst>
                <a:ext uri="{FF2B5EF4-FFF2-40B4-BE49-F238E27FC236}">
                  <a16:creationId xmlns:a16="http://schemas.microsoft.com/office/drawing/2014/main" id="{BCDB6E1F-8597-AF57-64E5-D9911C10CAF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5991;p67">
              <a:extLst>
                <a:ext uri="{FF2B5EF4-FFF2-40B4-BE49-F238E27FC236}">
                  <a16:creationId xmlns:a16="http://schemas.microsoft.com/office/drawing/2014/main" id="{F6710794-B97A-B4D7-0221-64722B3E5FA1}"/>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5992;p67">
              <a:extLst>
                <a:ext uri="{FF2B5EF4-FFF2-40B4-BE49-F238E27FC236}">
                  <a16:creationId xmlns:a16="http://schemas.microsoft.com/office/drawing/2014/main" id="{4568901E-1AA3-3817-6BD9-412332D4BBE3}"/>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1" name="Google Shape;6007;p67">
            <a:extLst>
              <a:ext uri="{FF2B5EF4-FFF2-40B4-BE49-F238E27FC236}">
                <a16:creationId xmlns:a16="http://schemas.microsoft.com/office/drawing/2014/main" id="{518FA1BA-83E8-F22B-BEEF-7FEC48397FDF}"/>
              </a:ext>
            </a:extLst>
          </p:cNvPr>
          <p:cNvGrpSpPr/>
          <p:nvPr/>
        </p:nvGrpSpPr>
        <p:grpSpPr>
          <a:xfrm>
            <a:off x="3543847" y="5542729"/>
            <a:ext cx="469684" cy="475695"/>
            <a:chOff x="3964170" y="4157045"/>
            <a:chExt cx="352263" cy="356771"/>
          </a:xfrm>
          <a:solidFill>
            <a:schemeClr val="bg1"/>
          </a:solidFill>
        </p:grpSpPr>
        <p:sp>
          <p:nvSpPr>
            <p:cNvPr id="52" name="Google Shape;6008;p67">
              <a:extLst>
                <a:ext uri="{FF2B5EF4-FFF2-40B4-BE49-F238E27FC236}">
                  <a16:creationId xmlns:a16="http://schemas.microsoft.com/office/drawing/2014/main" id="{7F49DBAE-2E27-3915-3F2A-E0386BF237E7}"/>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6009;p67">
              <a:extLst>
                <a:ext uri="{FF2B5EF4-FFF2-40B4-BE49-F238E27FC236}">
                  <a16:creationId xmlns:a16="http://schemas.microsoft.com/office/drawing/2014/main" id="{1CA1480A-8665-DE0A-3C90-AC23AE891DCA}"/>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4" name="Google Shape;6018;p67">
            <a:extLst>
              <a:ext uri="{FF2B5EF4-FFF2-40B4-BE49-F238E27FC236}">
                <a16:creationId xmlns:a16="http://schemas.microsoft.com/office/drawing/2014/main" id="{3F3E9D6C-1ECE-3C2F-7B62-22D713FC18EC}"/>
              </a:ext>
            </a:extLst>
          </p:cNvPr>
          <p:cNvGrpSpPr/>
          <p:nvPr/>
        </p:nvGrpSpPr>
        <p:grpSpPr>
          <a:xfrm>
            <a:off x="8479521" y="5564686"/>
            <a:ext cx="486936" cy="443569"/>
            <a:chOff x="7665927" y="4173513"/>
            <a:chExt cx="365202" cy="332677"/>
          </a:xfrm>
          <a:solidFill>
            <a:schemeClr val="bg1"/>
          </a:solidFill>
        </p:grpSpPr>
        <p:sp>
          <p:nvSpPr>
            <p:cNvPr id="55" name="Google Shape;6019;p67">
              <a:extLst>
                <a:ext uri="{FF2B5EF4-FFF2-40B4-BE49-F238E27FC236}">
                  <a16:creationId xmlns:a16="http://schemas.microsoft.com/office/drawing/2014/main" id="{E6F381A6-8F8E-646D-B894-C2631B489476}"/>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020;p67">
              <a:extLst>
                <a:ext uri="{FF2B5EF4-FFF2-40B4-BE49-F238E27FC236}">
                  <a16:creationId xmlns:a16="http://schemas.microsoft.com/office/drawing/2014/main" id="{50DB3A6F-02DB-0359-79F1-BB1FCE339C76}"/>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021;p67">
              <a:extLst>
                <a:ext uri="{FF2B5EF4-FFF2-40B4-BE49-F238E27FC236}">
                  <a16:creationId xmlns:a16="http://schemas.microsoft.com/office/drawing/2014/main" id="{A6796736-84A1-B92B-06B4-ECB420D66ED0}"/>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6022;p67">
              <a:extLst>
                <a:ext uri="{FF2B5EF4-FFF2-40B4-BE49-F238E27FC236}">
                  <a16:creationId xmlns:a16="http://schemas.microsoft.com/office/drawing/2014/main" id="{F7A6F3B7-F9C9-D5AF-A0D4-AF19313FF41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023;p67">
              <a:extLst>
                <a:ext uri="{FF2B5EF4-FFF2-40B4-BE49-F238E27FC236}">
                  <a16:creationId xmlns:a16="http://schemas.microsoft.com/office/drawing/2014/main" id="{19849E72-A45F-3A74-7971-0D0D051A96B9}"/>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024;p67">
              <a:extLst>
                <a:ext uri="{FF2B5EF4-FFF2-40B4-BE49-F238E27FC236}">
                  <a16:creationId xmlns:a16="http://schemas.microsoft.com/office/drawing/2014/main" id="{4EEE8020-AB91-B76B-005B-B94CB9A56AD4}"/>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025;p67">
              <a:extLst>
                <a:ext uri="{FF2B5EF4-FFF2-40B4-BE49-F238E27FC236}">
                  <a16:creationId xmlns:a16="http://schemas.microsoft.com/office/drawing/2014/main" id="{1DDF163F-313C-FEB1-1BDE-981D01ECDB12}"/>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2" name="Google Shape;6043;p67">
            <a:extLst>
              <a:ext uri="{FF2B5EF4-FFF2-40B4-BE49-F238E27FC236}">
                <a16:creationId xmlns:a16="http://schemas.microsoft.com/office/drawing/2014/main" id="{EE8DEC75-27B3-FCB0-57BD-23AF51D7E800}"/>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3" name="Google Shape;6052;p67">
            <a:extLst>
              <a:ext uri="{FF2B5EF4-FFF2-40B4-BE49-F238E27FC236}">
                <a16:creationId xmlns:a16="http://schemas.microsoft.com/office/drawing/2014/main" id="{328C9044-4F3D-759E-641C-CEBB61AC9B4F}"/>
              </a:ext>
            </a:extLst>
          </p:cNvPr>
          <p:cNvGrpSpPr/>
          <p:nvPr/>
        </p:nvGrpSpPr>
        <p:grpSpPr>
          <a:xfrm>
            <a:off x="9363552" y="5521087"/>
            <a:ext cx="476109" cy="484535"/>
            <a:chOff x="8328949" y="4140814"/>
            <a:chExt cx="357082" cy="363401"/>
          </a:xfrm>
          <a:solidFill>
            <a:schemeClr val="bg1"/>
          </a:solidFill>
        </p:grpSpPr>
        <p:sp>
          <p:nvSpPr>
            <p:cNvPr id="64" name="Google Shape;6053;p67">
              <a:extLst>
                <a:ext uri="{FF2B5EF4-FFF2-40B4-BE49-F238E27FC236}">
                  <a16:creationId xmlns:a16="http://schemas.microsoft.com/office/drawing/2014/main" id="{B98B0253-A83B-DA42-0CED-9AA9C120F3D3}"/>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6054;p67">
              <a:extLst>
                <a:ext uri="{FF2B5EF4-FFF2-40B4-BE49-F238E27FC236}">
                  <a16:creationId xmlns:a16="http://schemas.microsoft.com/office/drawing/2014/main" id="{0E618049-7563-CDD3-5F90-5225AC871B20}"/>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6055;p67">
              <a:extLst>
                <a:ext uri="{FF2B5EF4-FFF2-40B4-BE49-F238E27FC236}">
                  <a16:creationId xmlns:a16="http://schemas.microsoft.com/office/drawing/2014/main" id="{5653E316-6B22-8C95-3001-10DC3CAEE344}"/>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7" name="Google Shape;6078;p67">
            <a:extLst>
              <a:ext uri="{FF2B5EF4-FFF2-40B4-BE49-F238E27FC236}">
                <a16:creationId xmlns:a16="http://schemas.microsoft.com/office/drawing/2014/main" id="{9167A06D-A44F-97DC-FCA8-3410E532C409}"/>
              </a:ext>
            </a:extLst>
          </p:cNvPr>
          <p:cNvGrpSpPr/>
          <p:nvPr/>
        </p:nvGrpSpPr>
        <p:grpSpPr>
          <a:xfrm>
            <a:off x="5093291" y="5544800"/>
            <a:ext cx="486936" cy="484533"/>
            <a:chOff x="5126254" y="4158599"/>
            <a:chExt cx="365202" cy="363400"/>
          </a:xfrm>
          <a:solidFill>
            <a:schemeClr val="bg1"/>
          </a:solidFill>
        </p:grpSpPr>
        <p:sp>
          <p:nvSpPr>
            <p:cNvPr id="68" name="Google Shape;6079;p67">
              <a:extLst>
                <a:ext uri="{FF2B5EF4-FFF2-40B4-BE49-F238E27FC236}">
                  <a16:creationId xmlns:a16="http://schemas.microsoft.com/office/drawing/2014/main" id="{0C50C422-8027-7414-F4A0-DCF3991BC07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080;p67">
              <a:extLst>
                <a:ext uri="{FF2B5EF4-FFF2-40B4-BE49-F238E27FC236}">
                  <a16:creationId xmlns:a16="http://schemas.microsoft.com/office/drawing/2014/main" id="{B7C03C9E-8724-379F-271F-BB36442014E6}"/>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081;p67">
              <a:extLst>
                <a:ext uri="{FF2B5EF4-FFF2-40B4-BE49-F238E27FC236}">
                  <a16:creationId xmlns:a16="http://schemas.microsoft.com/office/drawing/2014/main" id="{D4862E2A-CB76-5C4B-8329-CDD1B657F9FD}"/>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082;p67">
              <a:extLst>
                <a:ext uri="{FF2B5EF4-FFF2-40B4-BE49-F238E27FC236}">
                  <a16:creationId xmlns:a16="http://schemas.microsoft.com/office/drawing/2014/main" id="{9A74A85E-A499-0CC6-9242-BF9070F4930B}"/>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2" name="Google Shape;6110;p67">
            <a:extLst>
              <a:ext uri="{FF2B5EF4-FFF2-40B4-BE49-F238E27FC236}">
                <a16:creationId xmlns:a16="http://schemas.microsoft.com/office/drawing/2014/main" id="{B288E480-9BDA-3BAB-192A-FE64825445EC}"/>
              </a:ext>
            </a:extLst>
          </p:cNvPr>
          <p:cNvGrpSpPr/>
          <p:nvPr/>
        </p:nvGrpSpPr>
        <p:grpSpPr>
          <a:xfrm>
            <a:off x="5902341" y="5591324"/>
            <a:ext cx="483339" cy="378488"/>
            <a:chOff x="5733041" y="4193493"/>
            <a:chExt cx="362504" cy="283866"/>
          </a:xfrm>
          <a:solidFill>
            <a:schemeClr val="bg1"/>
          </a:solidFill>
        </p:grpSpPr>
        <p:sp>
          <p:nvSpPr>
            <p:cNvPr id="73" name="Google Shape;6111;p67">
              <a:extLst>
                <a:ext uri="{FF2B5EF4-FFF2-40B4-BE49-F238E27FC236}">
                  <a16:creationId xmlns:a16="http://schemas.microsoft.com/office/drawing/2014/main" id="{FC3F2D9C-3AD3-27EE-1F87-48D1C61F707A}"/>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4" name="Google Shape;6112;p67">
              <a:extLst>
                <a:ext uri="{FF2B5EF4-FFF2-40B4-BE49-F238E27FC236}">
                  <a16:creationId xmlns:a16="http://schemas.microsoft.com/office/drawing/2014/main" id="{05790F15-7A42-75EE-4070-C7DEAC73CAED}"/>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5" name="Google Shape;5972;p67">
            <a:extLst>
              <a:ext uri="{FF2B5EF4-FFF2-40B4-BE49-F238E27FC236}">
                <a16:creationId xmlns:a16="http://schemas.microsoft.com/office/drawing/2014/main" id="{9B1DB01A-3D2C-B3C1-D10D-6DA211DB4ADF}"/>
              </a:ext>
            </a:extLst>
          </p:cNvPr>
          <p:cNvGrpSpPr/>
          <p:nvPr/>
        </p:nvGrpSpPr>
        <p:grpSpPr>
          <a:xfrm>
            <a:off x="3489776" y="2522329"/>
            <a:ext cx="480669" cy="552955"/>
            <a:chOff x="3923617" y="1891747"/>
            <a:chExt cx="360502" cy="414716"/>
          </a:xfrm>
          <a:solidFill>
            <a:schemeClr val="bg1"/>
          </a:solidFill>
        </p:grpSpPr>
        <p:sp>
          <p:nvSpPr>
            <p:cNvPr id="76" name="Google Shape;5973;p67">
              <a:extLst>
                <a:ext uri="{FF2B5EF4-FFF2-40B4-BE49-F238E27FC236}">
                  <a16:creationId xmlns:a16="http://schemas.microsoft.com/office/drawing/2014/main" id="{8F4CDBF3-E54A-E5D8-7184-CBCB0DB41CDF}"/>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5974;p67">
              <a:extLst>
                <a:ext uri="{FF2B5EF4-FFF2-40B4-BE49-F238E27FC236}">
                  <a16:creationId xmlns:a16="http://schemas.microsoft.com/office/drawing/2014/main" id="{725DB875-41DC-6CF1-08FA-710050821EA7}"/>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5975;p67">
              <a:extLst>
                <a:ext uri="{FF2B5EF4-FFF2-40B4-BE49-F238E27FC236}">
                  <a16:creationId xmlns:a16="http://schemas.microsoft.com/office/drawing/2014/main" id="{9AB95D93-EF4E-B7ED-24AE-433648924096}"/>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5984;p67">
            <a:extLst>
              <a:ext uri="{FF2B5EF4-FFF2-40B4-BE49-F238E27FC236}">
                <a16:creationId xmlns:a16="http://schemas.microsoft.com/office/drawing/2014/main" id="{6C49E8F1-F24E-D2C8-AA42-159A1DB00DE0}"/>
              </a:ext>
            </a:extLst>
          </p:cNvPr>
          <p:cNvGrpSpPr/>
          <p:nvPr/>
        </p:nvGrpSpPr>
        <p:grpSpPr>
          <a:xfrm>
            <a:off x="7582924" y="2518245"/>
            <a:ext cx="554833" cy="553467"/>
            <a:chOff x="6993477" y="1888684"/>
            <a:chExt cx="416125" cy="415100"/>
          </a:xfrm>
          <a:solidFill>
            <a:schemeClr val="bg1"/>
          </a:solidFill>
        </p:grpSpPr>
        <p:sp>
          <p:nvSpPr>
            <p:cNvPr id="80" name="Google Shape;5985;p67">
              <a:extLst>
                <a:ext uri="{FF2B5EF4-FFF2-40B4-BE49-F238E27FC236}">
                  <a16:creationId xmlns:a16="http://schemas.microsoft.com/office/drawing/2014/main" id="{EA0A2B80-7504-067B-B536-C069E651AEB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5986;p67">
              <a:extLst>
                <a:ext uri="{FF2B5EF4-FFF2-40B4-BE49-F238E27FC236}">
                  <a16:creationId xmlns:a16="http://schemas.microsoft.com/office/drawing/2014/main" id="{72279A76-78EF-7AD8-144E-83D658D3993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5987;p67">
              <a:extLst>
                <a:ext uri="{FF2B5EF4-FFF2-40B4-BE49-F238E27FC236}">
                  <a16:creationId xmlns:a16="http://schemas.microsoft.com/office/drawing/2014/main" id="{31F8A532-568E-7C47-DF43-AECF4E5B1F5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5988;p67">
              <a:extLst>
                <a:ext uri="{FF2B5EF4-FFF2-40B4-BE49-F238E27FC236}">
                  <a16:creationId xmlns:a16="http://schemas.microsoft.com/office/drawing/2014/main" id="{ED8D3150-AB16-F137-FFC6-E4771B474ECE}"/>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4" name="Google Shape;6002;p67">
            <a:extLst>
              <a:ext uri="{FF2B5EF4-FFF2-40B4-BE49-F238E27FC236}">
                <a16:creationId xmlns:a16="http://schemas.microsoft.com/office/drawing/2014/main" id="{5D161E83-F619-2969-5ED1-EBB4355A7828}"/>
              </a:ext>
            </a:extLst>
          </p:cNvPr>
          <p:cNvGrpSpPr/>
          <p:nvPr/>
        </p:nvGrpSpPr>
        <p:grpSpPr>
          <a:xfrm>
            <a:off x="4351372" y="2522329"/>
            <a:ext cx="640957" cy="553467"/>
            <a:chOff x="4569814" y="1891747"/>
            <a:chExt cx="480718" cy="415100"/>
          </a:xfrm>
          <a:solidFill>
            <a:schemeClr val="bg1"/>
          </a:solidFill>
        </p:grpSpPr>
        <p:sp>
          <p:nvSpPr>
            <p:cNvPr id="85" name="Google Shape;6003;p67">
              <a:extLst>
                <a:ext uri="{FF2B5EF4-FFF2-40B4-BE49-F238E27FC236}">
                  <a16:creationId xmlns:a16="http://schemas.microsoft.com/office/drawing/2014/main" id="{7513BE59-E2F7-BD99-D001-6F68D150301E}"/>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6004;p67">
              <a:extLst>
                <a:ext uri="{FF2B5EF4-FFF2-40B4-BE49-F238E27FC236}">
                  <a16:creationId xmlns:a16="http://schemas.microsoft.com/office/drawing/2014/main" id="{DE634F87-8F48-7ABD-9EDF-730FE21C7466}"/>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6005;p67">
              <a:extLst>
                <a:ext uri="{FF2B5EF4-FFF2-40B4-BE49-F238E27FC236}">
                  <a16:creationId xmlns:a16="http://schemas.microsoft.com/office/drawing/2014/main" id="{A02FE6D0-1EE3-D696-B905-3B2B44DD29B9}"/>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6006;p67">
              <a:extLst>
                <a:ext uri="{FF2B5EF4-FFF2-40B4-BE49-F238E27FC236}">
                  <a16:creationId xmlns:a16="http://schemas.microsoft.com/office/drawing/2014/main" id="{B1A31781-DF20-A92A-010D-591B26CCE52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9" name="Google Shape;6011;p67">
            <a:extLst>
              <a:ext uri="{FF2B5EF4-FFF2-40B4-BE49-F238E27FC236}">
                <a16:creationId xmlns:a16="http://schemas.microsoft.com/office/drawing/2014/main" id="{3650E092-9032-12F8-0326-C2861C9F7E20}"/>
              </a:ext>
            </a:extLst>
          </p:cNvPr>
          <p:cNvGrpSpPr/>
          <p:nvPr/>
        </p:nvGrpSpPr>
        <p:grpSpPr>
          <a:xfrm>
            <a:off x="8371820" y="2490022"/>
            <a:ext cx="562489" cy="552652"/>
            <a:chOff x="7585149" y="1867515"/>
            <a:chExt cx="421867" cy="414489"/>
          </a:xfrm>
          <a:solidFill>
            <a:schemeClr val="bg1"/>
          </a:solidFill>
        </p:grpSpPr>
        <p:sp>
          <p:nvSpPr>
            <p:cNvPr id="90" name="Google Shape;6012;p67">
              <a:extLst>
                <a:ext uri="{FF2B5EF4-FFF2-40B4-BE49-F238E27FC236}">
                  <a16:creationId xmlns:a16="http://schemas.microsoft.com/office/drawing/2014/main" id="{036582E9-36E1-EB63-1F77-9291F29A6A16}"/>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013;p67">
              <a:extLst>
                <a:ext uri="{FF2B5EF4-FFF2-40B4-BE49-F238E27FC236}">
                  <a16:creationId xmlns:a16="http://schemas.microsoft.com/office/drawing/2014/main" id="{37F2D5E5-5A31-ADA7-F482-E92F8048B3BD}"/>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014;p67">
              <a:extLst>
                <a:ext uri="{FF2B5EF4-FFF2-40B4-BE49-F238E27FC236}">
                  <a16:creationId xmlns:a16="http://schemas.microsoft.com/office/drawing/2014/main" id="{8FA6C23A-813D-A04D-39A2-3E30D973F61E}"/>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6015;p67">
              <a:extLst>
                <a:ext uri="{FF2B5EF4-FFF2-40B4-BE49-F238E27FC236}">
                  <a16:creationId xmlns:a16="http://schemas.microsoft.com/office/drawing/2014/main" id="{77AF7DF8-0B5D-D75F-5A92-60C2F9F2D1B1}"/>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016;p67">
              <a:extLst>
                <a:ext uri="{FF2B5EF4-FFF2-40B4-BE49-F238E27FC236}">
                  <a16:creationId xmlns:a16="http://schemas.microsoft.com/office/drawing/2014/main" id="{EA4C2365-9975-2A8F-DA41-9C0289D330E6}"/>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017;p67">
              <a:extLst>
                <a:ext uri="{FF2B5EF4-FFF2-40B4-BE49-F238E27FC236}">
                  <a16:creationId xmlns:a16="http://schemas.microsoft.com/office/drawing/2014/main" id="{0D5F6443-ABE9-6C5F-4534-96CBBA5AED2B}"/>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96" name="Google Shape;6042;p67">
            <a:extLst>
              <a:ext uri="{FF2B5EF4-FFF2-40B4-BE49-F238E27FC236}">
                <a16:creationId xmlns:a16="http://schemas.microsoft.com/office/drawing/2014/main" id="{30FC57F2-AEFE-1145-514F-6ABF6973BECB}"/>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97" name="Google Shape;6047;p67">
            <a:extLst>
              <a:ext uri="{FF2B5EF4-FFF2-40B4-BE49-F238E27FC236}">
                <a16:creationId xmlns:a16="http://schemas.microsoft.com/office/drawing/2014/main" id="{556024D7-2AAB-D9C1-46B1-40497291CF1C}"/>
              </a:ext>
            </a:extLst>
          </p:cNvPr>
          <p:cNvGrpSpPr/>
          <p:nvPr/>
        </p:nvGrpSpPr>
        <p:grpSpPr>
          <a:xfrm>
            <a:off x="9232171" y="2490313"/>
            <a:ext cx="553468" cy="504040"/>
            <a:chOff x="8230413" y="1867735"/>
            <a:chExt cx="415101" cy="378030"/>
          </a:xfrm>
          <a:solidFill>
            <a:schemeClr val="bg1"/>
          </a:solidFill>
        </p:grpSpPr>
        <p:sp>
          <p:nvSpPr>
            <p:cNvPr id="98" name="Google Shape;6048;p67">
              <a:extLst>
                <a:ext uri="{FF2B5EF4-FFF2-40B4-BE49-F238E27FC236}">
                  <a16:creationId xmlns:a16="http://schemas.microsoft.com/office/drawing/2014/main" id="{B8D59D51-9BF1-4154-564C-CCC0C4FA36FC}"/>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6049;p67">
              <a:extLst>
                <a:ext uri="{FF2B5EF4-FFF2-40B4-BE49-F238E27FC236}">
                  <a16:creationId xmlns:a16="http://schemas.microsoft.com/office/drawing/2014/main" id="{9AC6399F-AB17-69C5-C836-6E59EEBCB4D8}"/>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6050;p67">
              <a:extLst>
                <a:ext uri="{FF2B5EF4-FFF2-40B4-BE49-F238E27FC236}">
                  <a16:creationId xmlns:a16="http://schemas.microsoft.com/office/drawing/2014/main" id="{F90FD01B-E75A-1999-C850-2FB6EB95E5D4}"/>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1" name="Google Shape;6051;p67">
              <a:extLst>
                <a:ext uri="{FF2B5EF4-FFF2-40B4-BE49-F238E27FC236}">
                  <a16:creationId xmlns:a16="http://schemas.microsoft.com/office/drawing/2014/main" id="{B1F12EFA-B70F-5CD9-4C28-D42ECEFF085B}"/>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2" name="Google Shape;6072;p67">
            <a:extLst>
              <a:ext uri="{FF2B5EF4-FFF2-40B4-BE49-F238E27FC236}">
                <a16:creationId xmlns:a16="http://schemas.microsoft.com/office/drawing/2014/main" id="{98C59B8C-723B-802C-A6A8-ED329547CF4A}"/>
              </a:ext>
            </a:extLst>
          </p:cNvPr>
          <p:cNvGrpSpPr/>
          <p:nvPr/>
        </p:nvGrpSpPr>
        <p:grpSpPr>
          <a:xfrm>
            <a:off x="5960276" y="2496469"/>
            <a:ext cx="553504" cy="553163"/>
            <a:chOff x="5776493" y="1872352"/>
            <a:chExt cx="415128" cy="414872"/>
          </a:xfrm>
          <a:solidFill>
            <a:schemeClr val="bg1"/>
          </a:solidFill>
        </p:grpSpPr>
        <p:sp>
          <p:nvSpPr>
            <p:cNvPr id="103" name="Google Shape;6073;p67">
              <a:extLst>
                <a:ext uri="{FF2B5EF4-FFF2-40B4-BE49-F238E27FC236}">
                  <a16:creationId xmlns:a16="http://schemas.microsoft.com/office/drawing/2014/main" id="{B602F8BC-199D-E080-CF1C-F373B1A036BB}"/>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6074;p67">
              <a:extLst>
                <a:ext uri="{FF2B5EF4-FFF2-40B4-BE49-F238E27FC236}">
                  <a16:creationId xmlns:a16="http://schemas.microsoft.com/office/drawing/2014/main" id="{EFAABE82-C2F3-4BE1-20EA-152930FDEC87}"/>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6075;p67">
              <a:extLst>
                <a:ext uri="{FF2B5EF4-FFF2-40B4-BE49-F238E27FC236}">
                  <a16:creationId xmlns:a16="http://schemas.microsoft.com/office/drawing/2014/main" id="{3E3C78FA-F3CC-D623-5908-46E240A798E2}"/>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6076;p67">
              <a:extLst>
                <a:ext uri="{FF2B5EF4-FFF2-40B4-BE49-F238E27FC236}">
                  <a16:creationId xmlns:a16="http://schemas.microsoft.com/office/drawing/2014/main" id="{370971C6-E65C-542E-7B87-F83B8F358DC6}"/>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6077;p67">
              <a:extLst>
                <a:ext uri="{FF2B5EF4-FFF2-40B4-BE49-F238E27FC236}">
                  <a16:creationId xmlns:a16="http://schemas.microsoft.com/office/drawing/2014/main" id="{2DBD96E9-49A8-03A9-DBF2-BAAEEBA99298}"/>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8" name="Google Shape;6107;p67">
            <a:extLst>
              <a:ext uri="{FF2B5EF4-FFF2-40B4-BE49-F238E27FC236}">
                <a16:creationId xmlns:a16="http://schemas.microsoft.com/office/drawing/2014/main" id="{26F1ED2A-2565-C640-9600-42405785DDA3}"/>
              </a:ext>
            </a:extLst>
          </p:cNvPr>
          <p:cNvGrpSpPr/>
          <p:nvPr/>
        </p:nvGrpSpPr>
        <p:grpSpPr>
          <a:xfrm>
            <a:off x="6787637" y="2475147"/>
            <a:ext cx="557600" cy="550760"/>
            <a:chOff x="6397014" y="1856360"/>
            <a:chExt cx="418200" cy="413070"/>
          </a:xfrm>
          <a:solidFill>
            <a:schemeClr val="bg1"/>
          </a:solidFill>
        </p:grpSpPr>
        <p:sp>
          <p:nvSpPr>
            <p:cNvPr id="109" name="Google Shape;6108;p67">
              <a:extLst>
                <a:ext uri="{FF2B5EF4-FFF2-40B4-BE49-F238E27FC236}">
                  <a16:creationId xmlns:a16="http://schemas.microsoft.com/office/drawing/2014/main" id="{0FD4F212-38BA-5C1A-037E-3E4513DBDEBD}"/>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6109;p67">
              <a:extLst>
                <a:ext uri="{FF2B5EF4-FFF2-40B4-BE49-F238E27FC236}">
                  <a16:creationId xmlns:a16="http://schemas.microsoft.com/office/drawing/2014/main" id="{D094FC75-D70E-E680-F392-BFB2F59592D4}"/>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1" name="Google Shape;5593;p66">
            <a:extLst>
              <a:ext uri="{FF2B5EF4-FFF2-40B4-BE49-F238E27FC236}">
                <a16:creationId xmlns:a16="http://schemas.microsoft.com/office/drawing/2014/main" id="{3324D1ED-B7B4-6708-75B0-93EB43D1A1CF}"/>
              </a:ext>
            </a:extLst>
          </p:cNvPr>
          <p:cNvGrpSpPr/>
          <p:nvPr/>
        </p:nvGrpSpPr>
        <p:grpSpPr>
          <a:xfrm>
            <a:off x="3439007" y="3466333"/>
            <a:ext cx="669096" cy="669097"/>
            <a:chOff x="3885541" y="2599748"/>
            <a:chExt cx="501822" cy="501823"/>
          </a:xfrm>
          <a:solidFill>
            <a:schemeClr val="bg1"/>
          </a:solidFill>
        </p:grpSpPr>
        <p:sp>
          <p:nvSpPr>
            <p:cNvPr id="112" name="Google Shape;5594;p66">
              <a:extLst>
                <a:ext uri="{FF2B5EF4-FFF2-40B4-BE49-F238E27FC236}">
                  <a16:creationId xmlns:a16="http://schemas.microsoft.com/office/drawing/2014/main" id="{668D256F-3740-E6ED-AC32-350D47C57D5D}"/>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5595;p66">
              <a:extLst>
                <a:ext uri="{FF2B5EF4-FFF2-40B4-BE49-F238E27FC236}">
                  <a16:creationId xmlns:a16="http://schemas.microsoft.com/office/drawing/2014/main" id="{103E956E-418C-472E-1CF3-5E25B617791A}"/>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4" name="Google Shape;5596;p66">
            <a:extLst>
              <a:ext uri="{FF2B5EF4-FFF2-40B4-BE49-F238E27FC236}">
                <a16:creationId xmlns:a16="http://schemas.microsoft.com/office/drawing/2014/main" id="{4D02D70E-E5A8-09C4-C2AB-9EE0C1C2FBE0}"/>
              </a:ext>
            </a:extLst>
          </p:cNvPr>
          <p:cNvGrpSpPr/>
          <p:nvPr/>
        </p:nvGrpSpPr>
        <p:grpSpPr>
          <a:xfrm>
            <a:off x="5165968" y="3560870"/>
            <a:ext cx="526693" cy="526695"/>
            <a:chOff x="5180761" y="2670651"/>
            <a:chExt cx="395020" cy="395021"/>
          </a:xfrm>
          <a:solidFill>
            <a:schemeClr val="bg1"/>
          </a:solidFill>
        </p:grpSpPr>
        <p:sp>
          <p:nvSpPr>
            <p:cNvPr id="115" name="Google Shape;5597;p66">
              <a:extLst>
                <a:ext uri="{FF2B5EF4-FFF2-40B4-BE49-F238E27FC236}">
                  <a16:creationId xmlns:a16="http://schemas.microsoft.com/office/drawing/2014/main" id="{979BC914-C21A-5749-6D79-4324ED31AAA0}"/>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5598;p66">
              <a:extLst>
                <a:ext uri="{FF2B5EF4-FFF2-40B4-BE49-F238E27FC236}">
                  <a16:creationId xmlns:a16="http://schemas.microsoft.com/office/drawing/2014/main" id="{B01AEFAF-3C6A-CA0D-7764-78F69B6F24C9}"/>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7" name="Google Shape;5651;p66">
            <a:extLst>
              <a:ext uri="{FF2B5EF4-FFF2-40B4-BE49-F238E27FC236}">
                <a16:creationId xmlns:a16="http://schemas.microsoft.com/office/drawing/2014/main" id="{3FA4B03E-9138-E56E-82AC-20B6AFA5008B}"/>
              </a:ext>
            </a:extLst>
          </p:cNvPr>
          <p:cNvGrpSpPr/>
          <p:nvPr/>
        </p:nvGrpSpPr>
        <p:grpSpPr>
          <a:xfrm>
            <a:off x="8382656" y="3635899"/>
            <a:ext cx="588397" cy="379269"/>
            <a:chOff x="7593278" y="2726923"/>
            <a:chExt cx="441298" cy="284452"/>
          </a:xfrm>
          <a:solidFill>
            <a:schemeClr val="bg1"/>
          </a:solidFill>
        </p:grpSpPr>
        <p:sp>
          <p:nvSpPr>
            <p:cNvPr id="118" name="Google Shape;5652;p66">
              <a:extLst>
                <a:ext uri="{FF2B5EF4-FFF2-40B4-BE49-F238E27FC236}">
                  <a16:creationId xmlns:a16="http://schemas.microsoft.com/office/drawing/2014/main" id="{EAC82CE6-A51A-762B-A3F3-8FE751E9E9BA}"/>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5653;p66">
              <a:extLst>
                <a:ext uri="{FF2B5EF4-FFF2-40B4-BE49-F238E27FC236}">
                  <a16:creationId xmlns:a16="http://schemas.microsoft.com/office/drawing/2014/main" id="{F2FC7A4E-B9CE-19D9-B6BB-B659AF7D030D}"/>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0" name="Google Shape;5775;p66">
            <a:extLst>
              <a:ext uri="{FF2B5EF4-FFF2-40B4-BE49-F238E27FC236}">
                <a16:creationId xmlns:a16="http://schemas.microsoft.com/office/drawing/2014/main" id="{402653BC-33EF-B059-C9F6-54892ABDB30F}"/>
              </a:ext>
            </a:extLst>
          </p:cNvPr>
          <p:cNvGrpSpPr/>
          <p:nvPr/>
        </p:nvGrpSpPr>
        <p:grpSpPr>
          <a:xfrm>
            <a:off x="6834833" y="3664416"/>
            <a:ext cx="451908" cy="423659"/>
            <a:chOff x="6432410" y="2748311"/>
            <a:chExt cx="338931" cy="317744"/>
          </a:xfrm>
          <a:solidFill>
            <a:schemeClr val="bg1"/>
          </a:solidFill>
        </p:grpSpPr>
        <p:sp>
          <p:nvSpPr>
            <p:cNvPr id="121" name="Google Shape;5776;p66">
              <a:extLst>
                <a:ext uri="{FF2B5EF4-FFF2-40B4-BE49-F238E27FC236}">
                  <a16:creationId xmlns:a16="http://schemas.microsoft.com/office/drawing/2014/main" id="{B6984067-A580-F022-BD83-F62CC655FFD2}"/>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2" name="Google Shape;5777;p66">
              <a:extLst>
                <a:ext uri="{FF2B5EF4-FFF2-40B4-BE49-F238E27FC236}">
                  <a16:creationId xmlns:a16="http://schemas.microsoft.com/office/drawing/2014/main" id="{6BA338C7-6722-9DBA-1F98-B03F187722B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5778;p66">
              <a:extLst>
                <a:ext uri="{FF2B5EF4-FFF2-40B4-BE49-F238E27FC236}">
                  <a16:creationId xmlns:a16="http://schemas.microsoft.com/office/drawing/2014/main" id="{34350DFA-D21E-16F6-9AA3-92EABD4C8423}"/>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5779;p66">
              <a:extLst>
                <a:ext uri="{FF2B5EF4-FFF2-40B4-BE49-F238E27FC236}">
                  <a16:creationId xmlns:a16="http://schemas.microsoft.com/office/drawing/2014/main" id="{57C1F81D-6A77-32EF-3B31-4A58E9EA489E}"/>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5780;p66">
              <a:extLst>
                <a:ext uri="{FF2B5EF4-FFF2-40B4-BE49-F238E27FC236}">
                  <a16:creationId xmlns:a16="http://schemas.microsoft.com/office/drawing/2014/main" id="{32AE1A95-D950-6645-CE93-41097DDFBAB4}"/>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5781;p66">
              <a:extLst>
                <a:ext uri="{FF2B5EF4-FFF2-40B4-BE49-F238E27FC236}">
                  <a16:creationId xmlns:a16="http://schemas.microsoft.com/office/drawing/2014/main" id="{FD638A94-CEE5-EA51-F3A1-09947AE7F492}"/>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27" name="Text Placeholder 1">
            <a:extLst>
              <a:ext uri="{FF2B5EF4-FFF2-40B4-BE49-F238E27FC236}">
                <a16:creationId xmlns:a16="http://schemas.microsoft.com/office/drawing/2014/main" id="{13978814-006B-04A0-C191-4B6A70C41E2D}"/>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1076863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Freeform 108">
            <a:extLst>
              <a:ext uri="{FF2B5EF4-FFF2-40B4-BE49-F238E27FC236}">
                <a16:creationId xmlns:a16="http://schemas.microsoft.com/office/drawing/2014/main" id="{1A028868-CCDA-E441-0BF2-B5DE30310772}"/>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825E5066-6DC2-1AC6-2C06-D1D831AE532D}"/>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55BFA0D-39C0-E13F-AD4D-FFE0B8DBD757}"/>
              </a:ext>
            </a:extLst>
          </p:cNvPr>
          <p:cNvGrpSpPr/>
          <p:nvPr/>
        </p:nvGrpSpPr>
        <p:grpSpPr>
          <a:xfrm>
            <a:off x="3287440" y="1830772"/>
            <a:ext cx="553869" cy="652296"/>
            <a:chOff x="3837179" y="1242450"/>
            <a:chExt cx="415402" cy="489222"/>
          </a:xfrm>
          <a:solidFill>
            <a:schemeClr val="bg1"/>
          </a:solidFill>
        </p:grpSpPr>
        <p:sp>
          <p:nvSpPr>
            <p:cNvPr id="5" name="Freeform 111">
              <a:extLst>
                <a:ext uri="{FF2B5EF4-FFF2-40B4-BE49-F238E27FC236}">
                  <a16:creationId xmlns:a16="http://schemas.microsoft.com/office/drawing/2014/main" id="{C3C05E82-ACE7-1A7B-076C-CDE61568B2C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6316EBC9-A199-4E64-EAC1-DCD3E468E716}"/>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FCB80825-CD51-2D3B-8242-CF2769E27D0B}"/>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845CEF40-FF4F-C797-41FD-9E941B88C835}"/>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ounded Rectangle 2">
            <a:extLst>
              <a:ext uri="{FF2B5EF4-FFF2-40B4-BE49-F238E27FC236}">
                <a16:creationId xmlns:a16="http://schemas.microsoft.com/office/drawing/2014/main" id="{3E8590B1-D734-ED5F-2FFA-34E20A7EA40B}"/>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ounded Rectangle 8">
            <a:extLst>
              <a:ext uri="{FF2B5EF4-FFF2-40B4-BE49-F238E27FC236}">
                <a16:creationId xmlns:a16="http://schemas.microsoft.com/office/drawing/2014/main" id="{9AD1E3D0-8C02-7677-0C59-2CAFE5F63FC1}"/>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Rounded Rectangle 2">
            <a:extLst>
              <a:ext uri="{FF2B5EF4-FFF2-40B4-BE49-F238E27FC236}">
                <a16:creationId xmlns:a16="http://schemas.microsoft.com/office/drawing/2014/main" id="{5B165159-4040-75FF-968F-632AAAEE263B}"/>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ounded Rectangle 3">
            <a:extLst>
              <a:ext uri="{FF2B5EF4-FFF2-40B4-BE49-F238E27FC236}">
                <a16:creationId xmlns:a16="http://schemas.microsoft.com/office/drawing/2014/main" id="{27C680E6-EC8D-948E-85CC-3BE5E0C97324}"/>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Rounded Rectangle 10">
            <a:extLst>
              <a:ext uri="{FF2B5EF4-FFF2-40B4-BE49-F238E27FC236}">
                <a16:creationId xmlns:a16="http://schemas.microsoft.com/office/drawing/2014/main" id="{5F7A618F-7052-F4B5-C95A-9DBECC364C9C}"/>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Block Arc 6">
            <a:extLst>
              <a:ext uri="{FF2B5EF4-FFF2-40B4-BE49-F238E27FC236}">
                <a16:creationId xmlns:a16="http://schemas.microsoft.com/office/drawing/2014/main" id="{1F110DF3-8D39-E20D-344C-85E7C49F304E}"/>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7" name="Google Shape;10001;p74">
            <a:extLst>
              <a:ext uri="{FF2B5EF4-FFF2-40B4-BE49-F238E27FC236}">
                <a16:creationId xmlns:a16="http://schemas.microsoft.com/office/drawing/2014/main" id="{8E8857F9-F769-F8EE-7705-CD2D137DC1DB}"/>
              </a:ext>
            </a:extLst>
          </p:cNvPr>
          <p:cNvGrpSpPr/>
          <p:nvPr/>
        </p:nvGrpSpPr>
        <p:grpSpPr>
          <a:xfrm>
            <a:off x="8639912" y="5591786"/>
            <a:ext cx="547785" cy="583839"/>
            <a:chOff x="7851532" y="4063209"/>
            <a:chExt cx="410839" cy="437879"/>
          </a:xfrm>
          <a:solidFill>
            <a:schemeClr val="bg1"/>
          </a:solidFill>
        </p:grpSpPr>
        <p:sp>
          <p:nvSpPr>
            <p:cNvPr id="18" name="Google Shape;10002;p74">
              <a:extLst>
                <a:ext uri="{FF2B5EF4-FFF2-40B4-BE49-F238E27FC236}">
                  <a16:creationId xmlns:a16="http://schemas.microsoft.com/office/drawing/2014/main" id="{EBC87C8E-E93E-D4E7-EDC7-F97736EF6D1D}"/>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 name="Google Shape;10003;p74">
              <a:extLst>
                <a:ext uri="{FF2B5EF4-FFF2-40B4-BE49-F238E27FC236}">
                  <a16:creationId xmlns:a16="http://schemas.microsoft.com/office/drawing/2014/main" id="{24349CDA-24BE-69B7-C1C8-532D5C4D1569}"/>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 name="Google Shape;10027;p74">
            <a:extLst>
              <a:ext uri="{FF2B5EF4-FFF2-40B4-BE49-F238E27FC236}">
                <a16:creationId xmlns:a16="http://schemas.microsoft.com/office/drawing/2014/main" id="{1A74BE1C-8734-3F86-69C3-B23D0A12318A}"/>
              </a:ext>
            </a:extLst>
          </p:cNvPr>
          <p:cNvGrpSpPr/>
          <p:nvPr/>
        </p:nvGrpSpPr>
        <p:grpSpPr>
          <a:xfrm>
            <a:off x="3482658" y="3876994"/>
            <a:ext cx="523671" cy="508113"/>
            <a:chOff x="3983592" y="2777115"/>
            <a:chExt cx="392753" cy="381085"/>
          </a:xfrm>
          <a:solidFill>
            <a:schemeClr val="bg1"/>
          </a:solidFill>
        </p:grpSpPr>
        <p:sp>
          <p:nvSpPr>
            <p:cNvPr id="21" name="Google Shape;10028;p74">
              <a:extLst>
                <a:ext uri="{FF2B5EF4-FFF2-40B4-BE49-F238E27FC236}">
                  <a16:creationId xmlns:a16="http://schemas.microsoft.com/office/drawing/2014/main" id="{1D64F863-2D97-1806-4DEB-F2F7A1F34A41}"/>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10029;p74">
              <a:extLst>
                <a:ext uri="{FF2B5EF4-FFF2-40B4-BE49-F238E27FC236}">
                  <a16:creationId xmlns:a16="http://schemas.microsoft.com/office/drawing/2014/main" id="{E9A64338-543F-A36B-D521-5759DB881002}"/>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3" name="Google Shape;10030;p74">
              <a:extLst>
                <a:ext uri="{FF2B5EF4-FFF2-40B4-BE49-F238E27FC236}">
                  <a16:creationId xmlns:a16="http://schemas.microsoft.com/office/drawing/2014/main" id="{26168CBF-A49C-E89F-325A-CEA1F34BBC72}"/>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4" name="Google Shape;10074;p74">
            <a:extLst>
              <a:ext uri="{FF2B5EF4-FFF2-40B4-BE49-F238E27FC236}">
                <a16:creationId xmlns:a16="http://schemas.microsoft.com/office/drawing/2014/main" id="{31987342-9F48-C3FB-FDE2-0E524B111B87}"/>
              </a:ext>
            </a:extLst>
          </p:cNvPr>
          <p:cNvGrpSpPr/>
          <p:nvPr/>
        </p:nvGrpSpPr>
        <p:grpSpPr>
          <a:xfrm>
            <a:off x="4275479" y="3843246"/>
            <a:ext cx="523671" cy="547017"/>
            <a:chOff x="4578208" y="2751804"/>
            <a:chExt cx="392753" cy="410263"/>
          </a:xfrm>
          <a:solidFill>
            <a:schemeClr val="bg1"/>
          </a:solidFill>
        </p:grpSpPr>
        <p:sp>
          <p:nvSpPr>
            <p:cNvPr id="25" name="Google Shape;10075;p74">
              <a:extLst>
                <a:ext uri="{FF2B5EF4-FFF2-40B4-BE49-F238E27FC236}">
                  <a16:creationId xmlns:a16="http://schemas.microsoft.com/office/drawing/2014/main" id="{CD127991-08B9-06E3-43E6-D41B5C42638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6" name="Google Shape;10076;p74">
              <a:extLst>
                <a:ext uri="{FF2B5EF4-FFF2-40B4-BE49-F238E27FC236}">
                  <a16:creationId xmlns:a16="http://schemas.microsoft.com/office/drawing/2014/main" id="{6210D044-42F0-C335-1600-1537CB83DB6F}"/>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10077;p74">
              <a:extLst>
                <a:ext uri="{FF2B5EF4-FFF2-40B4-BE49-F238E27FC236}">
                  <a16:creationId xmlns:a16="http://schemas.microsoft.com/office/drawing/2014/main" id="{41D93A58-B2FB-17C4-CE9E-F5A569C90AB2}"/>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8" name="Google Shape;10084;p74">
            <a:extLst>
              <a:ext uri="{FF2B5EF4-FFF2-40B4-BE49-F238E27FC236}">
                <a16:creationId xmlns:a16="http://schemas.microsoft.com/office/drawing/2014/main" id="{196BD851-7640-B333-675C-8F1238C22D5C}"/>
              </a:ext>
            </a:extLst>
          </p:cNvPr>
          <p:cNvGrpSpPr/>
          <p:nvPr/>
        </p:nvGrpSpPr>
        <p:grpSpPr>
          <a:xfrm>
            <a:off x="7678033" y="3855265"/>
            <a:ext cx="479547" cy="494715"/>
            <a:chOff x="7130125" y="2760820"/>
            <a:chExt cx="359660" cy="371036"/>
          </a:xfrm>
          <a:solidFill>
            <a:schemeClr val="bg1"/>
          </a:solidFill>
        </p:grpSpPr>
        <p:sp>
          <p:nvSpPr>
            <p:cNvPr id="29" name="Google Shape;10085;p74">
              <a:extLst>
                <a:ext uri="{FF2B5EF4-FFF2-40B4-BE49-F238E27FC236}">
                  <a16:creationId xmlns:a16="http://schemas.microsoft.com/office/drawing/2014/main" id="{E8397BD2-9D98-F1C8-F655-4CEFB26FA6F1}"/>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10086;p74">
              <a:extLst>
                <a:ext uri="{FF2B5EF4-FFF2-40B4-BE49-F238E27FC236}">
                  <a16:creationId xmlns:a16="http://schemas.microsoft.com/office/drawing/2014/main" id="{DFA6B861-B276-D8B6-8C68-63FAB39555F3}"/>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1" name="Google Shape;10087;p74">
              <a:extLst>
                <a:ext uri="{FF2B5EF4-FFF2-40B4-BE49-F238E27FC236}">
                  <a16:creationId xmlns:a16="http://schemas.microsoft.com/office/drawing/2014/main" id="{8BBB5B33-E0F1-2A51-D2EB-89B03CE8DEEF}"/>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10088;p74">
              <a:extLst>
                <a:ext uri="{FF2B5EF4-FFF2-40B4-BE49-F238E27FC236}">
                  <a16:creationId xmlns:a16="http://schemas.microsoft.com/office/drawing/2014/main" id="{BACACD22-A413-C4C2-799F-B0F930561A7F}"/>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3" name="Google Shape;10089;p74">
            <a:extLst>
              <a:ext uri="{FF2B5EF4-FFF2-40B4-BE49-F238E27FC236}">
                <a16:creationId xmlns:a16="http://schemas.microsoft.com/office/drawing/2014/main" id="{3B5E1D6F-B472-9EC9-F7BD-A86D96EFF37C}"/>
              </a:ext>
            </a:extLst>
          </p:cNvPr>
          <p:cNvGrpSpPr/>
          <p:nvPr/>
        </p:nvGrpSpPr>
        <p:grpSpPr>
          <a:xfrm>
            <a:off x="6709222" y="1747002"/>
            <a:ext cx="687348" cy="724668"/>
            <a:chOff x="6403515" y="1179621"/>
            <a:chExt cx="515511" cy="543501"/>
          </a:xfrm>
          <a:solidFill>
            <a:schemeClr val="bg1"/>
          </a:solidFill>
        </p:grpSpPr>
        <p:sp>
          <p:nvSpPr>
            <p:cNvPr id="34" name="Google Shape;10090;p74">
              <a:extLst>
                <a:ext uri="{FF2B5EF4-FFF2-40B4-BE49-F238E27FC236}">
                  <a16:creationId xmlns:a16="http://schemas.microsoft.com/office/drawing/2014/main" id="{757D3DB7-E961-5E21-480E-2DF88718CD97}"/>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10091;p74">
              <a:extLst>
                <a:ext uri="{FF2B5EF4-FFF2-40B4-BE49-F238E27FC236}">
                  <a16:creationId xmlns:a16="http://schemas.microsoft.com/office/drawing/2014/main" id="{7317CFA3-7982-6D2F-748B-4809466B8D8F}"/>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36" name="Google Shape;10113;p74">
            <a:extLst>
              <a:ext uri="{FF2B5EF4-FFF2-40B4-BE49-F238E27FC236}">
                <a16:creationId xmlns:a16="http://schemas.microsoft.com/office/drawing/2014/main" id="{EA6D0D5F-2F9B-1375-75D6-CAD5866CD1FD}"/>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7" name="Google Shape;10118;p74">
            <a:extLst>
              <a:ext uri="{FF2B5EF4-FFF2-40B4-BE49-F238E27FC236}">
                <a16:creationId xmlns:a16="http://schemas.microsoft.com/office/drawing/2014/main" id="{8AD1CA30-A967-75A7-DD44-0BEDA6293496}"/>
              </a:ext>
            </a:extLst>
          </p:cNvPr>
          <p:cNvGrpSpPr/>
          <p:nvPr/>
        </p:nvGrpSpPr>
        <p:grpSpPr>
          <a:xfrm>
            <a:off x="9470295" y="2938355"/>
            <a:ext cx="467527" cy="505895"/>
            <a:chOff x="8474320" y="2073136"/>
            <a:chExt cx="350645" cy="379421"/>
          </a:xfrm>
          <a:solidFill>
            <a:schemeClr val="bg1"/>
          </a:solidFill>
        </p:grpSpPr>
        <p:sp>
          <p:nvSpPr>
            <p:cNvPr id="38" name="Google Shape;10119;p74">
              <a:extLst>
                <a:ext uri="{FF2B5EF4-FFF2-40B4-BE49-F238E27FC236}">
                  <a16:creationId xmlns:a16="http://schemas.microsoft.com/office/drawing/2014/main" id="{7612AC15-F8BA-0B96-C88F-071B5097803F}"/>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10120;p74">
              <a:extLst>
                <a:ext uri="{FF2B5EF4-FFF2-40B4-BE49-F238E27FC236}">
                  <a16:creationId xmlns:a16="http://schemas.microsoft.com/office/drawing/2014/main" id="{BB79C54C-378F-9B60-A081-1F2AE62CD9CE}"/>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10121;p74">
              <a:extLst>
                <a:ext uri="{FF2B5EF4-FFF2-40B4-BE49-F238E27FC236}">
                  <a16:creationId xmlns:a16="http://schemas.microsoft.com/office/drawing/2014/main" id="{A507AC7E-F0C6-4D6D-6A5D-6D6085FFFB20}"/>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10122;p74">
              <a:extLst>
                <a:ext uri="{FF2B5EF4-FFF2-40B4-BE49-F238E27FC236}">
                  <a16:creationId xmlns:a16="http://schemas.microsoft.com/office/drawing/2014/main" id="{C388903E-D5AC-F902-8EC1-2506AA2768BF}"/>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10123;p74">
              <a:extLst>
                <a:ext uri="{FF2B5EF4-FFF2-40B4-BE49-F238E27FC236}">
                  <a16:creationId xmlns:a16="http://schemas.microsoft.com/office/drawing/2014/main" id="{2C932EB4-1188-2A5E-C878-EC6F6338231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10124;p74">
              <a:extLst>
                <a:ext uri="{FF2B5EF4-FFF2-40B4-BE49-F238E27FC236}">
                  <a16:creationId xmlns:a16="http://schemas.microsoft.com/office/drawing/2014/main" id="{B977C5E0-EB03-1D18-1B85-2ED512FE0D12}"/>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4" name="Google Shape;10129;p74">
            <a:extLst>
              <a:ext uri="{FF2B5EF4-FFF2-40B4-BE49-F238E27FC236}">
                <a16:creationId xmlns:a16="http://schemas.microsoft.com/office/drawing/2014/main" id="{E868D04C-2F89-5BAC-01DA-D3FB7CF19D5B}"/>
              </a:ext>
            </a:extLst>
          </p:cNvPr>
          <p:cNvGrpSpPr/>
          <p:nvPr/>
        </p:nvGrpSpPr>
        <p:grpSpPr>
          <a:xfrm>
            <a:off x="5992916" y="1787967"/>
            <a:ext cx="570256" cy="714060"/>
            <a:chOff x="5866287" y="1210345"/>
            <a:chExt cx="427692" cy="535545"/>
          </a:xfrm>
          <a:solidFill>
            <a:schemeClr val="bg1"/>
          </a:solidFill>
        </p:grpSpPr>
        <p:sp>
          <p:nvSpPr>
            <p:cNvPr id="45" name="Google Shape;10130;p74">
              <a:extLst>
                <a:ext uri="{FF2B5EF4-FFF2-40B4-BE49-F238E27FC236}">
                  <a16:creationId xmlns:a16="http://schemas.microsoft.com/office/drawing/2014/main" id="{951CAA16-BBA8-8722-6A8B-FD9EF90258D5}"/>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10131;p74">
              <a:extLst>
                <a:ext uri="{FF2B5EF4-FFF2-40B4-BE49-F238E27FC236}">
                  <a16:creationId xmlns:a16="http://schemas.microsoft.com/office/drawing/2014/main" id="{CEF23ED7-774E-DC26-6611-318C468C437A}"/>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10132;p74">
              <a:extLst>
                <a:ext uri="{FF2B5EF4-FFF2-40B4-BE49-F238E27FC236}">
                  <a16:creationId xmlns:a16="http://schemas.microsoft.com/office/drawing/2014/main" id="{5CDEFACC-520C-FAAD-F539-833AFA4B6E08}"/>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8" name="Google Shape;10154;p74">
            <a:extLst>
              <a:ext uri="{FF2B5EF4-FFF2-40B4-BE49-F238E27FC236}">
                <a16:creationId xmlns:a16="http://schemas.microsoft.com/office/drawing/2014/main" id="{41BD7208-E5A8-2BD8-CD36-E8DC09BE701E}"/>
              </a:ext>
            </a:extLst>
          </p:cNvPr>
          <p:cNvGrpSpPr/>
          <p:nvPr/>
        </p:nvGrpSpPr>
        <p:grpSpPr>
          <a:xfrm>
            <a:off x="6095843" y="3814631"/>
            <a:ext cx="523669" cy="557941"/>
            <a:chOff x="5943481" y="2730343"/>
            <a:chExt cx="392752" cy="418456"/>
          </a:xfrm>
          <a:solidFill>
            <a:schemeClr val="bg1"/>
          </a:solidFill>
        </p:grpSpPr>
        <p:sp>
          <p:nvSpPr>
            <p:cNvPr id="49" name="Google Shape;10155;p74">
              <a:extLst>
                <a:ext uri="{FF2B5EF4-FFF2-40B4-BE49-F238E27FC236}">
                  <a16:creationId xmlns:a16="http://schemas.microsoft.com/office/drawing/2014/main" id="{FB619674-337F-9774-ECF3-1F1F107EF089}"/>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10156;p74">
              <a:extLst>
                <a:ext uri="{FF2B5EF4-FFF2-40B4-BE49-F238E27FC236}">
                  <a16:creationId xmlns:a16="http://schemas.microsoft.com/office/drawing/2014/main" id="{89525E53-6E1B-4231-2719-C40B7BC69499}"/>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10157;p74">
              <a:extLst>
                <a:ext uri="{FF2B5EF4-FFF2-40B4-BE49-F238E27FC236}">
                  <a16:creationId xmlns:a16="http://schemas.microsoft.com/office/drawing/2014/main" id="{F84A3C3B-B10C-C19C-91BC-5420A40572E1}"/>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10158;p74">
              <a:extLst>
                <a:ext uri="{FF2B5EF4-FFF2-40B4-BE49-F238E27FC236}">
                  <a16:creationId xmlns:a16="http://schemas.microsoft.com/office/drawing/2014/main" id="{332250FF-FE66-0D08-5270-EF8161246DB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10159;p74">
              <a:extLst>
                <a:ext uri="{FF2B5EF4-FFF2-40B4-BE49-F238E27FC236}">
                  <a16:creationId xmlns:a16="http://schemas.microsoft.com/office/drawing/2014/main" id="{61E70E59-58D5-FA35-66DC-C0C1B2F8982B}"/>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10160;p74">
              <a:extLst>
                <a:ext uri="{FF2B5EF4-FFF2-40B4-BE49-F238E27FC236}">
                  <a16:creationId xmlns:a16="http://schemas.microsoft.com/office/drawing/2014/main" id="{1EC47C96-6570-F1E2-13A5-F41856FFE7E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10161;p74">
              <a:extLst>
                <a:ext uri="{FF2B5EF4-FFF2-40B4-BE49-F238E27FC236}">
                  <a16:creationId xmlns:a16="http://schemas.microsoft.com/office/drawing/2014/main" id="{4CF49166-FA8E-6A2A-1D67-8AFDB724F5FB}"/>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6" name="Google Shape;10172;p74">
            <a:extLst>
              <a:ext uri="{FF2B5EF4-FFF2-40B4-BE49-F238E27FC236}">
                <a16:creationId xmlns:a16="http://schemas.microsoft.com/office/drawing/2014/main" id="{41801E1E-00B1-3889-0954-89ACEAFFA3C4}"/>
              </a:ext>
            </a:extLst>
          </p:cNvPr>
          <p:cNvGrpSpPr/>
          <p:nvPr/>
        </p:nvGrpSpPr>
        <p:grpSpPr>
          <a:xfrm>
            <a:off x="7596178" y="1805975"/>
            <a:ext cx="683983" cy="722277"/>
            <a:chOff x="7068732" y="1223851"/>
            <a:chExt cx="512987" cy="541708"/>
          </a:xfrm>
          <a:solidFill>
            <a:schemeClr val="bg1"/>
          </a:solidFill>
        </p:grpSpPr>
        <p:sp>
          <p:nvSpPr>
            <p:cNvPr id="57" name="Google Shape;10173;p74">
              <a:extLst>
                <a:ext uri="{FF2B5EF4-FFF2-40B4-BE49-F238E27FC236}">
                  <a16:creationId xmlns:a16="http://schemas.microsoft.com/office/drawing/2014/main" id="{C95F176C-7619-1B01-696A-8600A67AB034}"/>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10174;p74">
              <a:extLst>
                <a:ext uri="{FF2B5EF4-FFF2-40B4-BE49-F238E27FC236}">
                  <a16:creationId xmlns:a16="http://schemas.microsoft.com/office/drawing/2014/main" id="{5719D430-0590-8E97-E9A7-00DAC70920C4}"/>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10175;p74">
              <a:extLst>
                <a:ext uri="{FF2B5EF4-FFF2-40B4-BE49-F238E27FC236}">
                  <a16:creationId xmlns:a16="http://schemas.microsoft.com/office/drawing/2014/main" id="{00BEBC49-B6B1-FEDE-05F8-19B4B77D928B}"/>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0" name="Google Shape;10184;p74">
            <a:extLst>
              <a:ext uri="{FF2B5EF4-FFF2-40B4-BE49-F238E27FC236}">
                <a16:creationId xmlns:a16="http://schemas.microsoft.com/office/drawing/2014/main" id="{5DA8D887-B09A-46AC-FAB0-8FBC7A6595DD}"/>
              </a:ext>
            </a:extLst>
          </p:cNvPr>
          <p:cNvGrpSpPr/>
          <p:nvPr/>
        </p:nvGrpSpPr>
        <p:grpSpPr>
          <a:xfrm>
            <a:off x="2447046" y="3812925"/>
            <a:ext cx="523671" cy="559527"/>
            <a:chOff x="3206883" y="2729063"/>
            <a:chExt cx="392753" cy="419645"/>
          </a:xfrm>
          <a:solidFill>
            <a:schemeClr val="bg1"/>
          </a:solidFill>
        </p:grpSpPr>
        <p:sp>
          <p:nvSpPr>
            <p:cNvPr id="61" name="Google Shape;10185;p74">
              <a:extLst>
                <a:ext uri="{FF2B5EF4-FFF2-40B4-BE49-F238E27FC236}">
                  <a16:creationId xmlns:a16="http://schemas.microsoft.com/office/drawing/2014/main" id="{C19C9341-641C-2BB3-287C-A9D0564E12D8}"/>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10186;p74">
              <a:extLst>
                <a:ext uri="{FF2B5EF4-FFF2-40B4-BE49-F238E27FC236}">
                  <a16:creationId xmlns:a16="http://schemas.microsoft.com/office/drawing/2014/main" id="{08C14002-15A6-0FC8-64C5-BF78F41BAF77}"/>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3" name="Google Shape;10189;p74">
            <a:extLst>
              <a:ext uri="{FF2B5EF4-FFF2-40B4-BE49-F238E27FC236}">
                <a16:creationId xmlns:a16="http://schemas.microsoft.com/office/drawing/2014/main" id="{CB62DBBF-8807-242B-4FEB-52C94BEC753F}"/>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4" name="Google Shape;10190;p74">
            <a:extLst>
              <a:ext uri="{FF2B5EF4-FFF2-40B4-BE49-F238E27FC236}">
                <a16:creationId xmlns:a16="http://schemas.microsoft.com/office/drawing/2014/main" id="{82BEE9E4-2260-0C7C-C9B7-8C31E3E91A30}"/>
              </a:ext>
            </a:extLst>
          </p:cNvPr>
          <p:cNvGrpSpPr/>
          <p:nvPr/>
        </p:nvGrpSpPr>
        <p:grpSpPr>
          <a:xfrm>
            <a:off x="8654076" y="3831161"/>
            <a:ext cx="479584" cy="504968"/>
            <a:chOff x="7862157" y="2742742"/>
            <a:chExt cx="359688" cy="378726"/>
          </a:xfrm>
          <a:solidFill>
            <a:schemeClr val="bg1"/>
          </a:solidFill>
        </p:grpSpPr>
        <p:sp>
          <p:nvSpPr>
            <p:cNvPr id="65" name="Google Shape;10191;p74">
              <a:extLst>
                <a:ext uri="{FF2B5EF4-FFF2-40B4-BE49-F238E27FC236}">
                  <a16:creationId xmlns:a16="http://schemas.microsoft.com/office/drawing/2014/main" id="{9BA32FE9-AFE6-0164-69E7-B522A644D18D}"/>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10192;p74">
              <a:extLst>
                <a:ext uri="{FF2B5EF4-FFF2-40B4-BE49-F238E27FC236}">
                  <a16:creationId xmlns:a16="http://schemas.microsoft.com/office/drawing/2014/main" id="{7EF9C474-9ED2-CB57-F014-C90FB0E652C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10193;p74">
              <a:extLst>
                <a:ext uri="{FF2B5EF4-FFF2-40B4-BE49-F238E27FC236}">
                  <a16:creationId xmlns:a16="http://schemas.microsoft.com/office/drawing/2014/main" id="{554A2EA5-9CEA-2AA6-CFF0-8274DDCFB4F9}"/>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10194;p74">
              <a:extLst>
                <a:ext uri="{FF2B5EF4-FFF2-40B4-BE49-F238E27FC236}">
                  <a16:creationId xmlns:a16="http://schemas.microsoft.com/office/drawing/2014/main" id="{152CF3B9-ADB6-7D27-F05E-173688C23912}"/>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9" name="Google Shape;10221;p74">
            <a:extLst>
              <a:ext uri="{FF2B5EF4-FFF2-40B4-BE49-F238E27FC236}">
                <a16:creationId xmlns:a16="http://schemas.microsoft.com/office/drawing/2014/main" id="{CC928AA8-7D39-9F6F-F295-27D2C6BA1962}"/>
              </a:ext>
            </a:extLst>
          </p:cNvPr>
          <p:cNvGrpSpPr/>
          <p:nvPr/>
        </p:nvGrpSpPr>
        <p:grpSpPr>
          <a:xfrm>
            <a:off x="3285161" y="4796770"/>
            <a:ext cx="422623" cy="511209"/>
            <a:chOff x="3835469" y="3466947"/>
            <a:chExt cx="316967" cy="383407"/>
          </a:xfrm>
          <a:solidFill>
            <a:schemeClr val="bg1"/>
          </a:solidFill>
        </p:grpSpPr>
        <p:sp>
          <p:nvSpPr>
            <p:cNvPr id="70" name="Google Shape;10222;p74">
              <a:extLst>
                <a:ext uri="{FF2B5EF4-FFF2-40B4-BE49-F238E27FC236}">
                  <a16:creationId xmlns:a16="http://schemas.microsoft.com/office/drawing/2014/main" id="{C5F0DDF0-3DDC-44E8-33AE-11E8C79A461E}"/>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10223;p74">
              <a:extLst>
                <a:ext uri="{FF2B5EF4-FFF2-40B4-BE49-F238E27FC236}">
                  <a16:creationId xmlns:a16="http://schemas.microsoft.com/office/drawing/2014/main" id="{D5E20E3B-2CA7-32C4-395B-1860B070F74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10224;p74">
              <a:extLst>
                <a:ext uri="{FF2B5EF4-FFF2-40B4-BE49-F238E27FC236}">
                  <a16:creationId xmlns:a16="http://schemas.microsoft.com/office/drawing/2014/main" id="{3D1821C1-9571-4A18-BC70-2009DA7B2867}"/>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3" name="Google Shape;10240;p74">
            <a:extLst>
              <a:ext uri="{FF2B5EF4-FFF2-40B4-BE49-F238E27FC236}">
                <a16:creationId xmlns:a16="http://schemas.microsoft.com/office/drawing/2014/main" id="{EC334D23-87F3-92C9-8708-B78B9DEB3D8B}"/>
              </a:ext>
            </a:extLst>
          </p:cNvPr>
          <p:cNvGrpSpPr/>
          <p:nvPr/>
        </p:nvGrpSpPr>
        <p:grpSpPr>
          <a:xfrm>
            <a:off x="5136735" y="4801659"/>
            <a:ext cx="486692" cy="480487"/>
            <a:chOff x="5224150" y="3470614"/>
            <a:chExt cx="365019" cy="360365"/>
          </a:xfrm>
          <a:solidFill>
            <a:schemeClr val="bg1"/>
          </a:solidFill>
        </p:grpSpPr>
        <p:sp>
          <p:nvSpPr>
            <p:cNvPr id="74" name="Google Shape;10241;p74">
              <a:extLst>
                <a:ext uri="{FF2B5EF4-FFF2-40B4-BE49-F238E27FC236}">
                  <a16:creationId xmlns:a16="http://schemas.microsoft.com/office/drawing/2014/main" id="{8D8326AD-CCBF-D3D4-B0D6-BD5C839AB4FA}"/>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5" name="Google Shape;10242;p74">
              <a:extLst>
                <a:ext uri="{FF2B5EF4-FFF2-40B4-BE49-F238E27FC236}">
                  <a16:creationId xmlns:a16="http://schemas.microsoft.com/office/drawing/2014/main" id="{5946FC8B-6426-D18B-2AA8-8B2C8FE737CE}"/>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6" name="Google Shape;10303;p74">
            <a:extLst>
              <a:ext uri="{FF2B5EF4-FFF2-40B4-BE49-F238E27FC236}">
                <a16:creationId xmlns:a16="http://schemas.microsoft.com/office/drawing/2014/main" id="{880A041A-3622-7449-71B9-1D0F82B39B37}"/>
              </a:ext>
            </a:extLst>
          </p:cNvPr>
          <p:cNvGrpSpPr/>
          <p:nvPr/>
        </p:nvGrpSpPr>
        <p:grpSpPr>
          <a:xfrm>
            <a:off x="6070654" y="4759804"/>
            <a:ext cx="480316" cy="511857"/>
            <a:chOff x="5924589" y="3439222"/>
            <a:chExt cx="360237" cy="383893"/>
          </a:xfrm>
          <a:solidFill>
            <a:schemeClr val="bg1"/>
          </a:solidFill>
        </p:grpSpPr>
        <p:sp>
          <p:nvSpPr>
            <p:cNvPr id="77" name="Google Shape;10304;p74">
              <a:extLst>
                <a:ext uri="{FF2B5EF4-FFF2-40B4-BE49-F238E27FC236}">
                  <a16:creationId xmlns:a16="http://schemas.microsoft.com/office/drawing/2014/main" id="{63698504-3797-301E-2D4A-4754246C6503}"/>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10305;p74">
              <a:extLst>
                <a:ext uri="{FF2B5EF4-FFF2-40B4-BE49-F238E27FC236}">
                  <a16:creationId xmlns:a16="http://schemas.microsoft.com/office/drawing/2014/main" id="{FDFA41D4-CA39-28BA-8309-37196C64A704}"/>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10306;p74">
              <a:extLst>
                <a:ext uri="{FF2B5EF4-FFF2-40B4-BE49-F238E27FC236}">
                  <a16:creationId xmlns:a16="http://schemas.microsoft.com/office/drawing/2014/main" id="{C0C6B377-C5CE-6CF0-213B-EDBCE3A74D2F}"/>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10307;p74">
              <a:extLst>
                <a:ext uri="{FF2B5EF4-FFF2-40B4-BE49-F238E27FC236}">
                  <a16:creationId xmlns:a16="http://schemas.microsoft.com/office/drawing/2014/main" id="{EB668F22-AF3D-C08D-A756-2B64E1AC7699}"/>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10308;p74">
              <a:extLst>
                <a:ext uri="{FF2B5EF4-FFF2-40B4-BE49-F238E27FC236}">
                  <a16:creationId xmlns:a16="http://schemas.microsoft.com/office/drawing/2014/main" id="{FB9049A8-AEF3-D07F-464F-4ACC8CC40FDE}"/>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10309;p74">
              <a:extLst>
                <a:ext uri="{FF2B5EF4-FFF2-40B4-BE49-F238E27FC236}">
                  <a16:creationId xmlns:a16="http://schemas.microsoft.com/office/drawing/2014/main" id="{022100DB-4880-2C0E-DC8B-5B23942056A7}"/>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10310;p74">
              <a:extLst>
                <a:ext uri="{FF2B5EF4-FFF2-40B4-BE49-F238E27FC236}">
                  <a16:creationId xmlns:a16="http://schemas.microsoft.com/office/drawing/2014/main" id="{EBC38D8B-23F6-84D3-84DA-B101CE4280EF}"/>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10311;p74">
              <a:extLst>
                <a:ext uri="{FF2B5EF4-FFF2-40B4-BE49-F238E27FC236}">
                  <a16:creationId xmlns:a16="http://schemas.microsoft.com/office/drawing/2014/main" id="{6BA632E4-2E47-81C9-B5E9-18ECE6D74B9D}"/>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10312;p74">
              <a:extLst>
                <a:ext uri="{FF2B5EF4-FFF2-40B4-BE49-F238E27FC236}">
                  <a16:creationId xmlns:a16="http://schemas.microsoft.com/office/drawing/2014/main" id="{DF467AEC-94E7-8D51-D22C-DE73D39BC185}"/>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10313;p74">
              <a:extLst>
                <a:ext uri="{FF2B5EF4-FFF2-40B4-BE49-F238E27FC236}">
                  <a16:creationId xmlns:a16="http://schemas.microsoft.com/office/drawing/2014/main" id="{BF5E785C-E89F-3247-0A59-7C098C755821}"/>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10314;p74">
              <a:extLst>
                <a:ext uri="{FF2B5EF4-FFF2-40B4-BE49-F238E27FC236}">
                  <a16:creationId xmlns:a16="http://schemas.microsoft.com/office/drawing/2014/main" id="{01ECBBA6-B187-5EBE-ABBF-2FA32D9FB0D7}"/>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10315;p74">
              <a:extLst>
                <a:ext uri="{FF2B5EF4-FFF2-40B4-BE49-F238E27FC236}">
                  <a16:creationId xmlns:a16="http://schemas.microsoft.com/office/drawing/2014/main" id="{F330C141-954B-978E-6F09-22DCC4D46C8E}"/>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9" name="Google Shape;10341;p74">
            <a:extLst>
              <a:ext uri="{FF2B5EF4-FFF2-40B4-BE49-F238E27FC236}">
                <a16:creationId xmlns:a16="http://schemas.microsoft.com/office/drawing/2014/main" id="{BB5A1156-1B73-ECBE-9320-C018C1CDC490}"/>
              </a:ext>
            </a:extLst>
          </p:cNvPr>
          <p:cNvGrpSpPr/>
          <p:nvPr/>
        </p:nvGrpSpPr>
        <p:grpSpPr>
          <a:xfrm>
            <a:off x="9541471" y="3839539"/>
            <a:ext cx="346008" cy="483461"/>
            <a:chOff x="8527703" y="2749024"/>
            <a:chExt cx="259506" cy="362596"/>
          </a:xfrm>
          <a:solidFill>
            <a:schemeClr val="bg1"/>
          </a:solidFill>
        </p:grpSpPr>
        <p:sp>
          <p:nvSpPr>
            <p:cNvPr id="90" name="Google Shape;10342;p74">
              <a:extLst>
                <a:ext uri="{FF2B5EF4-FFF2-40B4-BE49-F238E27FC236}">
                  <a16:creationId xmlns:a16="http://schemas.microsoft.com/office/drawing/2014/main" id="{E06EA135-9CE3-9590-5223-C9C572AE1789}"/>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10343;p74">
              <a:extLst>
                <a:ext uri="{FF2B5EF4-FFF2-40B4-BE49-F238E27FC236}">
                  <a16:creationId xmlns:a16="http://schemas.microsoft.com/office/drawing/2014/main" id="{03A4688E-D866-A442-5AA1-5F13BD0F68E0}"/>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10344;p74">
              <a:extLst>
                <a:ext uri="{FF2B5EF4-FFF2-40B4-BE49-F238E27FC236}">
                  <a16:creationId xmlns:a16="http://schemas.microsoft.com/office/drawing/2014/main" id="{7D1D1A06-A546-3782-D3E6-9A7403F58951}"/>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10345;p74">
              <a:extLst>
                <a:ext uri="{FF2B5EF4-FFF2-40B4-BE49-F238E27FC236}">
                  <a16:creationId xmlns:a16="http://schemas.microsoft.com/office/drawing/2014/main" id="{0A1CE323-D469-11FE-16E1-E36659E64B41}"/>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10346;p74">
              <a:extLst>
                <a:ext uri="{FF2B5EF4-FFF2-40B4-BE49-F238E27FC236}">
                  <a16:creationId xmlns:a16="http://schemas.microsoft.com/office/drawing/2014/main" id="{56743C04-6D8C-31F4-BA43-8FC1175C0118}"/>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5" name="Google Shape;10359;p74">
            <a:extLst>
              <a:ext uri="{FF2B5EF4-FFF2-40B4-BE49-F238E27FC236}">
                <a16:creationId xmlns:a16="http://schemas.microsoft.com/office/drawing/2014/main" id="{C40CDFA4-8ECA-1C88-6A9C-0F4BA5F7F336}"/>
              </a:ext>
            </a:extLst>
          </p:cNvPr>
          <p:cNvGrpSpPr/>
          <p:nvPr/>
        </p:nvGrpSpPr>
        <p:grpSpPr>
          <a:xfrm>
            <a:off x="6950867" y="4815933"/>
            <a:ext cx="481572" cy="451811"/>
            <a:chOff x="6584749" y="3481321"/>
            <a:chExt cx="361179" cy="338858"/>
          </a:xfrm>
          <a:solidFill>
            <a:schemeClr val="bg1"/>
          </a:solidFill>
        </p:grpSpPr>
        <p:sp>
          <p:nvSpPr>
            <p:cNvPr id="96" name="Google Shape;10360;p74">
              <a:extLst>
                <a:ext uri="{FF2B5EF4-FFF2-40B4-BE49-F238E27FC236}">
                  <a16:creationId xmlns:a16="http://schemas.microsoft.com/office/drawing/2014/main" id="{A23F125A-29EC-E443-8405-8BBF8F3E3A3C}"/>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10361;p74">
              <a:extLst>
                <a:ext uri="{FF2B5EF4-FFF2-40B4-BE49-F238E27FC236}">
                  <a16:creationId xmlns:a16="http://schemas.microsoft.com/office/drawing/2014/main" id="{B82EDC9C-1E67-38E4-EE7C-E4C8ADAA560E}"/>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10362;p74">
              <a:extLst>
                <a:ext uri="{FF2B5EF4-FFF2-40B4-BE49-F238E27FC236}">
                  <a16:creationId xmlns:a16="http://schemas.microsoft.com/office/drawing/2014/main" id="{C56319F4-F73E-B924-5626-3BEDF3BC101C}"/>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10363;p74">
              <a:extLst>
                <a:ext uri="{FF2B5EF4-FFF2-40B4-BE49-F238E27FC236}">
                  <a16:creationId xmlns:a16="http://schemas.microsoft.com/office/drawing/2014/main" id="{816E4BE3-DA5D-8955-9E85-F8801930064B}"/>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10364;p74">
              <a:extLst>
                <a:ext uri="{FF2B5EF4-FFF2-40B4-BE49-F238E27FC236}">
                  <a16:creationId xmlns:a16="http://schemas.microsoft.com/office/drawing/2014/main" id="{A35F1834-803C-CB7C-D38C-6003E36D61AF}"/>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1" name="Google Shape;10365;p74">
              <a:extLst>
                <a:ext uri="{FF2B5EF4-FFF2-40B4-BE49-F238E27FC236}">
                  <a16:creationId xmlns:a16="http://schemas.microsoft.com/office/drawing/2014/main" id="{BA94A85A-2849-DC2D-1F92-4842848429A3}"/>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2" name="Google Shape;10366;p74">
              <a:extLst>
                <a:ext uri="{FF2B5EF4-FFF2-40B4-BE49-F238E27FC236}">
                  <a16:creationId xmlns:a16="http://schemas.microsoft.com/office/drawing/2014/main" id="{4604100B-8741-B1B9-865A-55B8780EBA3E}"/>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3" name="Google Shape;10399;p74">
            <a:extLst>
              <a:ext uri="{FF2B5EF4-FFF2-40B4-BE49-F238E27FC236}">
                <a16:creationId xmlns:a16="http://schemas.microsoft.com/office/drawing/2014/main" id="{327FD427-BBD5-FD17-8FFF-F2A5308ADB70}"/>
              </a:ext>
            </a:extLst>
          </p:cNvPr>
          <p:cNvGrpSpPr/>
          <p:nvPr/>
        </p:nvGrpSpPr>
        <p:grpSpPr>
          <a:xfrm>
            <a:off x="2347593" y="4721520"/>
            <a:ext cx="480280" cy="509125"/>
            <a:chOff x="3132295" y="3410510"/>
            <a:chExt cx="360210" cy="381844"/>
          </a:xfrm>
          <a:solidFill>
            <a:schemeClr val="bg1"/>
          </a:solidFill>
        </p:grpSpPr>
        <p:sp>
          <p:nvSpPr>
            <p:cNvPr id="104" name="Google Shape;10400;p74">
              <a:extLst>
                <a:ext uri="{FF2B5EF4-FFF2-40B4-BE49-F238E27FC236}">
                  <a16:creationId xmlns:a16="http://schemas.microsoft.com/office/drawing/2014/main" id="{D145B627-51F7-4A73-E602-39BDEBC1642F}"/>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10401;p74">
              <a:extLst>
                <a:ext uri="{FF2B5EF4-FFF2-40B4-BE49-F238E27FC236}">
                  <a16:creationId xmlns:a16="http://schemas.microsoft.com/office/drawing/2014/main" id="{06EB7E0E-CF1E-E0C2-07C5-047726CC6515}"/>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10402;p74">
              <a:extLst>
                <a:ext uri="{FF2B5EF4-FFF2-40B4-BE49-F238E27FC236}">
                  <a16:creationId xmlns:a16="http://schemas.microsoft.com/office/drawing/2014/main" id="{3BED28FA-ABC0-E34D-4621-C7055042FC95}"/>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10403;p74">
              <a:extLst>
                <a:ext uri="{FF2B5EF4-FFF2-40B4-BE49-F238E27FC236}">
                  <a16:creationId xmlns:a16="http://schemas.microsoft.com/office/drawing/2014/main" id="{B34A3B86-17C3-46F1-9DF6-96730446C6FF}"/>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10404;p74">
              <a:extLst>
                <a:ext uri="{FF2B5EF4-FFF2-40B4-BE49-F238E27FC236}">
                  <a16:creationId xmlns:a16="http://schemas.microsoft.com/office/drawing/2014/main" id="{C0F4FEF2-DB9C-86E7-A2C5-F6905DB1DDD1}"/>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10405;p74">
              <a:extLst>
                <a:ext uri="{FF2B5EF4-FFF2-40B4-BE49-F238E27FC236}">
                  <a16:creationId xmlns:a16="http://schemas.microsoft.com/office/drawing/2014/main" id="{FE30EE52-4450-28E5-1704-D060B7B4AE19}"/>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10406;p74">
              <a:extLst>
                <a:ext uri="{FF2B5EF4-FFF2-40B4-BE49-F238E27FC236}">
                  <a16:creationId xmlns:a16="http://schemas.microsoft.com/office/drawing/2014/main" id="{E6DCA478-FDF5-B6BF-EC14-377ED6EC182B}"/>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1" name="Google Shape;10407;p74">
              <a:extLst>
                <a:ext uri="{FF2B5EF4-FFF2-40B4-BE49-F238E27FC236}">
                  <a16:creationId xmlns:a16="http://schemas.microsoft.com/office/drawing/2014/main" id="{DC35DA9A-0713-0D7D-4C5E-07F112BEC7EF}"/>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2" name="Google Shape;10421;p74">
            <a:extLst>
              <a:ext uri="{FF2B5EF4-FFF2-40B4-BE49-F238E27FC236}">
                <a16:creationId xmlns:a16="http://schemas.microsoft.com/office/drawing/2014/main" id="{B7480B81-BADD-2390-D893-C2927A94C7A0}"/>
              </a:ext>
            </a:extLst>
          </p:cNvPr>
          <p:cNvGrpSpPr/>
          <p:nvPr/>
        </p:nvGrpSpPr>
        <p:grpSpPr>
          <a:xfrm>
            <a:off x="7686570" y="4733224"/>
            <a:ext cx="482852" cy="515976"/>
            <a:chOff x="7136526" y="3419289"/>
            <a:chExt cx="362139" cy="386982"/>
          </a:xfrm>
          <a:solidFill>
            <a:schemeClr val="bg1"/>
          </a:solidFill>
        </p:grpSpPr>
        <p:sp>
          <p:nvSpPr>
            <p:cNvPr id="113" name="Google Shape;10422;p74">
              <a:extLst>
                <a:ext uri="{FF2B5EF4-FFF2-40B4-BE49-F238E27FC236}">
                  <a16:creationId xmlns:a16="http://schemas.microsoft.com/office/drawing/2014/main" id="{B485E6CA-E61C-F4CA-AD5F-302449C9CB53}"/>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10423;p74">
              <a:extLst>
                <a:ext uri="{FF2B5EF4-FFF2-40B4-BE49-F238E27FC236}">
                  <a16:creationId xmlns:a16="http://schemas.microsoft.com/office/drawing/2014/main" id="{46E0D5FE-D159-BBB7-6F8D-6461569691B1}"/>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10424;p74">
              <a:extLst>
                <a:ext uri="{FF2B5EF4-FFF2-40B4-BE49-F238E27FC236}">
                  <a16:creationId xmlns:a16="http://schemas.microsoft.com/office/drawing/2014/main" id="{583ECDD2-9029-A5D1-BC01-53D168F1411F}"/>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10425;p74">
              <a:extLst>
                <a:ext uri="{FF2B5EF4-FFF2-40B4-BE49-F238E27FC236}">
                  <a16:creationId xmlns:a16="http://schemas.microsoft.com/office/drawing/2014/main" id="{A13826E0-427E-086C-7ED2-1815FC404CB8}"/>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10426;p74">
              <a:extLst>
                <a:ext uri="{FF2B5EF4-FFF2-40B4-BE49-F238E27FC236}">
                  <a16:creationId xmlns:a16="http://schemas.microsoft.com/office/drawing/2014/main" id="{6B792615-D4C2-D4B9-2EE7-17D7F30672C5}"/>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10427;p74">
              <a:extLst>
                <a:ext uri="{FF2B5EF4-FFF2-40B4-BE49-F238E27FC236}">
                  <a16:creationId xmlns:a16="http://schemas.microsoft.com/office/drawing/2014/main" id="{38E5E5AB-8CAC-9617-E54B-CEF5D12E0524}"/>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10428;p74">
              <a:extLst>
                <a:ext uri="{FF2B5EF4-FFF2-40B4-BE49-F238E27FC236}">
                  <a16:creationId xmlns:a16="http://schemas.microsoft.com/office/drawing/2014/main" id="{19E13D57-E469-AF75-C804-E794E98B3597}"/>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0" name="Google Shape;10429;p74">
              <a:extLst>
                <a:ext uri="{FF2B5EF4-FFF2-40B4-BE49-F238E27FC236}">
                  <a16:creationId xmlns:a16="http://schemas.microsoft.com/office/drawing/2014/main" id="{0D7BD036-C31E-131B-A20E-BCC2EAC30965}"/>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1" name="Google Shape;10435;p74">
            <a:extLst>
              <a:ext uri="{FF2B5EF4-FFF2-40B4-BE49-F238E27FC236}">
                <a16:creationId xmlns:a16="http://schemas.microsoft.com/office/drawing/2014/main" id="{5CEC8901-2DBC-054E-CB1A-2E2E86A0F5F6}"/>
              </a:ext>
            </a:extLst>
          </p:cNvPr>
          <p:cNvGrpSpPr/>
          <p:nvPr/>
        </p:nvGrpSpPr>
        <p:grpSpPr>
          <a:xfrm>
            <a:off x="7658185" y="5460478"/>
            <a:ext cx="709635" cy="701247"/>
            <a:chOff x="7115239" y="3964728"/>
            <a:chExt cx="532226" cy="525935"/>
          </a:xfrm>
          <a:solidFill>
            <a:schemeClr val="bg1"/>
          </a:solidFill>
        </p:grpSpPr>
        <p:sp>
          <p:nvSpPr>
            <p:cNvPr id="122" name="Google Shape;10436;p74">
              <a:extLst>
                <a:ext uri="{FF2B5EF4-FFF2-40B4-BE49-F238E27FC236}">
                  <a16:creationId xmlns:a16="http://schemas.microsoft.com/office/drawing/2014/main" id="{5792DBE6-2513-30A0-E731-4E694052451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10437;p74">
              <a:extLst>
                <a:ext uri="{FF2B5EF4-FFF2-40B4-BE49-F238E27FC236}">
                  <a16:creationId xmlns:a16="http://schemas.microsoft.com/office/drawing/2014/main" id="{B036399D-817D-7EBA-9938-E49CBA4B05C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10438;p74">
              <a:extLst>
                <a:ext uri="{FF2B5EF4-FFF2-40B4-BE49-F238E27FC236}">
                  <a16:creationId xmlns:a16="http://schemas.microsoft.com/office/drawing/2014/main" id="{8A8BE8C8-1A2A-87CD-D47B-4E6B4D2678A9}"/>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10439;p74">
              <a:extLst>
                <a:ext uri="{FF2B5EF4-FFF2-40B4-BE49-F238E27FC236}">
                  <a16:creationId xmlns:a16="http://schemas.microsoft.com/office/drawing/2014/main" id="{23053FDE-3169-09D1-DA3A-1AAF9B58BFE2}"/>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10440;p74">
              <a:extLst>
                <a:ext uri="{FF2B5EF4-FFF2-40B4-BE49-F238E27FC236}">
                  <a16:creationId xmlns:a16="http://schemas.microsoft.com/office/drawing/2014/main" id="{BAA2054D-11F5-D005-C00F-17E53B21718A}"/>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7" name="Google Shape;10441;p74">
              <a:extLst>
                <a:ext uri="{FF2B5EF4-FFF2-40B4-BE49-F238E27FC236}">
                  <a16:creationId xmlns:a16="http://schemas.microsoft.com/office/drawing/2014/main" id="{11BC61C4-41AA-8AD4-7688-EF172830865F}"/>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8" name="Google Shape;10442;p74">
              <a:extLst>
                <a:ext uri="{FF2B5EF4-FFF2-40B4-BE49-F238E27FC236}">
                  <a16:creationId xmlns:a16="http://schemas.microsoft.com/office/drawing/2014/main" id="{FA4B4173-569F-3112-FA4E-EB82E4A3E222}"/>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9" name="Google Shape;10443;p74">
            <a:extLst>
              <a:ext uri="{FF2B5EF4-FFF2-40B4-BE49-F238E27FC236}">
                <a16:creationId xmlns:a16="http://schemas.microsoft.com/office/drawing/2014/main" id="{524FD570-1C8F-14BC-9710-2FBE33F38381}"/>
              </a:ext>
            </a:extLst>
          </p:cNvPr>
          <p:cNvGrpSpPr/>
          <p:nvPr/>
        </p:nvGrpSpPr>
        <p:grpSpPr>
          <a:xfrm>
            <a:off x="9485597" y="4623741"/>
            <a:ext cx="551127" cy="587399"/>
            <a:chOff x="8485796" y="3337175"/>
            <a:chExt cx="413345" cy="440549"/>
          </a:xfrm>
          <a:solidFill>
            <a:schemeClr val="bg1"/>
          </a:solidFill>
        </p:grpSpPr>
        <p:sp>
          <p:nvSpPr>
            <p:cNvPr id="130" name="Google Shape;10444;p74">
              <a:extLst>
                <a:ext uri="{FF2B5EF4-FFF2-40B4-BE49-F238E27FC236}">
                  <a16:creationId xmlns:a16="http://schemas.microsoft.com/office/drawing/2014/main" id="{F85CFA8D-E53E-0111-AE02-4738131157B0}"/>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10445;p74">
              <a:extLst>
                <a:ext uri="{FF2B5EF4-FFF2-40B4-BE49-F238E27FC236}">
                  <a16:creationId xmlns:a16="http://schemas.microsoft.com/office/drawing/2014/main" id="{AD3B6582-052A-B7C8-2F04-0301541DEA9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10446;p74">
              <a:extLst>
                <a:ext uri="{FF2B5EF4-FFF2-40B4-BE49-F238E27FC236}">
                  <a16:creationId xmlns:a16="http://schemas.microsoft.com/office/drawing/2014/main" id="{E2463521-A7AC-5BFE-C76F-02064836336F}"/>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3" name="Google Shape;10447;p74">
              <a:extLst>
                <a:ext uri="{FF2B5EF4-FFF2-40B4-BE49-F238E27FC236}">
                  <a16:creationId xmlns:a16="http://schemas.microsoft.com/office/drawing/2014/main" id="{9A61DE4B-349C-82BF-2A35-5372E95F209F}"/>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4" name="Google Shape;10448;p74">
              <a:extLst>
                <a:ext uri="{FF2B5EF4-FFF2-40B4-BE49-F238E27FC236}">
                  <a16:creationId xmlns:a16="http://schemas.microsoft.com/office/drawing/2014/main" id="{3CDD9C40-7EA2-E487-0DCD-8DBAC4E21CDF}"/>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5" name="Google Shape;10449;p74">
              <a:extLst>
                <a:ext uri="{FF2B5EF4-FFF2-40B4-BE49-F238E27FC236}">
                  <a16:creationId xmlns:a16="http://schemas.microsoft.com/office/drawing/2014/main" id="{C1C5EE67-8938-6F0C-95B4-17BD2B2FA645}"/>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6" name="Google Shape;10468;p74">
            <a:extLst>
              <a:ext uri="{FF2B5EF4-FFF2-40B4-BE49-F238E27FC236}">
                <a16:creationId xmlns:a16="http://schemas.microsoft.com/office/drawing/2014/main" id="{02DF2D41-4FBF-77EF-28AC-42508C805011}"/>
              </a:ext>
            </a:extLst>
          </p:cNvPr>
          <p:cNvGrpSpPr/>
          <p:nvPr/>
        </p:nvGrpSpPr>
        <p:grpSpPr>
          <a:xfrm>
            <a:off x="4195888" y="4848001"/>
            <a:ext cx="482864" cy="513247"/>
            <a:chOff x="4518516" y="3505370"/>
            <a:chExt cx="362148" cy="384935"/>
          </a:xfrm>
          <a:solidFill>
            <a:schemeClr val="bg1"/>
          </a:solidFill>
        </p:grpSpPr>
        <p:sp>
          <p:nvSpPr>
            <p:cNvPr id="137" name="Google Shape;10469;p74">
              <a:extLst>
                <a:ext uri="{FF2B5EF4-FFF2-40B4-BE49-F238E27FC236}">
                  <a16:creationId xmlns:a16="http://schemas.microsoft.com/office/drawing/2014/main" id="{CA354EF3-0CB5-4491-2452-769F5DC1FB42}"/>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8" name="Google Shape;10470;p74">
              <a:extLst>
                <a:ext uri="{FF2B5EF4-FFF2-40B4-BE49-F238E27FC236}">
                  <a16:creationId xmlns:a16="http://schemas.microsoft.com/office/drawing/2014/main" id="{1FDC3880-F449-121F-5078-3B4917F72861}"/>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9" name="Google Shape;10471;p74">
              <a:extLst>
                <a:ext uri="{FF2B5EF4-FFF2-40B4-BE49-F238E27FC236}">
                  <a16:creationId xmlns:a16="http://schemas.microsoft.com/office/drawing/2014/main" id="{D6D02CA3-2DD9-0B81-759C-A980B8E2E259}"/>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0" name="Google Shape;10483;p74">
            <a:extLst>
              <a:ext uri="{FF2B5EF4-FFF2-40B4-BE49-F238E27FC236}">
                <a16:creationId xmlns:a16="http://schemas.microsoft.com/office/drawing/2014/main" id="{7025F628-9501-0218-33EE-D7E10B5B1D24}"/>
              </a:ext>
            </a:extLst>
          </p:cNvPr>
          <p:cNvGrpSpPr/>
          <p:nvPr/>
        </p:nvGrpSpPr>
        <p:grpSpPr>
          <a:xfrm>
            <a:off x="8653212" y="4714545"/>
            <a:ext cx="453395" cy="480499"/>
            <a:chOff x="7861508" y="3405280"/>
            <a:chExt cx="340046" cy="360374"/>
          </a:xfrm>
          <a:solidFill>
            <a:schemeClr val="bg1"/>
          </a:solidFill>
        </p:grpSpPr>
        <p:sp>
          <p:nvSpPr>
            <p:cNvPr id="141" name="Google Shape;10484;p74">
              <a:extLst>
                <a:ext uri="{FF2B5EF4-FFF2-40B4-BE49-F238E27FC236}">
                  <a16:creationId xmlns:a16="http://schemas.microsoft.com/office/drawing/2014/main" id="{AA2AAA69-C966-19DB-9BF0-B3A989BFD263}"/>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2" name="Google Shape;10485;p74">
              <a:extLst>
                <a:ext uri="{FF2B5EF4-FFF2-40B4-BE49-F238E27FC236}">
                  <a16:creationId xmlns:a16="http://schemas.microsoft.com/office/drawing/2014/main" id="{BA800E9E-F62E-2D12-43E0-9D18E874146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10486;p74">
              <a:extLst>
                <a:ext uri="{FF2B5EF4-FFF2-40B4-BE49-F238E27FC236}">
                  <a16:creationId xmlns:a16="http://schemas.microsoft.com/office/drawing/2014/main" id="{3C3D8C42-CC2F-EB0D-F45A-659A81408808}"/>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4" name="Google Shape;10487;p74">
              <a:extLst>
                <a:ext uri="{FF2B5EF4-FFF2-40B4-BE49-F238E27FC236}">
                  <a16:creationId xmlns:a16="http://schemas.microsoft.com/office/drawing/2014/main" id="{CCCE358A-61BA-FC61-7666-9BDB85121BB7}"/>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5" name="Google Shape;10488;p74">
              <a:extLst>
                <a:ext uri="{FF2B5EF4-FFF2-40B4-BE49-F238E27FC236}">
                  <a16:creationId xmlns:a16="http://schemas.microsoft.com/office/drawing/2014/main" id="{7EFA72A2-76AC-A487-4A00-E1AD95E70D62}"/>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6" name="Google Shape;10497;p74">
            <a:extLst>
              <a:ext uri="{FF2B5EF4-FFF2-40B4-BE49-F238E27FC236}">
                <a16:creationId xmlns:a16="http://schemas.microsoft.com/office/drawing/2014/main" id="{995B69B6-513C-A735-E863-FF7E839AD7E2}"/>
              </a:ext>
            </a:extLst>
          </p:cNvPr>
          <p:cNvGrpSpPr/>
          <p:nvPr/>
        </p:nvGrpSpPr>
        <p:grpSpPr>
          <a:xfrm>
            <a:off x="8545313" y="2780272"/>
            <a:ext cx="630399" cy="670072"/>
            <a:chOff x="7780583" y="1954575"/>
            <a:chExt cx="472799" cy="502554"/>
          </a:xfrm>
          <a:solidFill>
            <a:schemeClr val="bg1"/>
          </a:solidFill>
        </p:grpSpPr>
        <p:sp>
          <p:nvSpPr>
            <p:cNvPr id="147" name="Google Shape;10498;p74">
              <a:extLst>
                <a:ext uri="{FF2B5EF4-FFF2-40B4-BE49-F238E27FC236}">
                  <a16:creationId xmlns:a16="http://schemas.microsoft.com/office/drawing/2014/main" id="{3D2A895A-457B-D54D-E8B6-F8B7B1037274}"/>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10499;p74">
              <a:extLst>
                <a:ext uri="{FF2B5EF4-FFF2-40B4-BE49-F238E27FC236}">
                  <a16:creationId xmlns:a16="http://schemas.microsoft.com/office/drawing/2014/main" id="{60CB1FC5-327E-E524-E6B6-D222B848F1CD}"/>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10500;p74">
              <a:extLst>
                <a:ext uri="{FF2B5EF4-FFF2-40B4-BE49-F238E27FC236}">
                  <a16:creationId xmlns:a16="http://schemas.microsoft.com/office/drawing/2014/main" id="{707B304A-9F97-D0B6-0089-6ACB74653728}"/>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10501;p74">
              <a:extLst>
                <a:ext uri="{FF2B5EF4-FFF2-40B4-BE49-F238E27FC236}">
                  <a16:creationId xmlns:a16="http://schemas.microsoft.com/office/drawing/2014/main" id="{45BF12B1-A218-5642-E880-12DCEF2BB2BB}"/>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1" name="Google Shape;10502;p74">
              <a:extLst>
                <a:ext uri="{FF2B5EF4-FFF2-40B4-BE49-F238E27FC236}">
                  <a16:creationId xmlns:a16="http://schemas.microsoft.com/office/drawing/2014/main" id="{4E8FFC8F-502C-F415-FA4E-4122516EAB19}"/>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2" name="Google Shape;10503;p74">
              <a:extLst>
                <a:ext uri="{FF2B5EF4-FFF2-40B4-BE49-F238E27FC236}">
                  <a16:creationId xmlns:a16="http://schemas.microsoft.com/office/drawing/2014/main" id="{C3B55EB9-6D64-39EE-97C9-F2F618E021B4}"/>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3" name="Google Shape;10234;p74">
            <a:extLst>
              <a:ext uri="{FF2B5EF4-FFF2-40B4-BE49-F238E27FC236}">
                <a16:creationId xmlns:a16="http://schemas.microsoft.com/office/drawing/2014/main" id="{606C7DF2-EE55-2F38-D39C-604AC3A3CF15}"/>
              </a:ext>
            </a:extLst>
          </p:cNvPr>
          <p:cNvGrpSpPr/>
          <p:nvPr/>
        </p:nvGrpSpPr>
        <p:grpSpPr>
          <a:xfrm>
            <a:off x="3220456" y="2828492"/>
            <a:ext cx="627059" cy="670072"/>
            <a:chOff x="3786941" y="1990740"/>
            <a:chExt cx="470294" cy="502554"/>
          </a:xfrm>
          <a:solidFill>
            <a:schemeClr val="bg1"/>
          </a:solidFill>
        </p:grpSpPr>
        <p:sp>
          <p:nvSpPr>
            <p:cNvPr id="154" name="Google Shape;10235;p74">
              <a:extLst>
                <a:ext uri="{FF2B5EF4-FFF2-40B4-BE49-F238E27FC236}">
                  <a16:creationId xmlns:a16="http://schemas.microsoft.com/office/drawing/2014/main" id="{BBB9E4A7-EE35-EBA0-A701-A0F25D615C2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10236;p74">
              <a:extLst>
                <a:ext uri="{FF2B5EF4-FFF2-40B4-BE49-F238E27FC236}">
                  <a16:creationId xmlns:a16="http://schemas.microsoft.com/office/drawing/2014/main" id="{C02FE98B-A09B-D862-06F3-5C17B6E6FD47}"/>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10237;p74">
              <a:extLst>
                <a:ext uri="{FF2B5EF4-FFF2-40B4-BE49-F238E27FC236}">
                  <a16:creationId xmlns:a16="http://schemas.microsoft.com/office/drawing/2014/main" id="{AABB98C3-D5DE-5590-D86C-D6DA30B295BF}"/>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7" name="Google Shape;10238;p74">
              <a:extLst>
                <a:ext uri="{FF2B5EF4-FFF2-40B4-BE49-F238E27FC236}">
                  <a16:creationId xmlns:a16="http://schemas.microsoft.com/office/drawing/2014/main" id="{9805EE55-F937-C2A3-B59E-1F506627BDEF}"/>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8" name="Google Shape;10239;p74">
              <a:extLst>
                <a:ext uri="{FF2B5EF4-FFF2-40B4-BE49-F238E27FC236}">
                  <a16:creationId xmlns:a16="http://schemas.microsoft.com/office/drawing/2014/main" id="{8AF0C120-BF0D-9858-7BDF-B9D3722F3640}"/>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9" name="Google Shape;10251;p74">
            <a:extLst>
              <a:ext uri="{FF2B5EF4-FFF2-40B4-BE49-F238E27FC236}">
                <a16:creationId xmlns:a16="http://schemas.microsoft.com/office/drawing/2014/main" id="{F3B3F737-9F7B-B477-970E-1340CCE2F611}"/>
              </a:ext>
            </a:extLst>
          </p:cNvPr>
          <p:cNvGrpSpPr/>
          <p:nvPr/>
        </p:nvGrpSpPr>
        <p:grpSpPr>
          <a:xfrm>
            <a:off x="7671717" y="2834051"/>
            <a:ext cx="406347" cy="670060"/>
            <a:chOff x="7125388" y="1994909"/>
            <a:chExt cx="304760" cy="502545"/>
          </a:xfrm>
          <a:solidFill>
            <a:schemeClr val="bg1"/>
          </a:solidFill>
        </p:grpSpPr>
        <p:sp>
          <p:nvSpPr>
            <p:cNvPr id="160" name="Google Shape;10252;p74">
              <a:extLst>
                <a:ext uri="{FF2B5EF4-FFF2-40B4-BE49-F238E27FC236}">
                  <a16:creationId xmlns:a16="http://schemas.microsoft.com/office/drawing/2014/main" id="{7A9F0FBB-F621-BCBA-95CB-65A5F88F6D88}"/>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10253;p74">
              <a:extLst>
                <a:ext uri="{FF2B5EF4-FFF2-40B4-BE49-F238E27FC236}">
                  <a16:creationId xmlns:a16="http://schemas.microsoft.com/office/drawing/2014/main" id="{CA6C1529-4F79-0162-E311-4F5F386C7B5A}"/>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10254;p74">
              <a:extLst>
                <a:ext uri="{FF2B5EF4-FFF2-40B4-BE49-F238E27FC236}">
                  <a16:creationId xmlns:a16="http://schemas.microsoft.com/office/drawing/2014/main" id="{5A95578D-57A8-C0FC-5624-F300BABC980C}"/>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10255;p74">
              <a:extLst>
                <a:ext uri="{FF2B5EF4-FFF2-40B4-BE49-F238E27FC236}">
                  <a16:creationId xmlns:a16="http://schemas.microsoft.com/office/drawing/2014/main" id="{9F2C2DAE-6CE1-CCD9-5CAE-EF98C240D2A3}"/>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10256;p74">
              <a:extLst>
                <a:ext uri="{FF2B5EF4-FFF2-40B4-BE49-F238E27FC236}">
                  <a16:creationId xmlns:a16="http://schemas.microsoft.com/office/drawing/2014/main" id="{BA2522B9-F5CB-91C1-927E-054570E37D7A}"/>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5" name="Google Shape;10257;p74">
              <a:extLst>
                <a:ext uri="{FF2B5EF4-FFF2-40B4-BE49-F238E27FC236}">
                  <a16:creationId xmlns:a16="http://schemas.microsoft.com/office/drawing/2014/main" id="{B0C553D0-310C-847F-E054-901FFA6D761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6" name="Google Shape;10258;p74">
              <a:extLst>
                <a:ext uri="{FF2B5EF4-FFF2-40B4-BE49-F238E27FC236}">
                  <a16:creationId xmlns:a16="http://schemas.microsoft.com/office/drawing/2014/main" id="{8C01030B-ABBB-8181-A102-39A19AAF0BA7}"/>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67" name="Google Shape;10297;p74">
            <a:extLst>
              <a:ext uri="{FF2B5EF4-FFF2-40B4-BE49-F238E27FC236}">
                <a16:creationId xmlns:a16="http://schemas.microsoft.com/office/drawing/2014/main" id="{4BEE14D7-2329-DFB5-0B0D-3A901053F291}"/>
              </a:ext>
            </a:extLst>
          </p:cNvPr>
          <p:cNvGrpSpPr/>
          <p:nvPr/>
        </p:nvGrpSpPr>
        <p:grpSpPr>
          <a:xfrm>
            <a:off x="4189405" y="2816264"/>
            <a:ext cx="627009" cy="666499"/>
            <a:chOff x="4513652" y="1981568"/>
            <a:chExt cx="470257" cy="499874"/>
          </a:xfrm>
          <a:solidFill>
            <a:schemeClr val="bg1"/>
          </a:solidFill>
        </p:grpSpPr>
        <p:sp>
          <p:nvSpPr>
            <p:cNvPr id="168" name="Google Shape;10298;p74">
              <a:extLst>
                <a:ext uri="{FF2B5EF4-FFF2-40B4-BE49-F238E27FC236}">
                  <a16:creationId xmlns:a16="http://schemas.microsoft.com/office/drawing/2014/main" id="{6F53EE82-5195-332E-CB71-09ED98AC3DE7}"/>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9" name="Google Shape;10299;p74">
              <a:extLst>
                <a:ext uri="{FF2B5EF4-FFF2-40B4-BE49-F238E27FC236}">
                  <a16:creationId xmlns:a16="http://schemas.microsoft.com/office/drawing/2014/main" id="{8419E3B5-10FA-CB50-184E-CB3A77E9787C}"/>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0" name="Google Shape;10300;p74">
              <a:extLst>
                <a:ext uri="{FF2B5EF4-FFF2-40B4-BE49-F238E27FC236}">
                  <a16:creationId xmlns:a16="http://schemas.microsoft.com/office/drawing/2014/main" id="{287E556F-4A53-A3F4-C9F8-A9FDF44B9420}"/>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1" name="Google Shape;10301;p74">
              <a:extLst>
                <a:ext uri="{FF2B5EF4-FFF2-40B4-BE49-F238E27FC236}">
                  <a16:creationId xmlns:a16="http://schemas.microsoft.com/office/drawing/2014/main" id="{9493EB93-CB60-D6D1-F241-DF0A2ACF4D93}"/>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2" name="Google Shape;10302;p74">
              <a:extLst>
                <a:ext uri="{FF2B5EF4-FFF2-40B4-BE49-F238E27FC236}">
                  <a16:creationId xmlns:a16="http://schemas.microsoft.com/office/drawing/2014/main" id="{8B0A7B35-63D1-58F2-3BEC-56012DF7CDA3}"/>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3" name="Google Shape;10352;p74">
            <a:extLst>
              <a:ext uri="{FF2B5EF4-FFF2-40B4-BE49-F238E27FC236}">
                <a16:creationId xmlns:a16="http://schemas.microsoft.com/office/drawing/2014/main" id="{A97D82C8-BB35-82F4-0C04-A1B6443F0996}"/>
              </a:ext>
            </a:extLst>
          </p:cNvPr>
          <p:cNvGrpSpPr/>
          <p:nvPr/>
        </p:nvGrpSpPr>
        <p:grpSpPr>
          <a:xfrm>
            <a:off x="5082259" y="2827580"/>
            <a:ext cx="628704" cy="672425"/>
            <a:chOff x="5183294" y="1990054"/>
            <a:chExt cx="471528" cy="504319"/>
          </a:xfrm>
          <a:solidFill>
            <a:schemeClr val="bg1"/>
          </a:solidFill>
        </p:grpSpPr>
        <p:sp>
          <p:nvSpPr>
            <p:cNvPr id="174" name="Google Shape;10353;p74">
              <a:extLst>
                <a:ext uri="{FF2B5EF4-FFF2-40B4-BE49-F238E27FC236}">
                  <a16:creationId xmlns:a16="http://schemas.microsoft.com/office/drawing/2014/main" id="{B289990C-EB1B-3152-52A5-F33648109343}"/>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5" name="Google Shape;10354;p74">
              <a:extLst>
                <a:ext uri="{FF2B5EF4-FFF2-40B4-BE49-F238E27FC236}">
                  <a16:creationId xmlns:a16="http://schemas.microsoft.com/office/drawing/2014/main" id="{5E01D68A-AA56-6ACE-174D-1AA443012C22}"/>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6" name="Google Shape;10355;p74">
              <a:extLst>
                <a:ext uri="{FF2B5EF4-FFF2-40B4-BE49-F238E27FC236}">
                  <a16:creationId xmlns:a16="http://schemas.microsoft.com/office/drawing/2014/main" id="{8ABAF15E-D9F1-BF59-76DE-935106894E6A}"/>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7" name="Google Shape;10356;p74">
              <a:extLst>
                <a:ext uri="{FF2B5EF4-FFF2-40B4-BE49-F238E27FC236}">
                  <a16:creationId xmlns:a16="http://schemas.microsoft.com/office/drawing/2014/main" id="{A0B1D26A-87B5-8000-95C9-725A17FA9B54}"/>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8" name="Google Shape;10357;p74">
              <a:extLst>
                <a:ext uri="{FF2B5EF4-FFF2-40B4-BE49-F238E27FC236}">
                  <a16:creationId xmlns:a16="http://schemas.microsoft.com/office/drawing/2014/main" id="{62841DFD-41F1-6F4B-2FCD-83B35E313E2E}"/>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9" name="Google Shape;10358;p74">
              <a:extLst>
                <a:ext uri="{FF2B5EF4-FFF2-40B4-BE49-F238E27FC236}">
                  <a16:creationId xmlns:a16="http://schemas.microsoft.com/office/drawing/2014/main" id="{64A51F40-EC41-7801-DAF4-164E3D72F92B}"/>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0" name="Google Shape;10390;p74">
            <a:extLst>
              <a:ext uri="{FF2B5EF4-FFF2-40B4-BE49-F238E27FC236}">
                <a16:creationId xmlns:a16="http://schemas.microsoft.com/office/drawing/2014/main" id="{DA3C3E50-7250-BAA0-DBC2-E7CD091419D1}"/>
              </a:ext>
            </a:extLst>
          </p:cNvPr>
          <p:cNvGrpSpPr/>
          <p:nvPr/>
        </p:nvGrpSpPr>
        <p:grpSpPr>
          <a:xfrm>
            <a:off x="2343036" y="2843097"/>
            <a:ext cx="628705" cy="670072"/>
            <a:chOff x="3128875" y="2001694"/>
            <a:chExt cx="471529" cy="502554"/>
          </a:xfrm>
          <a:solidFill>
            <a:schemeClr val="bg1"/>
          </a:solidFill>
        </p:grpSpPr>
        <p:sp>
          <p:nvSpPr>
            <p:cNvPr id="181" name="Google Shape;10391;p74">
              <a:extLst>
                <a:ext uri="{FF2B5EF4-FFF2-40B4-BE49-F238E27FC236}">
                  <a16:creationId xmlns:a16="http://schemas.microsoft.com/office/drawing/2014/main" id="{4AD91B6A-A84D-AC98-B723-AEEE5A001EC4}"/>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2" name="Google Shape;10392;p74">
              <a:extLst>
                <a:ext uri="{FF2B5EF4-FFF2-40B4-BE49-F238E27FC236}">
                  <a16:creationId xmlns:a16="http://schemas.microsoft.com/office/drawing/2014/main" id="{E0FA4825-F3B1-FFF4-B095-8468693B51A2}"/>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3" name="Google Shape;10393;p74">
              <a:extLst>
                <a:ext uri="{FF2B5EF4-FFF2-40B4-BE49-F238E27FC236}">
                  <a16:creationId xmlns:a16="http://schemas.microsoft.com/office/drawing/2014/main" id="{FF1FE9F5-1EEE-95DF-7D12-AB16686286DE}"/>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4" name="Google Shape;10394;p74">
              <a:extLst>
                <a:ext uri="{FF2B5EF4-FFF2-40B4-BE49-F238E27FC236}">
                  <a16:creationId xmlns:a16="http://schemas.microsoft.com/office/drawing/2014/main" id="{6083EDF6-158E-5B3A-F5E5-6759838362B6}"/>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5" name="Google Shape;10395;p74">
              <a:extLst>
                <a:ext uri="{FF2B5EF4-FFF2-40B4-BE49-F238E27FC236}">
                  <a16:creationId xmlns:a16="http://schemas.microsoft.com/office/drawing/2014/main" id="{0A90727C-6656-F303-9BAE-86D1199646E6}"/>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6" name="Google Shape;10396;p74">
              <a:extLst>
                <a:ext uri="{FF2B5EF4-FFF2-40B4-BE49-F238E27FC236}">
                  <a16:creationId xmlns:a16="http://schemas.microsoft.com/office/drawing/2014/main" id="{1BC5C334-57A2-097F-3666-B21F436C39D9}"/>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7" name="Google Shape;10397;p74">
              <a:extLst>
                <a:ext uri="{FF2B5EF4-FFF2-40B4-BE49-F238E27FC236}">
                  <a16:creationId xmlns:a16="http://schemas.microsoft.com/office/drawing/2014/main" id="{31790DAE-7ED4-2F73-3379-23BAA7CF9A34}"/>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8" name="Google Shape;10398;p74">
              <a:extLst>
                <a:ext uri="{FF2B5EF4-FFF2-40B4-BE49-F238E27FC236}">
                  <a16:creationId xmlns:a16="http://schemas.microsoft.com/office/drawing/2014/main" id="{0132C4F9-7FBF-D9DD-D355-E72C5EE2F90B}"/>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9" name="Google Shape;10412;p74">
            <a:extLst>
              <a:ext uri="{FF2B5EF4-FFF2-40B4-BE49-F238E27FC236}">
                <a16:creationId xmlns:a16="http://schemas.microsoft.com/office/drawing/2014/main" id="{30F8762D-98C0-F2E9-EAD0-2E52D4DBF450}"/>
              </a:ext>
            </a:extLst>
          </p:cNvPr>
          <p:cNvGrpSpPr/>
          <p:nvPr/>
        </p:nvGrpSpPr>
        <p:grpSpPr>
          <a:xfrm>
            <a:off x="6030931" y="2828053"/>
            <a:ext cx="588592" cy="667280"/>
            <a:chOff x="5894798" y="1990411"/>
            <a:chExt cx="441444" cy="500460"/>
          </a:xfrm>
          <a:solidFill>
            <a:schemeClr val="bg1"/>
          </a:solidFill>
        </p:grpSpPr>
        <p:sp>
          <p:nvSpPr>
            <p:cNvPr id="190" name="Google Shape;10413;p74">
              <a:extLst>
                <a:ext uri="{FF2B5EF4-FFF2-40B4-BE49-F238E27FC236}">
                  <a16:creationId xmlns:a16="http://schemas.microsoft.com/office/drawing/2014/main" id="{F86106E0-C888-2B4D-AFA6-CA4F24A60F97}"/>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1" name="Google Shape;10414;p74">
              <a:extLst>
                <a:ext uri="{FF2B5EF4-FFF2-40B4-BE49-F238E27FC236}">
                  <a16:creationId xmlns:a16="http://schemas.microsoft.com/office/drawing/2014/main" id="{9EEE4B88-D665-8FEE-D72A-46BB91CE4FA1}"/>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2" name="Google Shape;10415;p74">
              <a:extLst>
                <a:ext uri="{FF2B5EF4-FFF2-40B4-BE49-F238E27FC236}">
                  <a16:creationId xmlns:a16="http://schemas.microsoft.com/office/drawing/2014/main" id="{039E010B-7F76-EEFA-6921-B617D16C597F}"/>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3" name="Google Shape;10416;p74">
              <a:extLst>
                <a:ext uri="{FF2B5EF4-FFF2-40B4-BE49-F238E27FC236}">
                  <a16:creationId xmlns:a16="http://schemas.microsoft.com/office/drawing/2014/main" id="{EE985808-B244-B3DF-F049-A2614C2CF4C3}"/>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4" name="Google Shape;10417;p74">
              <a:extLst>
                <a:ext uri="{FF2B5EF4-FFF2-40B4-BE49-F238E27FC236}">
                  <a16:creationId xmlns:a16="http://schemas.microsoft.com/office/drawing/2014/main" id="{891B3523-1C89-9BD0-C13D-B0E9F167C6BE}"/>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5" name="Google Shape;10418;p74">
              <a:extLst>
                <a:ext uri="{FF2B5EF4-FFF2-40B4-BE49-F238E27FC236}">
                  <a16:creationId xmlns:a16="http://schemas.microsoft.com/office/drawing/2014/main" id="{3C22FE55-A619-0644-60A6-A614B556DF50}"/>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6" name="Google Shape;10419;p74">
              <a:extLst>
                <a:ext uri="{FF2B5EF4-FFF2-40B4-BE49-F238E27FC236}">
                  <a16:creationId xmlns:a16="http://schemas.microsoft.com/office/drawing/2014/main" id="{352D4BA5-B511-BB09-9769-7EF0A1D24523}"/>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7" name="Google Shape;10420;p74">
              <a:extLst>
                <a:ext uri="{FF2B5EF4-FFF2-40B4-BE49-F238E27FC236}">
                  <a16:creationId xmlns:a16="http://schemas.microsoft.com/office/drawing/2014/main" id="{6C773312-2AF8-85AD-CC6E-B096B42B2E95}"/>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98" name="Google Shape;10478;p74">
            <a:extLst>
              <a:ext uri="{FF2B5EF4-FFF2-40B4-BE49-F238E27FC236}">
                <a16:creationId xmlns:a16="http://schemas.microsoft.com/office/drawing/2014/main" id="{CC10ECDE-4291-9719-DD8F-2B4D55C8CCF0}"/>
              </a:ext>
            </a:extLst>
          </p:cNvPr>
          <p:cNvGrpSpPr/>
          <p:nvPr/>
        </p:nvGrpSpPr>
        <p:grpSpPr>
          <a:xfrm>
            <a:off x="6773668" y="2827833"/>
            <a:ext cx="638739" cy="668243"/>
            <a:chOff x="6451850" y="1990246"/>
            <a:chExt cx="479054" cy="501182"/>
          </a:xfrm>
          <a:solidFill>
            <a:schemeClr val="bg1"/>
          </a:solidFill>
        </p:grpSpPr>
        <p:sp>
          <p:nvSpPr>
            <p:cNvPr id="199" name="Google Shape;10479;p74">
              <a:extLst>
                <a:ext uri="{FF2B5EF4-FFF2-40B4-BE49-F238E27FC236}">
                  <a16:creationId xmlns:a16="http://schemas.microsoft.com/office/drawing/2014/main" id="{24B3361D-6D83-2BCD-F393-5B8C3BAFDF30}"/>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0" name="Google Shape;10480;p74">
              <a:extLst>
                <a:ext uri="{FF2B5EF4-FFF2-40B4-BE49-F238E27FC236}">
                  <a16:creationId xmlns:a16="http://schemas.microsoft.com/office/drawing/2014/main" id="{E2A59807-898C-DDAE-505E-A404D92B11F5}"/>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1" name="Google Shape;10481;p74">
              <a:extLst>
                <a:ext uri="{FF2B5EF4-FFF2-40B4-BE49-F238E27FC236}">
                  <a16:creationId xmlns:a16="http://schemas.microsoft.com/office/drawing/2014/main" id="{ECDDDA31-E148-B0EF-59CA-D7BE94A4B912}"/>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2" name="Google Shape;10482;p74">
              <a:extLst>
                <a:ext uri="{FF2B5EF4-FFF2-40B4-BE49-F238E27FC236}">
                  <a16:creationId xmlns:a16="http://schemas.microsoft.com/office/drawing/2014/main" id="{D3D06712-292C-A8FE-4F83-EE0D705096FB}"/>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3" name="Google Shape;10101;p74">
            <a:extLst>
              <a:ext uri="{FF2B5EF4-FFF2-40B4-BE49-F238E27FC236}">
                <a16:creationId xmlns:a16="http://schemas.microsoft.com/office/drawing/2014/main" id="{13EDC299-3D4F-9A4C-E2EF-DB13DF2322E4}"/>
              </a:ext>
            </a:extLst>
          </p:cNvPr>
          <p:cNvGrpSpPr/>
          <p:nvPr/>
        </p:nvGrpSpPr>
        <p:grpSpPr>
          <a:xfrm>
            <a:off x="9555796" y="5729519"/>
            <a:ext cx="437229" cy="432205"/>
            <a:chOff x="8538447" y="4166509"/>
            <a:chExt cx="327922" cy="324154"/>
          </a:xfrm>
          <a:solidFill>
            <a:schemeClr val="bg1"/>
          </a:solidFill>
        </p:grpSpPr>
        <p:sp>
          <p:nvSpPr>
            <p:cNvPr id="204" name="Google Shape;10102;p74">
              <a:extLst>
                <a:ext uri="{FF2B5EF4-FFF2-40B4-BE49-F238E27FC236}">
                  <a16:creationId xmlns:a16="http://schemas.microsoft.com/office/drawing/2014/main" id="{0CFA01FD-C85F-E32C-8058-6153D9188EB8}"/>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5" name="Google Shape;10103;p74">
              <a:extLst>
                <a:ext uri="{FF2B5EF4-FFF2-40B4-BE49-F238E27FC236}">
                  <a16:creationId xmlns:a16="http://schemas.microsoft.com/office/drawing/2014/main" id="{DB653572-0BC6-5C84-57CF-1B0BBF7023F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6" name="Google Shape;10104;p74">
              <a:extLst>
                <a:ext uri="{FF2B5EF4-FFF2-40B4-BE49-F238E27FC236}">
                  <a16:creationId xmlns:a16="http://schemas.microsoft.com/office/drawing/2014/main" id="{5C734BFA-6573-533F-52F2-850455CB05DB}"/>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7" name="Google Shape;10105;p74">
              <a:extLst>
                <a:ext uri="{FF2B5EF4-FFF2-40B4-BE49-F238E27FC236}">
                  <a16:creationId xmlns:a16="http://schemas.microsoft.com/office/drawing/2014/main" id="{84398DBA-DEDB-3361-D637-DED41A2652A0}"/>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8" name="Google Shape;10106;p74">
              <a:extLst>
                <a:ext uri="{FF2B5EF4-FFF2-40B4-BE49-F238E27FC236}">
                  <a16:creationId xmlns:a16="http://schemas.microsoft.com/office/drawing/2014/main" id="{445872BB-3FD0-CF77-321F-F2E34317CDEE}"/>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9" name="Google Shape;10125;p74">
            <a:extLst>
              <a:ext uri="{FF2B5EF4-FFF2-40B4-BE49-F238E27FC236}">
                <a16:creationId xmlns:a16="http://schemas.microsoft.com/office/drawing/2014/main" id="{6B54A31F-86C2-114C-C85F-AB447802A592}"/>
              </a:ext>
            </a:extLst>
          </p:cNvPr>
          <p:cNvGrpSpPr/>
          <p:nvPr/>
        </p:nvGrpSpPr>
        <p:grpSpPr>
          <a:xfrm>
            <a:off x="8584583" y="1926360"/>
            <a:ext cx="594005" cy="634689"/>
            <a:chOff x="7810036" y="1314139"/>
            <a:chExt cx="445504" cy="476017"/>
          </a:xfrm>
          <a:solidFill>
            <a:schemeClr val="bg1"/>
          </a:solidFill>
        </p:grpSpPr>
        <p:sp>
          <p:nvSpPr>
            <p:cNvPr id="210" name="Google Shape;10126;p74">
              <a:extLst>
                <a:ext uri="{FF2B5EF4-FFF2-40B4-BE49-F238E27FC236}">
                  <a16:creationId xmlns:a16="http://schemas.microsoft.com/office/drawing/2014/main" id="{90282A0B-CD4F-A04B-BAEA-587C4A895791}"/>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1" name="Google Shape;10127;p74">
              <a:extLst>
                <a:ext uri="{FF2B5EF4-FFF2-40B4-BE49-F238E27FC236}">
                  <a16:creationId xmlns:a16="http://schemas.microsoft.com/office/drawing/2014/main" id="{79B937E7-8458-694E-E7F3-B296583A7776}"/>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2" name="Google Shape;10128;p74">
              <a:extLst>
                <a:ext uri="{FF2B5EF4-FFF2-40B4-BE49-F238E27FC236}">
                  <a16:creationId xmlns:a16="http://schemas.microsoft.com/office/drawing/2014/main" id="{6A0D260A-BCFA-CA80-CDF8-05CF2CA0CB9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213" name="Text Placeholder 1">
            <a:extLst>
              <a:ext uri="{FF2B5EF4-FFF2-40B4-BE49-F238E27FC236}">
                <a16:creationId xmlns:a16="http://schemas.microsoft.com/office/drawing/2014/main" id="{9CA5936C-40B9-829A-A778-40D56C237A6C}"/>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7406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3324C7-8EAE-D909-EDBC-2FAA94BBF86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282"/>
            <a:ext cx="12191980" cy="6856718"/>
          </a:xfrm>
          <a:prstGeom prst="rect">
            <a:avLst/>
          </a:prstGeom>
        </p:spPr>
      </p:pic>
      <p:sp>
        <p:nvSpPr>
          <p:cNvPr id="11" name="Rectangle 10">
            <a:extLst>
              <a:ext uri="{FF2B5EF4-FFF2-40B4-BE49-F238E27FC236}">
                <a16:creationId xmlns:a16="http://schemas.microsoft.com/office/drawing/2014/main" id="{45B3BFE2-5A3E-900E-3590-3748E01D2CBE}"/>
              </a:ext>
            </a:extLst>
          </p:cNvPr>
          <p:cNvSpPr/>
          <p:nvPr/>
        </p:nvSpPr>
        <p:spPr>
          <a:xfrm flipH="1">
            <a:off x="-1" y="0"/>
            <a:ext cx="12192000" cy="6858000"/>
          </a:xfrm>
          <a:prstGeom prst="rect">
            <a:avLst/>
          </a:prstGeom>
          <a:solidFill>
            <a:schemeClr val="tx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Isosceles Triangle 68">
            <a:extLst>
              <a:ext uri="{FF2B5EF4-FFF2-40B4-BE49-F238E27FC236}">
                <a16:creationId xmlns:a16="http://schemas.microsoft.com/office/drawing/2014/main" id="{F284505D-ABB0-8DC6-612A-AF9BC5C8C3B1}"/>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5508AF1A-5BBB-D8B4-EA1F-F1A73B82883B}"/>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6741DCF6-24D3-3EAB-28B4-D5FD87C42F3E}"/>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E08047E2-45C8-2D2F-0103-63F9B8D14EBA}"/>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2693C3B8-9E03-4B94-D1C4-FC3F66FA44A3}"/>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A8F8072B-7476-77DF-F75C-FCD148B86367}"/>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95CE6268-D2EE-CD6D-1025-16A7E125BBFA}"/>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Block Arc 25">
            <a:extLst>
              <a:ext uri="{FF2B5EF4-FFF2-40B4-BE49-F238E27FC236}">
                <a16:creationId xmlns:a16="http://schemas.microsoft.com/office/drawing/2014/main" id="{8684E28A-1346-91D6-F02F-2380B3B003F5}"/>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31">
            <a:extLst>
              <a:ext uri="{FF2B5EF4-FFF2-40B4-BE49-F238E27FC236}">
                <a16:creationId xmlns:a16="http://schemas.microsoft.com/office/drawing/2014/main" id="{1033B06B-9386-CD3D-29E3-66CCA1CD5A4E}"/>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Freeform 53">
            <a:extLst>
              <a:ext uri="{FF2B5EF4-FFF2-40B4-BE49-F238E27FC236}">
                <a16:creationId xmlns:a16="http://schemas.microsoft.com/office/drawing/2014/main" id="{61C75A67-77B2-5140-1F16-30A9025CA4E7}"/>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Block Arc 10">
            <a:extLst>
              <a:ext uri="{FF2B5EF4-FFF2-40B4-BE49-F238E27FC236}">
                <a16:creationId xmlns:a16="http://schemas.microsoft.com/office/drawing/2014/main" id="{063D1CB2-F096-F31D-566A-307EC1C814D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Freeform 55">
            <a:extLst>
              <a:ext uri="{FF2B5EF4-FFF2-40B4-BE49-F238E27FC236}">
                <a16:creationId xmlns:a16="http://schemas.microsoft.com/office/drawing/2014/main" id="{95341EB5-14E4-176B-AD94-80D448D0494B}"/>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Round Same Side Corner Rectangle 36">
            <a:extLst>
              <a:ext uri="{FF2B5EF4-FFF2-40B4-BE49-F238E27FC236}">
                <a16:creationId xmlns:a16="http://schemas.microsoft.com/office/drawing/2014/main" id="{903806DA-A128-E996-EBC4-3BE4A8E1176D}"/>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Oval 21">
            <a:extLst>
              <a:ext uri="{FF2B5EF4-FFF2-40B4-BE49-F238E27FC236}">
                <a16:creationId xmlns:a16="http://schemas.microsoft.com/office/drawing/2014/main" id="{135FA02B-61EC-9F74-9FA1-F991AD2C9226}"/>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Oval 32">
            <a:extLst>
              <a:ext uri="{FF2B5EF4-FFF2-40B4-BE49-F238E27FC236}">
                <a16:creationId xmlns:a16="http://schemas.microsoft.com/office/drawing/2014/main" id="{BDBCD85B-D9EB-132B-6A69-7D5B1BB3F299}"/>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9" name="Google Shape;6783;p88">
            <a:extLst>
              <a:ext uri="{FF2B5EF4-FFF2-40B4-BE49-F238E27FC236}">
                <a16:creationId xmlns:a16="http://schemas.microsoft.com/office/drawing/2014/main" id="{BD236D19-18B0-A5D8-1A6B-E857CD323825}"/>
              </a:ext>
            </a:extLst>
          </p:cNvPr>
          <p:cNvGrpSpPr/>
          <p:nvPr/>
        </p:nvGrpSpPr>
        <p:grpSpPr>
          <a:xfrm>
            <a:off x="9191846" y="1235319"/>
            <a:ext cx="566855" cy="566464"/>
            <a:chOff x="8211055" y="926488"/>
            <a:chExt cx="425141" cy="424848"/>
          </a:xfrm>
          <a:solidFill>
            <a:schemeClr val="bg1"/>
          </a:solidFill>
        </p:grpSpPr>
        <p:sp>
          <p:nvSpPr>
            <p:cNvPr id="20" name="Google Shape;6784;p88">
              <a:extLst>
                <a:ext uri="{FF2B5EF4-FFF2-40B4-BE49-F238E27FC236}">
                  <a16:creationId xmlns:a16="http://schemas.microsoft.com/office/drawing/2014/main" id="{7E746E97-6BA2-9DF9-A1DC-D376087629B1}"/>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6785;p88">
              <a:extLst>
                <a:ext uri="{FF2B5EF4-FFF2-40B4-BE49-F238E27FC236}">
                  <a16:creationId xmlns:a16="http://schemas.microsoft.com/office/drawing/2014/main" id="{D1D5186A-8ABB-BF26-F85A-012ACC6EC0CE}"/>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6786;p88">
              <a:extLst>
                <a:ext uri="{FF2B5EF4-FFF2-40B4-BE49-F238E27FC236}">
                  <a16:creationId xmlns:a16="http://schemas.microsoft.com/office/drawing/2014/main" id="{CCC052F5-3872-2C46-3494-D0EC9C4A90C7}"/>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3" name="Google Shape;6787;p88">
              <a:extLst>
                <a:ext uri="{FF2B5EF4-FFF2-40B4-BE49-F238E27FC236}">
                  <a16:creationId xmlns:a16="http://schemas.microsoft.com/office/drawing/2014/main" id="{D641D38D-67C5-3077-D81E-2164EDEA8B1D}"/>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4" name="Google Shape;6788;p88">
              <a:extLst>
                <a:ext uri="{FF2B5EF4-FFF2-40B4-BE49-F238E27FC236}">
                  <a16:creationId xmlns:a16="http://schemas.microsoft.com/office/drawing/2014/main" id="{C56D2DF5-7F80-8F60-5284-BD315C4F942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5" name="Google Shape;6800;p88">
            <a:extLst>
              <a:ext uri="{FF2B5EF4-FFF2-40B4-BE49-F238E27FC236}">
                <a16:creationId xmlns:a16="http://schemas.microsoft.com/office/drawing/2014/main" id="{C8C1516D-4CD9-EE52-B90C-A593D4944A95}"/>
              </a:ext>
            </a:extLst>
          </p:cNvPr>
          <p:cNvGrpSpPr/>
          <p:nvPr/>
        </p:nvGrpSpPr>
        <p:grpSpPr>
          <a:xfrm>
            <a:off x="8237335" y="2304730"/>
            <a:ext cx="552076" cy="550615"/>
            <a:chOff x="7495172" y="1728545"/>
            <a:chExt cx="414057" cy="412961"/>
          </a:xfrm>
          <a:solidFill>
            <a:schemeClr val="bg1"/>
          </a:solidFill>
        </p:grpSpPr>
        <p:sp>
          <p:nvSpPr>
            <p:cNvPr id="26" name="Google Shape;6801;p88">
              <a:extLst>
                <a:ext uri="{FF2B5EF4-FFF2-40B4-BE49-F238E27FC236}">
                  <a16:creationId xmlns:a16="http://schemas.microsoft.com/office/drawing/2014/main" id="{69F31266-8A7C-7E8B-02B7-CA0CDCC235AC}"/>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802;p88">
              <a:extLst>
                <a:ext uri="{FF2B5EF4-FFF2-40B4-BE49-F238E27FC236}">
                  <a16:creationId xmlns:a16="http://schemas.microsoft.com/office/drawing/2014/main" id="{84A165A7-D3D1-F10D-69BA-5C60D6A25A1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803;p88">
              <a:extLst>
                <a:ext uri="{FF2B5EF4-FFF2-40B4-BE49-F238E27FC236}">
                  <a16:creationId xmlns:a16="http://schemas.microsoft.com/office/drawing/2014/main" id="{A09E84A4-B54E-A5A5-7552-B4D5FCFC8EE8}"/>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6804;p88">
              <a:extLst>
                <a:ext uri="{FF2B5EF4-FFF2-40B4-BE49-F238E27FC236}">
                  <a16:creationId xmlns:a16="http://schemas.microsoft.com/office/drawing/2014/main" id="{0E791EAA-EC85-6022-9B94-15B79B51DA02}"/>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6805;p88">
              <a:extLst>
                <a:ext uri="{FF2B5EF4-FFF2-40B4-BE49-F238E27FC236}">
                  <a16:creationId xmlns:a16="http://schemas.microsoft.com/office/drawing/2014/main" id="{D05D05B0-1CD1-03EB-5D3F-D67DF04BF52C}"/>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1" name="Google Shape;6866;p88">
            <a:extLst>
              <a:ext uri="{FF2B5EF4-FFF2-40B4-BE49-F238E27FC236}">
                <a16:creationId xmlns:a16="http://schemas.microsoft.com/office/drawing/2014/main" id="{8A3BC2BE-2C12-78EE-0C31-BEBE39915EE0}"/>
              </a:ext>
            </a:extLst>
          </p:cNvPr>
          <p:cNvGrpSpPr/>
          <p:nvPr/>
        </p:nvGrpSpPr>
        <p:grpSpPr>
          <a:xfrm>
            <a:off x="4157355" y="4644031"/>
            <a:ext cx="508856" cy="563075"/>
            <a:chOff x="4435187" y="3483022"/>
            <a:chExt cx="381642" cy="422306"/>
          </a:xfrm>
          <a:solidFill>
            <a:schemeClr val="bg1"/>
          </a:solidFill>
        </p:grpSpPr>
        <p:sp>
          <p:nvSpPr>
            <p:cNvPr id="32" name="Google Shape;6867;p88">
              <a:extLst>
                <a:ext uri="{FF2B5EF4-FFF2-40B4-BE49-F238E27FC236}">
                  <a16:creationId xmlns:a16="http://schemas.microsoft.com/office/drawing/2014/main" id="{492604B6-2B7C-8CE2-C3F3-ACF057AD8E27}"/>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6868;p88">
              <a:extLst>
                <a:ext uri="{FF2B5EF4-FFF2-40B4-BE49-F238E27FC236}">
                  <a16:creationId xmlns:a16="http://schemas.microsoft.com/office/drawing/2014/main" id="{003F9750-275C-1843-C1A3-87FCB7AE1462}"/>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4" name="Google Shape;6869;p88">
              <a:extLst>
                <a:ext uri="{FF2B5EF4-FFF2-40B4-BE49-F238E27FC236}">
                  <a16:creationId xmlns:a16="http://schemas.microsoft.com/office/drawing/2014/main" id="{0B7D1386-0000-4BFC-38B6-88FCC1242FF0}"/>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6870;p88">
              <a:extLst>
                <a:ext uri="{FF2B5EF4-FFF2-40B4-BE49-F238E27FC236}">
                  <a16:creationId xmlns:a16="http://schemas.microsoft.com/office/drawing/2014/main" id="{07823676-D446-D9AA-405B-0A67BCF8E90D}"/>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6" name="Google Shape;6871;p88">
              <a:extLst>
                <a:ext uri="{FF2B5EF4-FFF2-40B4-BE49-F238E27FC236}">
                  <a16:creationId xmlns:a16="http://schemas.microsoft.com/office/drawing/2014/main" id="{822CA87B-7227-54C3-B798-A05B5F78E847}"/>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6872;p88">
              <a:extLst>
                <a:ext uri="{FF2B5EF4-FFF2-40B4-BE49-F238E27FC236}">
                  <a16:creationId xmlns:a16="http://schemas.microsoft.com/office/drawing/2014/main" id="{4E7C8534-6FFA-C422-31D4-86377E29362C}"/>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8" name="Google Shape;6957;p88">
            <a:extLst>
              <a:ext uri="{FF2B5EF4-FFF2-40B4-BE49-F238E27FC236}">
                <a16:creationId xmlns:a16="http://schemas.microsoft.com/office/drawing/2014/main" id="{81109D51-6405-9493-1987-4B15B8692158}"/>
              </a:ext>
            </a:extLst>
          </p:cNvPr>
          <p:cNvGrpSpPr/>
          <p:nvPr/>
        </p:nvGrpSpPr>
        <p:grpSpPr>
          <a:xfrm>
            <a:off x="3218366" y="1314739"/>
            <a:ext cx="498079" cy="497116"/>
            <a:chOff x="3730944" y="986052"/>
            <a:chExt cx="373559" cy="372837"/>
          </a:xfrm>
          <a:solidFill>
            <a:schemeClr val="bg1"/>
          </a:solidFill>
        </p:grpSpPr>
        <p:sp>
          <p:nvSpPr>
            <p:cNvPr id="39" name="Google Shape;6958;p88">
              <a:extLst>
                <a:ext uri="{FF2B5EF4-FFF2-40B4-BE49-F238E27FC236}">
                  <a16:creationId xmlns:a16="http://schemas.microsoft.com/office/drawing/2014/main" id="{FEDB9026-14C1-2EB8-5526-FBC2D75CAE72}"/>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6959;p88">
              <a:extLst>
                <a:ext uri="{FF2B5EF4-FFF2-40B4-BE49-F238E27FC236}">
                  <a16:creationId xmlns:a16="http://schemas.microsoft.com/office/drawing/2014/main" id="{5A5924A6-D31B-5A49-EB9A-95BE29179C37}"/>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6960;p88">
              <a:extLst>
                <a:ext uri="{FF2B5EF4-FFF2-40B4-BE49-F238E27FC236}">
                  <a16:creationId xmlns:a16="http://schemas.microsoft.com/office/drawing/2014/main" id="{9234A933-4DBC-2C25-AB46-6ED91F4AAF67}"/>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961;p88">
              <a:extLst>
                <a:ext uri="{FF2B5EF4-FFF2-40B4-BE49-F238E27FC236}">
                  <a16:creationId xmlns:a16="http://schemas.microsoft.com/office/drawing/2014/main" id="{9B649456-3682-2C8B-F7ED-4A7E4D75E627}"/>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962;p88">
              <a:extLst>
                <a:ext uri="{FF2B5EF4-FFF2-40B4-BE49-F238E27FC236}">
                  <a16:creationId xmlns:a16="http://schemas.microsoft.com/office/drawing/2014/main" id="{1E12AB69-C286-B3FA-DBE2-5BC4667CB643}"/>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6963;p88">
              <a:extLst>
                <a:ext uri="{FF2B5EF4-FFF2-40B4-BE49-F238E27FC236}">
                  <a16:creationId xmlns:a16="http://schemas.microsoft.com/office/drawing/2014/main" id="{503C307D-ECE1-C1D0-FE6C-B32A41160E32}"/>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6964;p88">
              <a:extLst>
                <a:ext uri="{FF2B5EF4-FFF2-40B4-BE49-F238E27FC236}">
                  <a16:creationId xmlns:a16="http://schemas.microsoft.com/office/drawing/2014/main" id="{2A99E21C-863C-8AFC-9553-581395759B2D}"/>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6965;p88">
              <a:extLst>
                <a:ext uri="{FF2B5EF4-FFF2-40B4-BE49-F238E27FC236}">
                  <a16:creationId xmlns:a16="http://schemas.microsoft.com/office/drawing/2014/main" id="{E780EA10-8487-E454-539C-B21F9A23866B}"/>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7" name="Google Shape;6966;p88">
            <a:extLst>
              <a:ext uri="{FF2B5EF4-FFF2-40B4-BE49-F238E27FC236}">
                <a16:creationId xmlns:a16="http://schemas.microsoft.com/office/drawing/2014/main" id="{781DD5BC-4B3C-901D-7D97-E969C2CC351E}"/>
              </a:ext>
            </a:extLst>
          </p:cNvPr>
          <p:cNvGrpSpPr/>
          <p:nvPr/>
        </p:nvGrpSpPr>
        <p:grpSpPr>
          <a:xfrm>
            <a:off x="9163293" y="3411177"/>
            <a:ext cx="604881" cy="605820"/>
            <a:chOff x="8189640" y="2558381"/>
            <a:chExt cx="453661" cy="454365"/>
          </a:xfrm>
          <a:solidFill>
            <a:schemeClr val="bg1"/>
          </a:solidFill>
        </p:grpSpPr>
        <p:sp>
          <p:nvSpPr>
            <p:cNvPr id="48" name="Google Shape;6967;p88">
              <a:extLst>
                <a:ext uri="{FF2B5EF4-FFF2-40B4-BE49-F238E27FC236}">
                  <a16:creationId xmlns:a16="http://schemas.microsoft.com/office/drawing/2014/main" id="{BF24F38D-6395-C246-DF88-99F3C5E42CC7}"/>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968;p88">
              <a:extLst>
                <a:ext uri="{FF2B5EF4-FFF2-40B4-BE49-F238E27FC236}">
                  <a16:creationId xmlns:a16="http://schemas.microsoft.com/office/drawing/2014/main" id="{70A6F945-5541-4032-39B7-2032F8B1707F}"/>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6969;p88">
              <a:extLst>
                <a:ext uri="{FF2B5EF4-FFF2-40B4-BE49-F238E27FC236}">
                  <a16:creationId xmlns:a16="http://schemas.microsoft.com/office/drawing/2014/main" id="{A9235FC7-3B96-B2DD-B1FF-EB229F722545}"/>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6970;p88">
              <a:extLst>
                <a:ext uri="{FF2B5EF4-FFF2-40B4-BE49-F238E27FC236}">
                  <a16:creationId xmlns:a16="http://schemas.microsoft.com/office/drawing/2014/main" id="{2F17CD57-F016-3205-31A3-C918CEF11931}"/>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2" name="Google Shape;6760;p88">
            <a:extLst>
              <a:ext uri="{FF2B5EF4-FFF2-40B4-BE49-F238E27FC236}">
                <a16:creationId xmlns:a16="http://schemas.microsoft.com/office/drawing/2014/main" id="{2D4EA45C-099B-F20B-BAEA-5F39FEDDA1E8}"/>
              </a:ext>
            </a:extLst>
          </p:cNvPr>
          <p:cNvGrpSpPr/>
          <p:nvPr/>
        </p:nvGrpSpPr>
        <p:grpSpPr>
          <a:xfrm>
            <a:off x="2446659" y="1247012"/>
            <a:ext cx="499957" cy="600565"/>
            <a:chOff x="3152165" y="935257"/>
            <a:chExt cx="374968" cy="450424"/>
          </a:xfrm>
          <a:solidFill>
            <a:schemeClr val="bg1"/>
          </a:solidFill>
        </p:grpSpPr>
        <p:sp>
          <p:nvSpPr>
            <p:cNvPr id="53" name="Google Shape;6761;p88">
              <a:extLst>
                <a:ext uri="{FF2B5EF4-FFF2-40B4-BE49-F238E27FC236}">
                  <a16:creationId xmlns:a16="http://schemas.microsoft.com/office/drawing/2014/main" id="{70F9FF1C-3562-ED41-B2F5-C3122C8CA6CA}"/>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6762;p88">
              <a:extLst>
                <a:ext uri="{FF2B5EF4-FFF2-40B4-BE49-F238E27FC236}">
                  <a16:creationId xmlns:a16="http://schemas.microsoft.com/office/drawing/2014/main" id="{BBD1E7E5-966C-AF41-B54B-9CB8054480D7}"/>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763;p88">
              <a:extLst>
                <a:ext uri="{FF2B5EF4-FFF2-40B4-BE49-F238E27FC236}">
                  <a16:creationId xmlns:a16="http://schemas.microsoft.com/office/drawing/2014/main" id="{173A8177-836A-CAFD-5467-06D7450C9551}"/>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764;p88">
              <a:extLst>
                <a:ext uri="{FF2B5EF4-FFF2-40B4-BE49-F238E27FC236}">
                  <a16:creationId xmlns:a16="http://schemas.microsoft.com/office/drawing/2014/main" id="{A0364BB6-094E-3FB1-3414-F000D0273AA5}"/>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765;p88">
              <a:extLst>
                <a:ext uri="{FF2B5EF4-FFF2-40B4-BE49-F238E27FC236}">
                  <a16:creationId xmlns:a16="http://schemas.microsoft.com/office/drawing/2014/main" id="{4345253A-4796-B7AC-DFE9-4C57B547E66E}"/>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8" name="Google Shape;6766;p88">
              <a:extLst>
                <a:ext uri="{FF2B5EF4-FFF2-40B4-BE49-F238E27FC236}">
                  <a16:creationId xmlns:a16="http://schemas.microsoft.com/office/drawing/2014/main" id="{0A31B654-4F36-A010-475D-B1710ED68D9C}"/>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767;p88">
              <a:extLst>
                <a:ext uri="{FF2B5EF4-FFF2-40B4-BE49-F238E27FC236}">
                  <a16:creationId xmlns:a16="http://schemas.microsoft.com/office/drawing/2014/main" id="{0C36AC4D-C778-EDBF-AF7F-F42B9A5C775D}"/>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0" name="Google Shape;6777;p88">
            <a:extLst>
              <a:ext uri="{FF2B5EF4-FFF2-40B4-BE49-F238E27FC236}">
                <a16:creationId xmlns:a16="http://schemas.microsoft.com/office/drawing/2014/main" id="{DC8AA775-1334-9AC7-49E9-2C9F22E47485}"/>
              </a:ext>
            </a:extLst>
          </p:cNvPr>
          <p:cNvGrpSpPr/>
          <p:nvPr/>
        </p:nvGrpSpPr>
        <p:grpSpPr>
          <a:xfrm>
            <a:off x="6414070" y="1211289"/>
            <a:ext cx="600565" cy="600564"/>
            <a:chOff x="6127723" y="908465"/>
            <a:chExt cx="450424" cy="450423"/>
          </a:xfrm>
          <a:solidFill>
            <a:schemeClr val="bg1"/>
          </a:solidFill>
        </p:grpSpPr>
        <p:sp>
          <p:nvSpPr>
            <p:cNvPr id="61" name="Google Shape;6778;p88">
              <a:extLst>
                <a:ext uri="{FF2B5EF4-FFF2-40B4-BE49-F238E27FC236}">
                  <a16:creationId xmlns:a16="http://schemas.microsoft.com/office/drawing/2014/main" id="{15F4DF11-BC90-0657-4BB0-2E93D1FF399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6779;p88">
              <a:extLst>
                <a:ext uri="{FF2B5EF4-FFF2-40B4-BE49-F238E27FC236}">
                  <a16:creationId xmlns:a16="http://schemas.microsoft.com/office/drawing/2014/main" id="{EB183F9B-2740-C28A-4A0F-77841A3B4566}"/>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3" name="Google Shape;6780;p88">
              <a:extLst>
                <a:ext uri="{FF2B5EF4-FFF2-40B4-BE49-F238E27FC236}">
                  <a16:creationId xmlns:a16="http://schemas.microsoft.com/office/drawing/2014/main" id="{2E46EDC5-7437-0469-4725-C3F5A6EB99B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6781;p88">
              <a:extLst>
                <a:ext uri="{FF2B5EF4-FFF2-40B4-BE49-F238E27FC236}">
                  <a16:creationId xmlns:a16="http://schemas.microsoft.com/office/drawing/2014/main" id="{5ADEE5F4-3247-9A5B-8BE8-548B300E0DAF}"/>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6782;p88">
              <a:extLst>
                <a:ext uri="{FF2B5EF4-FFF2-40B4-BE49-F238E27FC236}">
                  <a16:creationId xmlns:a16="http://schemas.microsoft.com/office/drawing/2014/main" id="{2E9698B3-033A-D4E8-8A7A-FC02FC3AFBE8}"/>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6" name="Google Shape;6827;p88">
            <a:extLst>
              <a:ext uri="{FF2B5EF4-FFF2-40B4-BE49-F238E27FC236}">
                <a16:creationId xmlns:a16="http://schemas.microsoft.com/office/drawing/2014/main" id="{B2EBABEC-C8F9-1446-64D9-7A1B69984DB6}"/>
              </a:ext>
            </a:extLst>
          </p:cNvPr>
          <p:cNvGrpSpPr/>
          <p:nvPr/>
        </p:nvGrpSpPr>
        <p:grpSpPr>
          <a:xfrm>
            <a:off x="7170364" y="1221809"/>
            <a:ext cx="607037" cy="598920"/>
            <a:chOff x="6694944" y="916356"/>
            <a:chExt cx="455278" cy="449190"/>
          </a:xfrm>
          <a:solidFill>
            <a:schemeClr val="bg1"/>
          </a:solidFill>
        </p:grpSpPr>
        <p:sp>
          <p:nvSpPr>
            <p:cNvPr id="67" name="Google Shape;6828;p88">
              <a:extLst>
                <a:ext uri="{FF2B5EF4-FFF2-40B4-BE49-F238E27FC236}">
                  <a16:creationId xmlns:a16="http://schemas.microsoft.com/office/drawing/2014/main" id="{9D6DE101-2AA0-8416-F1A7-4DA20F9DEB07}"/>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6829;p88">
              <a:extLst>
                <a:ext uri="{FF2B5EF4-FFF2-40B4-BE49-F238E27FC236}">
                  <a16:creationId xmlns:a16="http://schemas.microsoft.com/office/drawing/2014/main" id="{55A05340-1A4C-3D7C-CFF9-335B6F73439B}"/>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830;p88">
              <a:extLst>
                <a:ext uri="{FF2B5EF4-FFF2-40B4-BE49-F238E27FC236}">
                  <a16:creationId xmlns:a16="http://schemas.microsoft.com/office/drawing/2014/main" id="{61F9F4B0-A628-4A8E-7694-53F2EEDA8CB8}"/>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831;p88">
              <a:extLst>
                <a:ext uri="{FF2B5EF4-FFF2-40B4-BE49-F238E27FC236}">
                  <a16:creationId xmlns:a16="http://schemas.microsoft.com/office/drawing/2014/main" id="{F1B15998-02B9-1BAA-3CF7-AC3EC69422F8}"/>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832;p88">
              <a:extLst>
                <a:ext uri="{FF2B5EF4-FFF2-40B4-BE49-F238E27FC236}">
                  <a16:creationId xmlns:a16="http://schemas.microsoft.com/office/drawing/2014/main" id="{C5401816-0427-582E-EEC0-72CFF82A863A}"/>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6833;p88">
              <a:extLst>
                <a:ext uri="{FF2B5EF4-FFF2-40B4-BE49-F238E27FC236}">
                  <a16:creationId xmlns:a16="http://schemas.microsoft.com/office/drawing/2014/main" id="{3357D212-3697-46A7-E823-09897809615B}"/>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6834;p88">
              <a:extLst>
                <a:ext uri="{FF2B5EF4-FFF2-40B4-BE49-F238E27FC236}">
                  <a16:creationId xmlns:a16="http://schemas.microsoft.com/office/drawing/2014/main" id="{87D14BD6-40F3-78F9-82EB-CAD805BBC90E}"/>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6873;p88">
            <a:extLst>
              <a:ext uri="{FF2B5EF4-FFF2-40B4-BE49-F238E27FC236}">
                <a16:creationId xmlns:a16="http://schemas.microsoft.com/office/drawing/2014/main" id="{E1929445-49C1-DD9C-2B68-3FD78ED3F35F}"/>
              </a:ext>
            </a:extLst>
          </p:cNvPr>
          <p:cNvGrpSpPr/>
          <p:nvPr/>
        </p:nvGrpSpPr>
        <p:grpSpPr>
          <a:xfrm>
            <a:off x="4103930" y="1222519"/>
            <a:ext cx="581033" cy="600564"/>
            <a:chOff x="4395118" y="916887"/>
            <a:chExt cx="435775" cy="450423"/>
          </a:xfrm>
          <a:solidFill>
            <a:schemeClr val="bg1"/>
          </a:solidFill>
        </p:grpSpPr>
        <p:sp>
          <p:nvSpPr>
            <p:cNvPr id="75" name="Google Shape;6874;p88">
              <a:extLst>
                <a:ext uri="{FF2B5EF4-FFF2-40B4-BE49-F238E27FC236}">
                  <a16:creationId xmlns:a16="http://schemas.microsoft.com/office/drawing/2014/main" id="{CDF5FDA7-88B1-555D-3FAF-570F40BC807B}"/>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875;p88">
              <a:extLst>
                <a:ext uri="{FF2B5EF4-FFF2-40B4-BE49-F238E27FC236}">
                  <a16:creationId xmlns:a16="http://schemas.microsoft.com/office/drawing/2014/main" id="{A20DDF1A-5850-51A0-B8D1-6037910D2482}"/>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6876;p88">
              <a:extLst>
                <a:ext uri="{FF2B5EF4-FFF2-40B4-BE49-F238E27FC236}">
                  <a16:creationId xmlns:a16="http://schemas.microsoft.com/office/drawing/2014/main" id="{11C1FFB5-2B47-D9C3-4EB4-8F55A10B05A5}"/>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6877;p88">
              <a:extLst>
                <a:ext uri="{FF2B5EF4-FFF2-40B4-BE49-F238E27FC236}">
                  <a16:creationId xmlns:a16="http://schemas.microsoft.com/office/drawing/2014/main" id="{9A2D8617-B67C-7FD7-F99A-BECDFD13E997}"/>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6884;p88">
            <a:extLst>
              <a:ext uri="{FF2B5EF4-FFF2-40B4-BE49-F238E27FC236}">
                <a16:creationId xmlns:a16="http://schemas.microsoft.com/office/drawing/2014/main" id="{15140CB8-3F4E-5A66-7CDB-9A01CF8AF083}"/>
              </a:ext>
            </a:extLst>
          </p:cNvPr>
          <p:cNvGrpSpPr/>
          <p:nvPr/>
        </p:nvGrpSpPr>
        <p:grpSpPr>
          <a:xfrm>
            <a:off x="8237325" y="1221810"/>
            <a:ext cx="571353" cy="601381"/>
            <a:chOff x="7495163" y="916356"/>
            <a:chExt cx="428515" cy="451036"/>
          </a:xfrm>
          <a:solidFill>
            <a:schemeClr val="bg1"/>
          </a:solidFill>
        </p:grpSpPr>
        <p:sp>
          <p:nvSpPr>
            <p:cNvPr id="80" name="Google Shape;6885;p88">
              <a:extLst>
                <a:ext uri="{FF2B5EF4-FFF2-40B4-BE49-F238E27FC236}">
                  <a16:creationId xmlns:a16="http://schemas.microsoft.com/office/drawing/2014/main" id="{7813CB95-F58A-E2BB-1922-AF7241DA095E}"/>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886;p88">
              <a:extLst>
                <a:ext uri="{FF2B5EF4-FFF2-40B4-BE49-F238E27FC236}">
                  <a16:creationId xmlns:a16="http://schemas.microsoft.com/office/drawing/2014/main" id="{65598B18-9ADE-1112-FB0D-E77048C06DCA}"/>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887;p88">
              <a:extLst>
                <a:ext uri="{FF2B5EF4-FFF2-40B4-BE49-F238E27FC236}">
                  <a16:creationId xmlns:a16="http://schemas.microsoft.com/office/drawing/2014/main" id="{819F0ED8-95CA-49F6-4A9A-94260D9F74FD}"/>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888;p88">
              <a:extLst>
                <a:ext uri="{FF2B5EF4-FFF2-40B4-BE49-F238E27FC236}">
                  <a16:creationId xmlns:a16="http://schemas.microsoft.com/office/drawing/2014/main" id="{9F6C7663-3493-8D05-13CF-7BED63C14258}"/>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889;p88">
              <a:extLst>
                <a:ext uri="{FF2B5EF4-FFF2-40B4-BE49-F238E27FC236}">
                  <a16:creationId xmlns:a16="http://schemas.microsoft.com/office/drawing/2014/main" id="{639483D1-AA75-5E34-C5F0-D24EBBFA580B}"/>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6890;p88">
              <a:extLst>
                <a:ext uri="{FF2B5EF4-FFF2-40B4-BE49-F238E27FC236}">
                  <a16:creationId xmlns:a16="http://schemas.microsoft.com/office/drawing/2014/main" id="{06A0E36F-CCFD-F876-709C-5FF8422C5BE5}"/>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6891;p88">
              <a:extLst>
                <a:ext uri="{FF2B5EF4-FFF2-40B4-BE49-F238E27FC236}">
                  <a16:creationId xmlns:a16="http://schemas.microsoft.com/office/drawing/2014/main" id="{2E69396D-9F0F-C0B3-D73E-266ED7182239}"/>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7" name="Google Shape;6922;p88">
            <a:extLst>
              <a:ext uri="{FF2B5EF4-FFF2-40B4-BE49-F238E27FC236}">
                <a16:creationId xmlns:a16="http://schemas.microsoft.com/office/drawing/2014/main" id="{135EB09E-6BC6-F358-A55D-5F5BDB69732D}"/>
              </a:ext>
            </a:extLst>
          </p:cNvPr>
          <p:cNvGrpSpPr/>
          <p:nvPr/>
        </p:nvGrpSpPr>
        <p:grpSpPr>
          <a:xfrm>
            <a:off x="4871355" y="1222518"/>
            <a:ext cx="564795" cy="600565"/>
            <a:chOff x="4970687" y="916887"/>
            <a:chExt cx="423596" cy="450424"/>
          </a:xfrm>
          <a:solidFill>
            <a:schemeClr val="bg1"/>
          </a:solidFill>
        </p:grpSpPr>
        <p:sp>
          <p:nvSpPr>
            <p:cNvPr id="88" name="Google Shape;6923;p88">
              <a:extLst>
                <a:ext uri="{FF2B5EF4-FFF2-40B4-BE49-F238E27FC236}">
                  <a16:creationId xmlns:a16="http://schemas.microsoft.com/office/drawing/2014/main" id="{86E3E916-916A-AC23-929A-D422E2D5FD91}"/>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924;p88">
              <a:extLst>
                <a:ext uri="{FF2B5EF4-FFF2-40B4-BE49-F238E27FC236}">
                  <a16:creationId xmlns:a16="http://schemas.microsoft.com/office/drawing/2014/main" id="{4939FD17-493C-D09F-78B1-3F3A73B9BF18}"/>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925;p88">
              <a:extLst>
                <a:ext uri="{FF2B5EF4-FFF2-40B4-BE49-F238E27FC236}">
                  <a16:creationId xmlns:a16="http://schemas.microsoft.com/office/drawing/2014/main" id="{F292FE96-5F71-942C-3499-685973C9ADE5}"/>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926;p88">
              <a:extLst>
                <a:ext uri="{FF2B5EF4-FFF2-40B4-BE49-F238E27FC236}">
                  <a16:creationId xmlns:a16="http://schemas.microsoft.com/office/drawing/2014/main" id="{FEDCF51E-E0F3-B3A3-AD31-4BF3459DE3D2}"/>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927;p88">
              <a:extLst>
                <a:ext uri="{FF2B5EF4-FFF2-40B4-BE49-F238E27FC236}">
                  <a16:creationId xmlns:a16="http://schemas.microsoft.com/office/drawing/2014/main" id="{471C113D-46C6-6F01-E8A8-697DE350090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3" name="Google Shape;6928;p88">
              <a:extLst>
                <a:ext uri="{FF2B5EF4-FFF2-40B4-BE49-F238E27FC236}">
                  <a16:creationId xmlns:a16="http://schemas.microsoft.com/office/drawing/2014/main" id="{11CC0B14-7E91-18AF-114F-3763B954767A}"/>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929;p88">
              <a:extLst>
                <a:ext uri="{FF2B5EF4-FFF2-40B4-BE49-F238E27FC236}">
                  <a16:creationId xmlns:a16="http://schemas.microsoft.com/office/drawing/2014/main" id="{38FAFF9D-51F5-8619-0675-A688A6E4EFCE}"/>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5" name="Google Shape;6981;p88">
            <a:extLst>
              <a:ext uri="{FF2B5EF4-FFF2-40B4-BE49-F238E27FC236}">
                <a16:creationId xmlns:a16="http://schemas.microsoft.com/office/drawing/2014/main" id="{BF5E50DC-68A7-46A0-8A45-033B95F695A1}"/>
              </a:ext>
            </a:extLst>
          </p:cNvPr>
          <p:cNvGrpSpPr/>
          <p:nvPr/>
        </p:nvGrpSpPr>
        <p:grpSpPr>
          <a:xfrm>
            <a:off x="5597484" y="1222091"/>
            <a:ext cx="608648" cy="601443"/>
            <a:chOff x="5515285" y="916567"/>
            <a:chExt cx="456486" cy="451082"/>
          </a:xfrm>
          <a:solidFill>
            <a:schemeClr val="bg1"/>
          </a:solidFill>
        </p:grpSpPr>
        <p:sp>
          <p:nvSpPr>
            <p:cNvPr id="96" name="Google Shape;6982;p88">
              <a:extLst>
                <a:ext uri="{FF2B5EF4-FFF2-40B4-BE49-F238E27FC236}">
                  <a16:creationId xmlns:a16="http://schemas.microsoft.com/office/drawing/2014/main" id="{2B8453E8-6123-5BE3-35FC-E67B7E9EF0DA}"/>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983;p88">
              <a:extLst>
                <a:ext uri="{FF2B5EF4-FFF2-40B4-BE49-F238E27FC236}">
                  <a16:creationId xmlns:a16="http://schemas.microsoft.com/office/drawing/2014/main" id="{8BC4D658-BDE9-7F84-997E-C4454E61E936}"/>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6984;p88">
              <a:extLst>
                <a:ext uri="{FF2B5EF4-FFF2-40B4-BE49-F238E27FC236}">
                  <a16:creationId xmlns:a16="http://schemas.microsoft.com/office/drawing/2014/main" id="{3D81F695-EA69-C431-A233-791DE7920EBD}"/>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6985;p88">
              <a:extLst>
                <a:ext uri="{FF2B5EF4-FFF2-40B4-BE49-F238E27FC236}">
                  <a16:creationId xmlns:a16="http://schemas.microsoft.com/office/drawing/2014/main" id="{8E3F02D6-416D-5019-BC0B-C120A6676A22}"/>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0" name="Google Shape;7015;p88">
            <a:extLst>
              <a:ext uri="{FF2B5EF4-FFF2-40B4-BE49-F238E27FC236}">
                <a16:creationId xmlns:a16="http://schemas.microsoft.com/office/drawing/2014/main" id="{6F59E6C7-7D0B-77E8-5560-A8D205707B6B}"/>
              </a:ext>
            </a:extLst>
          </p:cNvPr>
          <p:cNvGrpSpPr/>
          <p:nvPr/>
        </p:nvGrpSpPr>
        <p:grpSpPr>
          <a:xfrm>
            <a:off x="9138178" y="2239466"/>
            <a:ext cx="664804" cy="661855"/>
            <a:chOff x="8170804" y="1679597"/>
            <a:chExt cx="498603" cy="496391"/>
          </a:xfrm>
          <a:solidFill>
            <a:schemeClr val="bg1"/>
          </a:solidFill>
        </p:grpSpPr>
        <p:sp>
          <p:nvSpPr>
            <p:cNvPr id="101" name="Google Shape;7016;p88">
              <a:extLst>
                <a:ext uri="{FF2B5EF4-FFF2-40B4-BE49-F238E27FC236}">
                  <a16:creationId xmlns:a16="http://schemas.microsoft.com/office/drawing/2014/main" id="{F9F94FBD-30F9-107B-5A0C-9D3820C2451F}"/>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2" name="Google Shape;7017;p88">
              <a:extLst>
                <a:ext uri="{FF2B5EF4-FFF2-40B4-BE49-F238E27FC236}">
                  <a16:creationId xmlns:a16="http://schemas.microsoft.com/office/drawing/2014/main" id="{71BE9E53-A710-DD0D-2EFE-B465F7FF436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03" name="Google Shape;6799;p88">
            <a:extLst>
              <a:ext uri="{FF2B5EF4-FFF2-40B4-BE49-F238E27FC236}">
                <a16:creationId xmlns:a16="http://schemas.microsoft.com/office/drawing/2014/main" id="{5D1C7426-C5B7-821E-4CF2-EAB11564226B}"/>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04" name="Google Shape;6862;p88">
            <a:extLst>
              <a:ext uri="{FF2B5EF4-FFF2-40B4-BE49-F238E27FC236}">
                <a16:creationId xmlns:a16="http://schemas.microsoft.com/office/drawing/2014/main" id="{4AAA8ADF-6687-CB77-C335-2C0994BFEDFD}"/>
              </a:ext>
            </a:extLst>
          </p:cNvPr>
          <p:cNvGrpSpPr/>
          <p:nvPr/>
        </p:nvGrpSpPr>
        <p:grpSpPr>
          <a:xfrm>
            <a:off x="4787351" y="2275189"/>
            <a:ext cx="614440" cy="598967"/>
            <a:chOff x="4907685" y="1706389"/>
            <a:chExt cx="460830" cy="449225"/>
          </a:xfrm>
          <a:solidFill>
            <a:schemeClr val="bg1"/>
          </a:solidFill>
        </p:grpSpPr>
        <p:sp>
          <p:nvSpPr>
            <p:cNvPr id="105" name="Google Shape;6863;p88">
              <a:extLst>
                <a:ext uri="{FF2B5EF4-FFF2-40B4-BE49-F238E27FC236}">
                  <a16:creationId xmlns:a16="http://schemas.microsoft.com/office/drawing/2014/main" id="{A363FD60-BF71-9C44-7D0E-ECB099AD63D9}"/>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6864;p88">
              <a:extLst>
                <a:ext uri="{FF2B5EF4-FFF2-40B4-BE49-F238E27FC236}">
                  <a16:creationId xmlns:a16="http://schemas.microsoft.com/office/drawing/2014/main" id="{7BD6A728-A494-9C2E-304B-CDD8105BFE80}"/>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6865;p88">
              <a:extLst>
                <a:ext uri="{FF2B5EF4-FFF2-40B4-BE49-F238E27FC236}">
                  <a16:creationId xmlns:a16="http://schemas.microsoft.com/office/drawing/2014/main" id="{12B0C8D2-A90C-D0AC-4070-2F0C118E9C7B}"/>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8" name="Google Shape;6913;p88">
            <a:extLst>
              <a:ext uri="{FF2B5EF4-FFF2-40B4-BE49-F238E27FC236}">
                <a16:creationId xmlns:a16="http://schemas.microsoft.com/office/drawing/2014/main" id="{3C630BB0-64F8-FC06-058B-0965DCCB944D}"/>
              </a:ext>
            </a:extLst>
          </p:cNvPr>
          <p:cNvGrpSpPr/>
          <p:nvPr/>
        </p:nvGrpSpPr>
        <p:grpSpPr>
          <a:xfrm>
            <a:off x="5544269" y="2275469"/>
            <a:ext cx="600028" cy="598407"/>
            <a:chOff x="5475372" y="1706599"/>
            <a:chExt cx="450021" cy="448805"/>
          </a:xfrm>
          <a:solidFill>
            <a:schemeClr val="bg1"/>
          </a:solidFill>
        </p:grpSpPr>
        <p:sp>
          <p:nvSpPr>
            <p:cNvPr id="109" name="Google Shape;6914;p88">
              <a:extLst>
                <a:ext uri="{FF2B5EF4-FFF2-40B4-BE49-F238E27FC236}">
                  <a16:creationId xmlns:a16="http://schemas.microsoft.com/office/drawing/2014/main" id="{40307442-9338-3AE5-3E37-B861CD7BF09F}"/>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0" name="Google Shape;6915;p88">
              <a:extLst>
                <a:ext uri="{FF2B5EF4-FFF2-40B4-BE49-F238E27FC236}">
                  <a16:creationId xmlns:a16="http://schemas.microsoft.com/office/drawing/2014/main" id="{CA40F6FC-9BF8-27BC-1D97-F27D82D725B3}"/>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1" name="Google Shape;6947;p88">
            <a:extLst>
              <a:ext uri="{FF2B5EF4-FFF2-40B4-BE49-F238E27FC236}">
                <a16:creationId xmlns:a16="http://schemas.microsoft.com/office/drawing/2014/main" id="{5A1C7706-B60E-8BFF-51E7-2DEE237E4AA8}"/>
              </a:ext>
            </a:extLst>
          </p:cNvPr>
          <p:cNvGrpSpPr/>
          <p:nvPr/>
        </p:nvGrpSpPr>
        <p:grpSpPr>
          <a:xfrm>
            <a:off x="2440905" y="2301047"/>
            <a:ext cx="595188" cy="596823"/>
            <a:chOff x="3147849" y="1725783"/>
            <a:chExt cx="446391" cy="447617"/>
          </a:xfrm>
          <a:solidFill>
            <a:schemeClr val="bg1"/>
          </a:solidFill>
        </p:grpSpPr>
        <p:sp>
          <p:nvSpPr>
            <p:cNvPr id="112" name="Google Shape;6948;p88">
              <a:extLst>
                <a:ext uri="{FF2B5EF4-FFF2-40B4-BE49-F238E27FC236}">
                  <a16:creationId xmlns:a16="http://schemas.microsoft.com/office/drawing/2014/main" id="{34ABA20F-CA9F-583F-3E2E-DB9A2EE727A0}"/>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6949;p88">
              <a:extLst>
                <a:ext uri="{FF2B5EF4-FFF2-40B4-BE49-F238E27FC236}">
                  <a16:creationId xmlns:a16="http://schemas.microsoft.com/office/drawing/2014/main" id="{5BDFC8D9-51F3-C06E-F708-464E3A195419}"/>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6950;p88">
              <a:extLst>
                <a:ext uri="{FF2B5EF4-FFF2-40B4-BE49-F238E27FC236}">
                  <a16:creationId xmlns:a16="http://schemas.microsoft.com/office/drawing/2014/main" id="{421E94D8-4BF6-E9AF-B65B-35EC02A966BC}"/>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6951;p88">
              <a:extLst>
                <a:ext uri="{FF2B5EF4-FFF2-40B4-BE49-F238E27FC236}">
                  <a16:creationId xmlns:a16="http://schemas.microsoft.com/office/drawing/2014/main" id="{119AFBEA-8DF5-FDA0-4524-51E6EB47B3E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6952;p88">
              <a:extLst>
                <a:ext uri="{FF2B5EF4-FFF2-40B4-BE49-F238E27FC236}">
                  <a16:creationId xmlns:a16="http://schemas.microsoft.com/office/drawing/2014/main" id="{8EC06D2F-9063-5FA5-2FDA-FD8C2FE62F57}"/>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6953;p88">
              <a:extLst>
                <a:ext uri="{FF2B5EF4-FFF2-40B4-BE49-F238E27FC236}">
                  <a16:creationId xmlns:a16="http://schemas.microsoft.com/office/drawing/2014/main" id="{13A257E7-EBCE-4531-5616-E1B2D280F3FE}"/>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6954;p88">
              <a:extLst>
                <a:ext uri="{FF2B5EF4-FFF2-40B4-BE49-F238E27FC236}">
                  <a16:creationId xmlns:a16="http://schemas.microsoft.com/office/drawing/2014/main" id="{5F4044BE-1703-15BC-13A3-2FCAF7DEE3AB}"/>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9" name="Google Shape;6955;p88">
              <a:extLst>
                <a:ext uri="{FF2B5EF4-FFF2-40B4-BE49-F238E27FC236}">
                  <a16:creationId xmlns:a16="http://schemas.microsoft.com/office/drawing/2014/main" id="{040E4AAC-79BE-42DD-AED8-A2E780CB267B}"/>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0" name="Google Shape;6956;p88">
              <a:extLst>
                <a:ext uri="{FF2B5EF4-FFF2-40B4-BE49-F238E27FC236}">
                  <a16:creationId xmlns:a16="http://schemas.microsoft.com/office/drawing/2014/main" id="{D12CB85F-6C6A-52E2-64AC-3996DD81C132}"/>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1" name="Google Shape;6971;p88">
            <a:extLst>
              <a:ext uri="{FF2B5EF4-FFF2-40B4-BE49-F238E27FC236}">
                <a16:creationId xmlns:a16="http://schemas.microsoft.com/office/drawing/2014/main" id="{2AE8FDE8-F47D-B207-F2DD-E863209C8051}"/>
              </a:ext>
            </a:extLst>
          </p:cNvPr>
          <p:cNvGrpSpPr/>
          <p:nvPr/>
        </p:nvGrpSpPr>
        <p:grpSpPr>
          <a:xfrm>
            <a:off x="6387443" y="2266959"/>
            <a:ext cx="593616" cy="593567"/>
            <a:chOff x="6107753" y="1700217"/>
            <a:chExt cx="445212" cy="445175"/>
          </a:xfrm>
          <a:solidFill>
            <a:schemeClr val="bg1"/>
          </a:solidFill>
        </p:grpSpPr>
        <p:sp>
          <p:nvSpPr>
            <p:cNvPr id="122" name="Google Shape;6972;p88">
              <a:extLst>
                <a:ext uri="{FF2B5EF4-FFF2-40B4-BE49-F238E27FC236}">
                  <a16:creationId xmlns:a16="http://schemas.microsoft.com/office/drawing/2014/main" id="{4E29B80B-6E99-66B9-76CF-AB6EA64D9018}"/>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6973;p88">
              <a:extLst>
                <a:ext uri="{FF2B5EF4-FFF2-40B4-BE49-F238E27FC236}">
                  <a16:creationId xmlns:a16="http://schemas.microsoft.com/office/drawing/2014/main" id="{C069DD9B-D3FF-7C40-B02B-5161ED9FC762}"/>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4" name="Google Shape;7004;p88">
            <a:extLst>
              <a:ext uri="{FF2B5EF4-FFF2-40B4-BE49-F238E27FC236}">
                <a16:creationId xmlns:a16="http://schemas.microsoft.com/office/drawing/2014/main" id="{1984E36D-B2AF-E64C-50CD-340363FC5244}"/>
              </a:ext>
            </a:extLst>
          </p:cNvPr>
          <p:cNvGrpSpPr/>
          <p:nvPr/>
        </p:nvGrpSpPr>
        <p:grpSpPr>
          <a:xfrm>
            <a:off x="3285822" y="2277273"/>
            <a:ext cx="625693" cy="594799"/>
            <a:chOff x="3781537" y="1707952"/>
            <a:chExt cx="469270" cy="446099"/>
          </a:xfrm>
          <a:solidFill>
            <a:schemeClr val="bg1"/>
          </a:solidFill>
        </p:grpSpPr>
        <p:sp>
          <p:nvSpPr>
            <p:cNvPr id="125" name="Google Shape;7005;p88">
              <a:extLst>
                <a:ext uri="{FF2B5EF4-FFF2-40B4-BE49-F238E27FC236}">
                  <a16:creationId xmlns:a16="http://schemas.microsoft.com/office/drawing/2014/main" id="{F2082368-B991-5A68-C088-C8613020FC0F}"/>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7006;p88">
              <a:extLst>
                <a:ext uri="{FF2B5EF4-FFF2-40B4-BE49-F238E27FC236}">
                  <a16:creationId xmlns:a16="http://schemas.microsoft.com/office/drawing/2014/main" id="{562F8D98-5DA0-9784-811B-69E06D1D86C9}"/>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7" name="Google Shape;7018;p88">
            <a:extLst>
              <a:ext uri="{FF2B5EF4-FFF2-40B4-BE49-F238E27FC236}">
                <a16:creationId xmlns:a16="http://schemas.microsoft.com/office/drawing/2014/main" id="{4B3C4F36-24F7-212D-43FC-E732A880ECDA}"/>
              </a:ext>
            </a:extLst>
          </p:cNvPr>
          <p:cNvGrpSpPr/>
          <p:nvPr/>
        </p:nvGrpSpPr>
        <p:grpSpPr>
          <a:xfrm>
            <a:off x="7217571" y="2276320"/>
            <a:ext cx="595200" cy="593616"/>
            <a:chOff x="6730349" y="1707239"/>
            <a:chExt cx="446400" cy="445212"/>
          </a:xfrm>
          <a:solidFill>
            <a:schemeClr val="bg1"/>
          </a:solidFill>
        </p:grpSpPr>
        <p:sp>
          <p:nvSpPr>
            <p:cNvPr id="128" name="Google Shape;7019;p88">
              <a:extLst>
                <a:ext uri="{FF2B5EF4-FFF2-40B4-BE49-F238E27FC236}">
                  <a16:creationId xmlns:a16="http://schemas.microsoft.com/office/drawing/2014/main" id="{C206A732-1F30-3C8F-DB7A-27CF7ABC50C6}"/>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7020;p88">
              <a:extLst>
                <a:ext uri="{FF2B5EF4-FFF2-40B4-BE49-F238E27FC236}">
                  <a16:creationId xmlns:a16="http://schemas.microsoft.com/office/drawing/2014/main" id="{C0B15DEA-6AE2-7CBF-3566-C71CD8AB2E01}"/>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30" name="Google Shape;5917;p86">
            <a:extLst>
              <a:ext uri="{FF2B5EF4-FFF2-40B4-BE49-F238E27FC236}">
                <a16:creationId xmlns:a16="http://schemas.microsoft.com/office/drawing/2014/main" id="{67180378-E2A0-D3EA-44BD-5F2867C3D059}"/>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5955;p86">
            <a:extLst>
              <a:ext uri="{FF2B5EF4-FFF2-40B4-BE49-F238E27FC236}">
                <a16:creationId xmlns:a16="http://schemas.microsoft.com/office/drawing/2014/main" id="{ED2D368F-88F0-18B2-3C28-3B3D721A6D8D}"/>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32" name="Google Shape;5983;p86">
            <a:extLst>
              <a:ext uri="{FF2B5EF4-FFF2-40B4-BE49-F238E27FC236}">
                <a16:creationId xmlns:a16="http://schemas.microsoft.com/office/drawing/2014/main" id="{D8A29B6B-C796-1C84-9454-489A64D5006C}"/>
              </a:ext>
            </a:extLst>
          </p:cNvPr>
          <p:cNvGrpSpPr/>
          <p:nvPr/>
        </p:nvGrpSpPr>
        <p:grpSpPr>
          <a:xfrm>
            <a:off x="5612885" y="3452324"/>
            <a:ext cx="615049" cy="616000"/>
            <a:chOff x="5526834" y="2589242"/>
            <a:chExt cx="461287" cy="462000"/>
          </a:xfrm>
          <a:solidFill>
            <a:schemeClr val="bg1"/>
          </a:solidFill>
        </p:grpSpPr>
        <p:sp>
          <p:nvSpPr>
            <p:cNvPr id="133" name="Google Shape;5984;p86">
              <a:extLst>
                <a:ext uri="{FF2B5EF4-FFF2-40B4-BE49-F238E27FC236}">
                  <a16:creationId xmlns:a16="http://schemas.microsoft.com/office/drawing/2014/main" id="{9E4A2EEB-4D7F-0139-FA15-4964872BA562}"/>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4" name="Google Shape;5985;p86">
              <a:extLst>
                <a:ext uri="{FF2B5EF4-FFF2-40B4-BE49-F238E27FC236}">
                  <a16:creationId xmlns:a16="http://schemas.microsoft.com/office/drawing/2014/main" id="{A2A0543B-B019-E98C-7D31-48A851C4DC5F}"/>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5" name="Google Shape;5986;p86">
            <a:extLst>
              <a:ext uri="{FF2B5EF4-FFF2-40B4-BE49-F238E27FC236}">
                <a16:creationId xmlns:a16="http://schemas.microsoft.com/office/drawing/2014/main" id="{F119F7FD-E381-01AF-6F2A-14422F500313}"/>
              </a:ext>
            </a:extLst>
          </p:cNvPr>
          <p:cNvGrpSpPr/>
          <p:nvPr/>
        </p:nvGrpSpPr>
        <p:grpSpPr>
          <a:xfrm>
            <a:off x="8048909" y="3428819"/>
            <a:ext cx="621097" cy="619060"/>
            <a:chOff x="7353851" y="2571612"/>
            <a:chExt cx="465823" cy="464295"/>
          </a:xfrm>
          <a:solidFill>
            <a:schemeClr val="bg1"/>
          </a:solidFill>
        </p:grpSpPr>
        <p:sp>
          <p:nvSpPr>
            <p:cNvPr id="136" name="Google Shape;5987;p86">
              <a:extLst>
                <a:ext uri="{FF2B5EF4-FFF2-40B4-BE49-F238E27FC236}">
                  <a16:creationId xmlns:a16="http://schemas.microsoft.com/office/drawing/2014/main" id="{3F17BDBB-37D2-974C-2266-69E6114ADA7A}"/>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7" name="Google Shape;5988;p86">
              <a:extLst>
                <a:ext uri="{FF2B5EF4-FFF2-40B4-BE49-F238E27FC236}">
                  <a16:creationId xmlns:a16="http://schemas.microsoft.com/office/drawing/2014/main" id="{A2045AAC-ADCF-7B35-9718-06917258C801}"/>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8" name="Google Shape;6005;p86">
            <a:extLst>
              <a:ext uri="{FF2B5EF4-FFF2-40B4-BE49-F238E27FC236}">
                <a16:creationId xmlns:a16="http://schemas.microsoft.com/office/drawing/2014/main" id="{9B399FA9-8FFA-2E2F-B3CE-C2BAA44FE693}"/>
              </a:ext>
            </a:extLst>
          </p:cNvPr>
          <p:cNvGrpSpPr/>
          <p:nvPr/>
        </p:nvGrpSpPr>
        <p:grpSpPr>
          <a:xfrm>
            <a:off x="4778903" y="4660393"/>
            <a:ext cx="541715" cy="545200"/>
            <a:chOff x="4901348" y="3495294"/>
            <a:chExt cx="406286" cy="408900"/>
          </a:xfrm>
          <a:solidFill>
            <a:schemeClr val="bg1"/>
          </a:solidFill>
        </p:grpSpPr>
        <p:sp>
          <p:nvSpPr>
            <p:cNvPr id="139" name="Google Shape;6006;p86">
              <a:extLst>
                <a:ext uri="{FF2B5EF4-FFF2-40B4-BE49-F238E27FC236}">
                  <a16:creationId xmlns:a16="http://schemas.microsoft.com/office/drawing/2014/main" id="{502B5476-D64E-233C-0887-857AF6F00515}"/>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0" name="Google Shape;6007;p86">
              <a:extLst>
                <a:ext uri="{FF2B5EF4-FFF2-40B4-BE49-F238E27FC236}">
                  <a16:creationId xmlns:a16="http://schemas.microsoft.com/office/drawing/2014/main" id="{56B35E76-A7B5-5F31-10B5-23B3D07AE25C}"/>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1" name="Google Shape;6020;p86">
            <a:extLst>
              <a:ext uri="{FF2B5EF4-FFF2-40B4-BE49-F238E27FC236}">
                <a16:creationId xmlns:a16="http://schemas.microsoft.com/office/drawing/2014/main" id="{07262B3C-50C3-7E77-E12B-1C2369A5429F}"/>
              </a:ext>
            </a:extLst>
          </p:cNvPr>
          <p:cNvGrpSpPr/>
          <p:nvPr/>
        </p:nvGrpSpPr>
        <p:grpSpPr>
          <a:xfrm>
            <a:off x="6441526" y="3444021"/>
            <a:ext cx="363893" cy="616000"/>
            <a:chOff x="6148315" y="2583015"/>
            <a:chExt cx="272920" cy="462000"/>
          </a:xfrm>
          <a:solidFill>
            <a:schemeClr val="bg1"/>
          </a:solidFill>
        </p:grpSpPr>
        <p:sp>
          <p:nvSpPr>
            <p:cNvPr id="142" name="Google Shape;6021;p86">
              <a:extLst>
                <a:ext uri="{FF2B5EF4-FFF2-40B4-BE49-F238E27FC236}">
                  <a16:creationId xmlns:a16="http://schemas.microsoft.com/office/drawing/2014/main" id="{C3DD0AA6-3E35-33B6-E1EA-3048B6D4F090}"/>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6022;p86">
              <a:extLst>
                <a:ext uri="{FF2B5EF4-FFF2-40B4-BE49-F238E27FC236}">
                  <a16:creationId xmlns:a16="http://schemas.microsoft.com/office/drawing/2014/main" id="{EA36E5D7-8FF9-0C7D-8555-EB4B81C7AEF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4" name="Google Shape;6038;p86">
            <a:extLst>
              <a:ext uri="{FF2B5EF4-FFF2-40B4-BE49-F238E27FC236}">
                <a16:creationId xmlns:a16="http://schemas.microsoft.com/office/drawing/2014/main" id="{5BA73BC6-6C22-A04D-54F9-463C9FA0DB1A}"/>
              </a:ext>
            </a:extLst>
          </p:cNvPr>
          <p:cNvGrpSpPr/>
          <p:nvPr/>
        </p:nvGrpSpPr>
        <p:grpSpPr>
          <a:xfrm>
            <a:off x="3305183" y="3472672"/>
            <a:ext cx="605917" cy="616781"/>
            <a:chOff x="3796058" y="2604503"/>
            <a:chExt cx="454438" cy="462586"/>
          </a:xfrm>
          <a:solidFill>
            <a:schemeClr val="bg1"/>
          </a:solidFill>
        </p:grpSpPr>
        <p:sp>
          <p:nvSpPr>
            <p:cNvPr id="145" name="Google Shape;6039;p86">
              <a:extLst>
                <a:ext uri="{FF2B5EF4-FFF2-40B4-BE49-F238E27FC236}">
                  <a16:creationId xmlns:a16="http://schemas.microsoft.com/office/drawing/2014/main" id="{DD3F7D83-AD1A-DD81-FC7E-9A68D8EE9440}"/>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6" name="Google Shape;6040;p86">
              <a:extLst>
                <a:ext uri="{FF2B5EF4-FFF2-40B4-BE49-F238E27FC236}">
                  <a16:creationId xmlns:a16="http://schemas.microsoft.com/office/drawing/2014/main" id="{E4B9EEA7-D8E5-E7F0-347A-9391E400D48D}"/>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7" name="Google Shape;6041;p86">
              <a:extLst>
                <a:ext uri="{FF2B5EF4-FFF2-40B4-BE49-F238E27FC236}">
                  <a16:creationId xmlns:a16="http://schemas.microsoft.com/office/drawing/2014/main" id="{4E7E08B0-F8DD-4E39-5FCB-73D128C65055}"/>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8" name="Google Shape;6048;p86">
            <a:extLst>
              <a:ext uri="{FF2B5EF4-FFF2-40B4-BE49-F238E27FC236}">
                <a16:creationId xmlns:a16="http://schemas.microsoft.com/office/drawing/2014/main" id="{F7188512-09E2-CE3E-8179-73C9AC2E5119}"/>
              </a:ext>
            </a:extLst>
          </p:cNvPr>
          <p:cNvGrpSpPr/>
          <p:nvPr/>
        </p:nvGrpSpPr>
        <p:grpSpPr>
          <a:xfrm>
            <a:off x="7184154" y="3435036"/>
            <a:ext cx="608964" cy="619072"/>
            <a:chOff x="6705286" y="2576276"/>
            <a:chExt cx="456723" cy="464304"/>
          </a:xfrm>
          <a:solidFill>
            <a:schemeClr val="bg1"/>
          </a:solidFill>
        </p:grpSpPr>
        <p:sp>
          <p:nvSpPr>
            <p:cNvPr id="149" name="Google Shape;6049;p86">
              <a:extLst>
                <a:ext uri="{FF2B5EF4-FFF2-40B4-BE49-F238E27FC236}">
                  <a16:creationId xmlns:a16="http://schemas.microsoft.com/office/drawing/2014/main" id="{8240D3D4-660B-B74F-794D-046AA1706890}"/>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6050;p86">
              <a:extLst>
                <a:ext uri="{FF2B5EF4-FFF2-40B4-BE49-F238E27FC236}">
                  <a16:creationId xmlns:a16="http://schemas.microsoft.com/office/drawing/2014/main" id="{A627B184-278D-FEB6-BDEE-64FBAEB40D6B}"/>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1" name="Google Shape;6051;p86">
              <a:extLst>
                <a:ext uri="{FF2B5EF4-FFF2-40B4-BE49-F238E27FC236}">
                  <a16:creationId xmlns:a16="http://schemas.microsoft.com/office/drawing/2014/main" id="{95FF15CE-B877-58C5-F950-3ADFFCD939E0}"/>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2" name="Google Shape;5717;p85">
            <a:extLst>
              <a:ext uri="{FF2B5EF4-FFF2-40B4-BE49-F238E27FC236}">
                <a16:creationId xmlns:a16="http://schemas.microsoft.com/office/drawing/2014/main" id="{5279B664-191B-C4EF-915C-91E7CCD2552A}"/>
              </a:ext>
            </a:extLst>
          </p:cNvPr>
          <p:cNvGrpSpPr/>
          <p:nvPr/>
        </p:nvGrpSpPr>
        <p:grpSpPr>
          <a:xfrm>
            <a:off x="5667554" y="4698066"/>
            <a:ext cx="656503" cy="517245"/>
            <a:chOff x="5567836" y="3523548"/>
            <a:chExt cx="492377" cy="387934"/>
          </a:xfrm>
          <a:solidFill>
            <a:schemeClr val="bg1"/>
          </a:solidFill>
        </p:grpSpPr>
        <p:sp>
          <p:nvSpPr>
            <p:cNvPr id="153" name="Google Shape;5718;p85">
              <a:extLst>
                <a:ext uri="{FF2B5EF4-FFF2-40B4-BE49-F238E27FC236}">
                  <a16:creationId xmlns:a16="http://schemas.microsoft.com/office/drawing/2014/main" id="{DA059A22-F23F-ABB7-5042-928FA3DD1C77}"/>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5719;p85">
              <a:extLst>
                <a:ext uri="{FF2B5EF4-FFF2-40B4-BE49-F238E27FC236}">
                  <a16:creationId xmlns:a16="http://schemas.microsoft.com/office/drawing/2014/main" id="{958A7069-2AA9-860C-BFB5-55F985F104BF}"/>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5720;p85">
              <a:extLst>
                <a:ext uri="{FF2B5EF4-FFF2-40B4-BE49-F238E27FC236}">
                  <a16:creationId xmlns:a16="http://schemas.microsoft.com/office/drawing/2014/main" id="{F3F6E707-E383-9304-879B-8756FDA9613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5721;p85">
              <a:extLst>
                <a:ext uri="{FF2B5EF4-FFF2-40B4-BE49-F238E27FC236}">
                  <a16:creationId xmlns:a16="http://schemas.microsoft.com/office/drawing/2014/main" id="{E86FB296-D533-6332-6C4B-889F43482879}"/>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7" name="Google Shape;5722;p85">
              <a:extLst>
                <a:ext uri="{FF2B5EF4-FFF2-40B4-BE49-F238E27FC236}">
                  <a16:creationId xmlns:a16="http://schemas.microsoft.com/office/drawing/2014/main" id="{370FA0BD-7679-35D3-9171-454386084280}"/>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8" name="Google Shape;5723;p85">
            <a:extLst>
              <a:ext uri="{FF2B5EF4-FFF2-40B4-BE49-F238E27FC236}">
                <a16:creationId xmlns:a16="http://schemas.microsoft.com/office/drawing/2014/main" id="{2ED0B7AE-BFA8-9A04-757E-1D28F5440A74}"/>
              </a:ext>
            </a:extLst>
          </p:cNvPr>
          <p:cNvGrpSpPr/>
          <p:nvPr/>
        </p:nvGrpSpPr>
        <p:grpSpPr>
          <a:xfrm>
            <a:off x="2347707" y="3461129"/>
            <a:ext cx="741944" cy="609831"/>
            <a:chOff x="3077952" y="2595844"/>
            <a:chExt cx="556458" cy="457373"/>
          </a:xfrm>
          <a:solidFill>
            <a:schemeClr val="bg1"/>
          </a:solidFill>
        </p:grpSpPr>
        <p:sp>
          <p:nvSpPr>
            <p:cNvPr id="159" name="Google Shape;5724;p85">
              <a:extLst>
                <a:ext uri="{FF2B5EF4-FFF2-40B4-BE49-F238E27FC236}">
                  <a16:creationId xmlns:a16="http://schemas.microsoft.com/office/drawing/2014/main" id="{F8BB9CE1-F8BC-F282-9898-EDA7476D6FEF}"/>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5725;p85">
              <a:extLst>
                <a:ext uri="{FF2B5EF4-FFF2-40B4-BE49-F238E27FC236}">
                  <a16:creationId xmlns:a16="http://schemas.microsoft.com/office/drawing/2014/main" id="{B027F5BA-B5B9-6B1E-C8FB-A82D8D96850B}"/>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5726;p85">
              <a:extLst>
                <a:ext uri="{FF2B5EF4-FFF2-40B4-BE49-F238E27FC236}">
                  <a16:creationId xmlns:a16="http://schemas.microsoft.com/office/drawing/2014/main" id="{CDE204A8-D99D-EC31-4F83-E83D1D4E0D31}"/>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5727;p85">
              <a:extLst>
                <a:ext uri="{FF2B5EF4-FFF2-40B4-BE49-F238E27FC236}">
                  <a16:creationId xmlns:a16="http://schemas.microsoft.com/office/drawing/2014/main" id="{0F86A8F6-60B6-23E2-28EE-690F783ED156}"/>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5728;p85">
              <a:extLst>
                <a:ext uri="{FF2B5EF4-FFF2-40B4-BE49-F238E27FC236}">
                  <a16:creationId xmlns:a16="http://schemas.microsoft.com/office/drawing/2014/main" id="{88A2E3E8-ED5B-BF0F-99B2-B285037E38F1}"/>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5729;p85">
              <a:extLst>
                <a:ext uri="{FF2B5EF4-FFF2-40B4-BE49-F238E27FC236}">
                  <a16:creationId xmlns:a16="http://schemas.microsoft.com/office/drawing/2014/main" id="{4687F5CC-0A08-7279-CBBF-BA0AAACAE6DB}"/>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65" name="Text Placeholder 1">
            <a:extLst>
              <a:ext uri="{FF2B5EF4-FFF2-40B4-BE49-F238E27FC236}">
                <a16:creationId xmlns:a16="http://schemas.microsoft.com/office/drawing/2014/main" id="{A55A2EC6-05AE-4024-C937-11AEFB2BD45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2134252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5151B-780A-7845-0F47-6152339014D5}"/>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E1152C9D-16DF-586D-1130-A3507B1951A5}"/>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 name="TextBox 3">
              <a:extLst>
                <a:ext uri="{FF2B5EF4-FFF2-40B4-BE49-F238E27FC236}">
                  <a16:creationId xmlns:a16="http://schemas.microsoft.com/office/drawing/2014/main" id="{B111E943-1005-9EAD-51F1-667EE5BCEBB3}"/>
                </a:ext>
              </a:extLst>
            </p:cNvPr>
            <p:cNvSpPr txBox="1"/>
            <p:nvPr/>
          </p:nvSpPr>
          <p:spPr>
            <a:xfrm>
              <a:off x="10248900" y="291584"/>
              <a:ext cx="812800" cy="369332"/>
            </a:xfrm>
            <a:prstGeom prst="rect">
              <a:avLst/>
            </a:prstGeom>
            <a:noFill/>
          </p:spPr>
          <p:txBody>
            <a:bodyPr wrap="square" rtlCol="0">
              <a:spAutoFit/>
            </a:bodyPr>
            <a:lstStyle/>
            <a:p>
              <a:pPr algn="ctr"/>
              <a:r>
                <a:rPr lang="en-US" b="1" dirty="0">
                  <a:solidFill>
                    <a:schemeClr val="bg1"/>
                  </a:solidFill>
                  <a:latin typeface="Montserrat" panose="00000500000000000000" pitchFamily="2" charset="0"/>
                  <a:cs typeface="B Nazanin" panose="00000400000000000000" pitchFamily="2" charset="-78"/>
                </a:rPr>
                <a:t>02</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44" name="Group 43">
            <a:extLst>
              <a:ext uri="{FF2B5EF4-FFF2-40B4-BE49-F238E27FC236}">
                <a16:creationId xmlns:a16="http://schemas.microsoft.com/office/drawing/2014/main" id="{165CF868-DCE5-C247-7928-D72290D33D22}"/>
              </a:ext>
            </a:extLst>
          </p:cNvPr>
          <p:cNvGrpSpPr/>
          <p:nvPr/>
        </p:nvGrpSpPr>
        <p:grpSpPr>
          <a:xfrm>
            <a:off x="0" y="975079"/>
            <a:ext cx="11566891" cy="4594167"/>
            <a:chOff x="0" y="1241499"/>
            <a:chExt cx="11566891" cy="4594167"/>
          </a:xfrm>
        </p:grpSpPr>
        <p:sp>
          <p:nvSpPr>
            <p:cNvPr id="36" name="TextBox 35">
              <a:extLst>
                <a:ext uri="{FF2B5EF4-FFF2-40B4-BE49-F238E27FC236}">
                  <a16:creationId xmlns:a16="http://schemas.microsoft.com/office/drawing/2014/main" id="{A02BB832-4D4C-F701-0C6D-4D25CB032E55}"/>
                </a:ext>
              </a:extLst>
            </p:cNvPr>
            <p:cNvSpPr txBox="1"/>
            <p:nvPr/>
          </p:nvSpPr>
          <p:spPr>
            <a:xfrm>
              <a:off x="647700" y="1241499"/>
              <a:ext cx="6096000" cy="584775"/>
            </a:xfrm>
            <a:prstGeom prst="rect">
              <a:avLst/>
            </a:prstGeom>
            <a:noFill/>
          </p:spPr>
          <p:txBody>
            <a:bodyPr wrap="square">
              <a:spAutoFit/>
            </a:bodyPr>
            <a:lstStyle/>
            <a:p>
              <a:r>
                <a:rPr lang="fa-IR" sz="3200" b="1" dirty="0">
                  <a:solidFill>
                    <a:schemeClr val="accent5"/>
                  </a:solidFill>
                  <a:latin typeface="Montserrat" panose="00000500000000000000" pitchFamily="2" charset="0"/>
                  <a:cs typeface="B Nazanin" panose="00000400000000000000" pitchFamily="2" charset="-78"/>
                </a:rPr>
                <a:t>دیدگاه ما</a:t>
              </a:r>
              <a:endParaRPr lang="en-IN" sz="3200" b="1" dirty="0">
                <a:solidFill>
                  <a:schemeClr val="accent5"/>
                </a:solidFill>
                <a:latin typeface="Montserrat" panose="00000500000000000000" pitchFamily="2" charset="0"/>
                <a:cs typeface="B Nazanin" panose="00000400000000000000" pitchFamily="2" charset="-78"/>
              </a:endParaRPr>
            </a:p>
          </p:txBody>
        </p:sp>
        <p:grpSp>
          <p:nvGrpSpPr>
            <p:cNvPr id="41" name="Group 40">
              <a:extLst>
                <a:ext uri="{FF2B5EF4-FFF2-40B4-BE49-F238E27FC236}">
                  <a16:creationId xmlns:a16="http://schemas.microsoft.com/office/drawing/2014/main" id="{D3D1B270-E259-DB91-3565-9D2642485257}"/>
                </a:ext>
              </a:extLst>
            </p:cNvPr>
            <p:cNvGrpSpPr/>
            <p:nvPr/>
          </p:nvGrpSpPr>
          <p:grpSpPr>
            <a:xfrm>
              <a:off x="0" y="2330108"/>
              <a:ext cx="11566891" cy="2832783"/>
              <a:chOff x="0" y="2330108"/>
              <a:chExt cx="11566891" cy="2832783"/>
            </a:xfrm>
          </p:grpSpPr>
          <p:grpSp>
            <p:nvGrpSpPr>
              <p:cNvPr id="34" name="Group 33">
                <a:extLst>
                  <a:ext uri="{FF2B5EF4-FFF2-40B4-BE49-F238E27FC236}">
                    <a16:creationId xmlns:a16="http://schemas.microsoft.com/office/drawing/2014/main" id="{637738AF-57EC-0009-DBFB-E56CAE91E205}"/>
                  </a:ext>
                </a:extLst>
              </p:cNvPr>
              <p:cNvGrpSpPr/>
              <p:nvPr/>
            </p:nvGrpSpPr>
            <p:grpSpPr>
              <a:xfrm>
                <a:off x="0" y="2330108"/>
                <a:ext cx="11566891" cy="2832783"/>
                <a:chOff x="0" y="2012608"/>
                <a:chExt cx="11566891" cy="2832783"/>
              </a:xfrm>
            </p:grpSpPr>
            <p:grpSp>
              <p:nvGrpSpPr>
                <p:cNvPr id="19" name="Group 18">
                  <a:extLst>
                    <a:ext uri="{FF2B5EF4-FFF2-40B4-BE49-F238E27FC236}">
                      <a16:creationId xmlns:a16="http://schemas.microsoft.com/office/drawing/2014/main" id="{9C2D2AE6-E2FC-0634-F6A1-8698682C0989}"/>
                    </a:ext>
                  </a:extLst>
                </p:cNvPr>
                <p:cNvGrpSpPr/>
                <p:nvPr/>
              </p:nvGrpSpPr>
              <p:grpSpPr>
                <a:xfrm>
                  <a:off x="0" y="2012608"/>
                  <a:ext cx="11566891" cy="2832783"/>
                  <a:chOff x="0" y="2012608"/>
                  <a:chExt cx="11566891" cy="2832783"/>
                </a:xfrm>
              </p:grpSpPr>
              <p:pic>
                <p:nvPicPr>
                  <p:cNvPr id="16" name="Picture 15" descr="A person holding a pen and using a computer&#10;&#10;Description automatically generated">
                    <a:extLst>
                      <a:ext uri="{FF2B5EF4-FFF2-40B4-BE49-F238E27FC236}">
                        <a16:creationId xmlns:a16="http://schemas.microsoft.com/office/drawing/2014/main" id="{663342DB-95D1-0CC7-B7AA-71DA19F7C2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012608"/>
                    <a:ext cx="11566891" cy="2832783"/>
                  </a:xfrm>
                  <a:custGeom>
                    <a:avLst/>
                    <a:gdLst>
                      <a:gd name="connsiteX0" fmla="*/ 0 w 10471355"/>
                      <a:gd name="connsiteY0" fmla="*/ 0 h 2464416"/>
                      <a:gd name="connsiteX1" fmla="*/ 9239147 w 10471355"/>
                      <a:gd name="connsiteY1" fmla="*/ 0 h 2464416"/>
                      <a:gd name="connsiteX2" fmla="*/ 10471355 w 10471355"/>
                      <a:gd name="connsiteY2" fmla="*/ 1232208 h 2464416"/>
                      <a:gd name="connsiteX3" fmla="*/ 10471354 w 10471355"/>
                      <a:gd name="connsiteY3" fmla="*/ 1232208 h 2464416"/>
                      <a:gd name="connsiteX4" fmla="*/ 9239146 w 10471355"/>
                      <a:gd name="connsiteY4" fmla="*/ 2464416 h 2464416"/>
                      <a:gd name="connsiteX5" fmla="*/ 0 w 10471355"/>
                      <a:gd name="connsiteY5" fmla="*/ 2464415 h 24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1355" h="2464416">
                        <a:moveTo>
                          <a:pt x="0" y="0"/>
                        </a:moveTo>
                        <a:lnTo>
                          <a:pt x="9239147" y="0"/>
                        </a:lnTo>
                        <a:cubicBezTo>
                          <a:pt x="9919677" y="0"/>
                          <a:pt x="10471355" y="551678"/>
                          <a:pt x="10471355" y="1232208"/>
                        </a:cubicBezTo>
                        <a:lnTo>
                          <a:pt x="10471354" y="1232208"/>
                        </a:lnTo>
                        <a:cubicBezTo>
                          <a:pt x="10471354" y="1912738"/>
                          <a:pt x="9919676" y="2464416"/>
                          <a:pt x="9239146" y="2464416"/>
                        </a:cubicBezTo>
                        <a:lnTo>
                          <a:pt x="0" y="2464415"/>
                        </a:lnTo>
                        <a:close/>
                      </a:path>
                    </a:pathLst>
                  </a:custGeom>
                </p:spPr>
              </p:pic>
              <p:sp>
                <p:nvSpPr>
                  <p:cNvPr id="18" name="Freeform: Shape 17">
                    <a:extLst>
                      <a:ext uri="{FF2B5EF4-FFF2-40B4-BE49-F238E27FC236}">
                        <a16:creationId xmlns:a16="http://schemas.microsoft.com/office/drawing/2014/main" id="{24B10CDB-F9C5-1404-B2E3-D104338B5D8C}"/>
                      </a:ext>
                    </a:extLst>
                  </p:cNvPr>
                  <p:cNvSpPr/>
                  <p:nvPr/>
                </p:nvSpPr>
                <p:spPr>
                  <a:xfrm>
                    <a:off x="0" y="2012608"/>
                    <a:ext cx="11566891" cy="2832783"/>
                  </a:xfrm>
                  <a:custGeom>
                    <a:avLst/>
                    <a:gdLst>
                      <a:gd name="connsiteX0" fmla="*/ 0 w 10471355"/>
                      <a:gd name="connsiteY0" fmla="*/ 0 h 2464416"/>
                      <a:gd name="connsiteX1" fmla="*/ 9239147 w 10471355"/>
                      <a:gd name="connsiteY1" fmla="*/ 0 h 2464416"/>
                      <a:gd name="connsiteX2" fmla="*/ 10471355 w 10471355"/>
                      <a:gd name="connsiteY2" fmla="*/ 1232208 h 2464416"/>
                      <a:gd name="connsiteX3" fmla="*/ 10471354 w 10471355"/>
                      <a:gd name="connsiteY3" fmla="*/ 1232208 h 2464416"/>
                      <a:gd name="connsiteX4" fmla="*/ 9239146 w 10471355"/>
                      <a:gd name="connsiteY4" fmla="*/ 2464416 h 2464416"/>
                      <a:gd name="connsiteX5" fmla="*/ 0 w 10471355"/>
                      <a:gd name="connsiteY5" fmla="*/ 2464415 h 2464416"/>
                      <a:gd name="connsiteX6" fmla="*/ 0 w 10471355"/>
                      <a:gd name="connsiteY6" fmla="*/ 0 h 24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355" h="2464416">
                        <a:moveTo>
                          <a:pt x="0" y="0"/>
                        </a:moveTo>
                        <a:lnTo>
                          <a:pt x="9239147" y="0"/>
                        </a:lnTo>
                        <a:cubicBezTo>
                          <a:pt x="9919677" y="0"/>
                          <a:pt x="10471355" y="551678"/>
                          <a:pt x="10471355" y="1232208"/>
                        </a:cubicBezTo>
                        <a:lnTo>
                          <a:pt x="10471354" y="1232208"/>
                        </a:lnTo>
                        <a:cubicBezTo>
                          <a:pt x="10471354" y="1912738"/>
                          <a:pt x="9919676" y="2464416"/>
                          <a:pt x="9239146" y="2464416"/>
                        </a:cubicBezTo>
                        <a:lnTo>
                          <a:pt x="0" y="2464415"/>
                        </a:lnTo>
                        <a:lnTo>
                          <a:pt x="0" y="0"/>
                        </a:lnTo>
                        <a:close/>
                      </a:path>
                    </a:pathLst>
                  </a:custGeom>
                  <a:solidFill>
                    <a:schemeClr val="tx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cs typeface="B Nazanin" panose="00000400000000000000" pitchFamily="2" charset="-78"/>
                    </a:endParaRPr>
                  </a:p>
                </p:txBody>
              </p:sp>
            </p:grpSp>
            <p:grpSp>
              <p:nvGrpSpPr>
                <p:cNvPr id="33" name="Group 32">
                  <a:extLst>
                    <a:ext uri="{FF2B5EF4-FFF2-40B4-BE49-F238E27FC236}">
                      <a16:creationId xmlns:a16="http://schemas.microsoft.com/office/drawing/2014/main" id="{E651688A-5A9A-87A1-A10B-E4BC301CF35F}"/>
                    </a:ext>
                  </a:extLst>
                </p:cNvPr>
                <p:cNvGrpSpPr/>
                <p:nvPr/>
              </p:nvGrpSpPr>
              <p:grpSpPr>
                <a:xfrm>
                  <a:off x="450850" y="2647937"/>
                  <a:ext cx="10455672" cy="1315711"/>
                  <a:chOff x="450850" y="2475984"/>
                  <a:chExt cx="10455672" cy="1315711"/>
                </a:xfrm>
              </p:grpSpPr>
              <p:grpSp>
                <p:nvGrpSpPr>
                  <p:cNvPr id="32" name="Group 31">
                    <a:extLst>
                      <a:ext uri="{FF2B5EF4-FFF2-40B4-BE49-F238E27FC236}">
                        <a16:creationId xmlns:a16="http://schemas.microsoft.com/office/drawing/2014/main" id="{8FE90C28-FBF0-24BA-D75B-C6B91499DDEE}"/>
                      </a:ext>
                    </a:extLst>
                  </p:cNvPr>
                  <p:cNvGrpSpPr/>
                  <p:nvPr/>
                </p:nvGrpSpPr>
                <p:grpSpPr>
                  <a:xfrm>
                    <a:off x="450850" y="2475984"/>
                    <a:ext cx="3352800" cy="1315711"/>
                    <a:chOff x="450850" y="2475984"/>
                    <a:chExt cx="3352800" cy="1315711"/>
                  </a:xfrm>
                </p:grpSpPr>
                <p:sp>
                  <p:nvSpPr>
                    <p:cNvPr id="21" name="TextBox 20">
                      <a:extLst>
                        <a:ext uri="{FF2B5EF4-FFF2-40B4-BE49-F238E27FC236}">
                          <a16:creationId xmlns:a16="http://schemas.microsoft.com/office/drawing/2014/main" id="{58127164-4C06-DD1A-0115-DD6B0F72F7B6}"/>
                        </a:ext>
                      </a:extLst>
                    </p:cNvPr>
                    <p:cNvSpPr txBox="1"/>
                    <p:nvPr/>
                  </p:nvSpPr>
                  <p:spPr>
                    <a:xfrm>
                      <a:off x="647700" y="2475984"/>
                      <a:ext cx="2959100" cy="338554"/>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پیشروی پیشرفت های تکنولوژیکی</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5" name="TextBox 24">
                      <a:extLst>
                        <a:ext uri="{FF2B5EF4-FFF2-40B4-BE49-F238E27FC236}">
                          <a16:creationId xmlns:a16="http://schemas.microsoft.com/office/drawing/2014/main" id="{ED788DFD-9755-ECD1-9B8D-C9A12CD5E7FB}"/>
                        </a:ext>
                      </a:extLst>
                    </p:cNvPr>
                    <p:cNvSpPr txBox="1"/>
                    <p:nvPr/>
                  </p:nvSpPr>
                  <p:spPr>
                    <a:xfrm>
                      <a:off x="450850"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پیشگامی در ایجاد فناوری‌های پیشگامانه که آینده را شکل می‌دهند و استانداردهای صنعت را بازتعریف می‌کنند.</a:t>
                      </a:r>
                      <a:endParaRPr lang="en-IN" sz="1100" dirty="0">
                        <a:solidFill>
                          <a:schemeClr val="bg1"/>
                        </a:solidFill>
                        <a:latin typeface="Montserrat" panose="00000500000000000000" pitchFamily="2" charset="0"/>
                        <a:cs typeface="B Nazanin" panose="00000400000000000000" pitchFamily="2" charset="-78"/>
                      </a:endParaRPr>
                    </a:p>
                  </p:txBody>
                </p:sp>
              </p:grpSp>
              <p:grpSp>
                <p:nvGrpSpPr>
                  <p:cNvPr id="29" name="Group 28">
                    <a:extLst>
                      <a:ext uri="{FF2B5EF4-FFF2-40B4-BE49-F238E27FC236}">
                        <a16:creationId xmlns:a16="http://schemas.microsoft.com/office/drawing/2014/main" id="{F7E26CAF-5A3C-22DE-30EE-D5F802B10F58}"/>
                      </a:ext>
                    </a:extLst>
                  </p:cNvPr>
                  <p:cNvGrpSpPr/>
                  <p:nvPr/>
                </p:nvGrpSpPr>
                <p:grpSpPr>
                  <a:xfrm>
                    <a:off x="4002286" y="2475984"/>
                    <a:ext cx="3352800" cy="1315711"/>
                    <a:chOff x="4107045" y="2475984"/>
                    <a:chExt cx="3352800" cy="1315711"/>
                  </a:xfrm>
                </p:grpSpPr>
                <p:sp>
                  <p:nvSpPr>
                    <p:cNvPr id="22" name="TextBox 21">
                      <a:extLst>
                        <a:ext uri="{FF2B5EF4-FFF2-40B4-BE49-F238E27FC236}">
                          <a16:creationId xmlns:a16="http://schemas.microsoft.com/office/drawing/2014/main" id="{86A4C2F5-4433-0D97-CAF3-FF116E96330E}"/>
                        </a:ext>
                      </a:extLst>
                    </p:cNvPr>
                    <p:cNvSpPr txBox="1"/>
                    <p:nvPr/>
                  </p:nvSpPr>
                  <p:spPr>
                    <a:xfrm>
                      <a:off x="4303895" y="2475984"/>
                      <a:ext cx="2959100" cy="584775"/>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جهانی</a:t>
                      </a:r>
                    </a:p>
                    <a:p>
                      <a:pPr algn="ctr"/>
                      <a:r>
                        <a:rPr lang="fa-IR" sz="1600" b="1" dirty="0">
                          <a:solidFill>
                            <a:schemeClr val="accent5"/>
                          </a:solidFill>
                          <a:latin typeface="Montserrat" panose="00000500000000000000" pitchFamily="2" charset="0"/>
                          <a:cs typeface="B Nazanin" panose="00000400000000000000" pitchFamily="2" charset="-78"/>
                        </a:rPr>
                        <a:t>تأثیر</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6" name="TextBox 25">
                      <a:extLst>
                        <a:ext uri="{FF2B5EF4-FFF2-40B4-BE49-F238E27FC236}">
                          <a16:creationId xmlns:a16="http://schemas.microsoft.com/office/drawing/2014/main" id="{BE0B1A0E-FFC5-DFC2-1CF7-74DCE1EAA773}"/>
                        </a:ext>
                      </a:extLst>
                    </p:cNvPr>
                    <p:cNvSpPr txBox="1"/>
                    <p:nvPr/>
                  </p:nvSpPr>
                  <p:spPr>
                    <a:xfrm>
                      <a:off x="4107045"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برای گسترش دامنه دسترسی خود و ایجاد تأثیر مثبت در مقیاس جهانی، متحول کردن کسب و کارها و غنی سازی زندگی.</a:t>
                      </a:r>
                      <a:endParaRPr lang="en-IN" sz="1100" dirty="0">
                        <a:solidFill>
                          <a:schemeClr val="bg1"/>
                        </a:solidFill>
                        <a:latin typeface="Montserrat" panose="00000500000000000000" pitchFamily="2" charset="0"/>
                        <a:cs typeface="B Nazanin" panose="00000400000000000000" pitchFamily="2" charset="-78"/>
                      </a:endParaRPr>
                    </a:p>
                  </p:txBody>
                </p:sp>
              </p:grpSp>
              <p:grpSp>
                <p:nvGrpSpPr>
                  <p:cNvPr id="28" name="Group 27">
                    <a:extLst>
                      <a:ext uri="{FF2B5EF4-FFF2-40B4-BE49-F238E27FC236}">
                        <a16:creationId xmlns:a16="http://schemas.microsoft.com/office/drawing/2014/main" id="{8A009168-A990-2ACF-0733-2AA7EC1716DC}"/>
                      </a:ext>
                    </a:extLst>
                  </p:cNvPr>
                  <p:cNvGrpSpPr/>
                  <p:nvPr/>
                </p:nvGrpSpPr>
                <p:grpSpPr>
                  <a:xfrm>
                    <a:off x="7553722" y="2475984"/>
                    <a:ext cx="3352800" cy="1315711"/>
                    <a:chOff x="7553722" y="2475984"/>
                    <a:chExt cx="3352800" cy="1315711"/>
                  </a:xfrm>
                </p:grpSpPr>
                <p:sp>
                  <p:nvSpPr>
                    <p:cNvPr id="23" name="TextBox 22">
                      <a:extLst>
                        <a:ext uri="{FF2B5EF4-FFF2-40B4-BE49-F238E27FC236}">
                          <a16:creationId xmlns:a16="http://schemas.microsoft.com/office/drawing/2014/main" id="{51A82A89-B203-A4CB-3D4A-D2CA3A63F3E4}"/>
                        </a:ext>
                      </a:extLst>
                    </p:cNvPr>
                    <p:cNvSpPr txBox="1"/>
                    <p:nvPr/>
                  </p:nvSpPr>
                  <p:spPr>
                    <a:xfrm>
                      <a:off x="7750572" y="2475984"/>
                      <a:ext cx="2959100" cy="584775"/>
                    </a:xfrm>
                    <a:prstGeom prst="rect">
                      <a:avLst/>
                    </a:prstGeom>
                    <a:noFill/>
                  </p:spPr>
                  <p:txBody>
                    <a:bodyPr wrap="square">
                      <a:spAutoFit/>
                    </a:bodyPr>
                    <a:lstStyle/>
                    <a:p>
                      <a:pPr algn="ctr"/>
                      <a:r>
                        <a:rPr lang="fa-IR" sz="1600" b="1" dirty="0">
                          <a:solidFill>
                            <a:schemeClr val="accent5"/>
                          </a:solidFill>
                          <a:latin typeface="Montserrat" panose="00000500000000000000" pitchFamily="2" charset="0"/>
                          <a:cs typeface="B Nazanin" panose="00000400000000000000" pitchFamily="2" charset="-78"/>
                        </a:rPr>
                        <a:t>الهام بخش</a:t>
                      </a:r>
                    </a:p>
                    <a:p>
                      <a:pPr algn="ctr"/>
                      <a:r>
                        <a:rPr lang="fa-IR" sz="1600" b="1" dirty="0">
                          <a:solidFill>
                            <a:schemeClr val="accent5"/>
                          </a:solidFill>
                          <a:latin typeface="Montserrat" panose="00000500000000000000" pitchFamily="2" charset="0"/>
                          <a:cs typeface="B Nazanin" panose="00000400000000000000" pitchFamily="2" charset="-78"/>
                        </a:rPr>
                        <a:t>  نوآوری</a:t>
                      </a:r>
                      <a:endParaRPr lang="en-IN" sz="1600" b="1" dirty="0">
                        <a:solidFill>
                          <a:schemeClr val="accent5"/>
                        </a:solidFill>
                        <a:latin typeface="Montserrat" panose="00000500000000000000" pitchFamily="2" charset="0"/>
                        <a:cs typeface="B Nazanin" panose="00000400000000000000" pitchFamily="2" charset="-78"/>
                      </a:endParaRPr>
                    </a:p>
                  </p:txBody>
                </p:sp>
                <p:sp>
                  <p:nvSpPr>
                    <p:cNvPr id="27" name="TextBox 26">
                      <a:extLst>
                        <a:ext uri="{FF2B5EF4-FFF2-40B4-BE49-F238E27FC236}">
                          <a16:creationId xmlns:a16="http://schemas.microsoft.com/office/drawing/2014/main" id="{4079F182-8130-BFB1-9B5B-2BB56747C53F}"/>
                        </a:ext>
                      </a:extLst>
                    </p:cNvPr>
                    <p:cNvSpPr txBox="1"/>
                    <p:nvPr/>
                  </p:nvSpPr>
                  <p:spPr>
                    <a:xfrm>
                      <a:off x="7553722" y="3212690"/>
                      <a:ext cx="3352800" cy="579005"/>
                    </a:xfrm>
                    <a:prstGeom prst="rect">
                      <a:avLst/>
                    </a:prstGeom>
                    <a:noFill/>
                  </p:spPr>
                  <p:txBody>
                    <a:bodyPr wrap="square">
                      <a:spAutoFit/>
                    </a:bodyPr>
                    <a:lstStyle/>
                    <a:p>
                      <a:pPr algn="ctr">
                        <a:lnSpc>
                          <a:spcPct val="150000"/>
                        </a:lnSpc>
                      </a:pPr>
                      <a:r>
                        <a:rPr lang="fa-IR" sz="1100" dirty="0">
                          <a:solidFill>
                            <a:schemeClr val="bg1"/>
                          </a:solidFill>
                          <a:latin typeface="Montserrat" panose="00000500000000000000" pitchFamily="2" charset="0"/>
                          <a:cs typeface="B Nazanin" panose="00000400000000000000" pitchFamily="2" charset="-78"/>
                        </a:rPr>
                        <a:t>برای الهام بخشیدن به فرهنگ نوآوری مستمر، پرورش خلاقیت و پیش بردن مرزهای آنچه ممکن است.</a:t>
                      </a:r>
                      <a:endParaRPr lang="en-IN" sz="1100" dirty="0">
                        <a:solidFill>
                          <a:schemeClr val="bg1"/>
                        </a:solidFill>
                        <a:latin typeface="Montserrat" panose="00000500000000000000" pitchFamily="2" charset="0"/>
                        <a:cs typeface="B Nazanin" panose="00000400000000000000" pitchFamily="2" charset="-78"/>
                      </a:endParaRPr>
                    </a:p>
                  </p:txBody>
                </p:sp>
              </p:grpSp>
            </p:grpSp>
          </p:grpSp>
          <p:sp>
            <p:nvSpPr>
              <p:cNvPr id="37" name="Rectangle: Rounded Corners 36">
                <a:extLst>
                  <a:ext uri="{FF2B5EF4-FFF2-40B4-BE49-F238E27FC236}">
                    <a16:creationId xmlns:a16="http://schemas.microsoft.com/office/drawing/2014/main" id="{F2F8B168-2F80-D414-4F09-C484978B9936}"/>
                  </a:ext>
                </a:extLst>
              </p:cNvPr>
              <p:cNvSpPr/>
              <p:nvPr/>
            </p:nvSpPr>
            <p:spPr>
              <a:xfrm>
                <a:off x="3880108" y="3098800"/>
                <a:ext cx="45720" cy="142876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sp>
            <p:nvSpPr>
              <p:cNvPr id="40" name="Rectangle: Rounded Corners 39">
                <a:extLst>
                  <a:ext uri="{FF2B5EF4-FFF2-40B4-BE49-F238E27FC236}">
                    <a16:creationId xmlns:a16="http://schemas.microsoft.com/office/drawing/2014/main" id="{2B59620E-6CC7-5D3C-FCF4-C801E0E5BC00}"/>
                  </a:ext>
                </a:extLst>
              </p:cNvPr>
              <p:cNvSpPr/>
              <p:nvPr/>
            </p:nvSpPr>
            <p:spPr>
              <a:xfrm>
                <a:off x="7425452" y="3098800"/>
                <a:ext cx="45720" cy="142876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cs typeface="B Nazanin" panose="00000400000000000000" pitchFamily="2" charset="-78"/>
                </a:endParaRPr>
              </a:p>
            </p:txBody>
          </p:sp>
        </p:grpSp>
        <p:sp>
          <p:nvSpPr>
            <p:cNvPr id="43" name="TextBox 42">
              <a:extLst>
                <a:ext uri="{FF2B5EF4-FFF2-40B4-BE49-F238E27FC236}">
                  <a16:creationId xmlns:a16="http://schemas.microsoft.com/office/drawing/2014/main" id="{D0A11ADD-F36B-74B2-BD5E-502E29B0CC8D}"/>
                </a:ext>
              </a:extLst>
            </p:cNvPr>
            <p:cNvSpPr txBox="1"/>
            <p:nvPr/>
          </p:nvSpPr>
          <p:spPr>
            <a:xfrm>
              <a:off x="647700" y="5447098"/>
              <a:ext cx="10061972" cy="388568"/>
            </a:xfrm>
            <a:prstGeom prst="rect">
              <a:avLst/>
            </a:prstGeom>
            <a:noFill/>
          </p:spPr>
          <p:txBody>
            <a:bodyPr wrap="square">
              <a:spAutoFit/>
            </a:bodyPr>
            <a:lstStyle/>
            <a:p>
              <a:pPr algn="ctr">
                <a:lnSpc>
                  <a:spcPct val="150000"/>
                </a:lnSpc>
              </a:pPr>
              <a:r>
                <a:rPr lang="fa-IR" sz="1400" dirty="0">
                  <a:solidFill>
                    <a:schemeClr val="tx1">
                      <a:lumMod val="75000"/>
                      <a:lumOff val="25000"/>
                    </a:schemeClr>
                  </a:solidFill>
                  <a:latin typeface="Montserrat" panose="00000500000000000000" pitchFamily="2" charset="0"/>
                  <a:cs typeface="B Nazanin" panose="00000400000000000000" pitchFamily="2" charset="-78"/>
                </a:rPr>
                <a:t>پیشروی جهانی در پیشرفت‌های فناوری، متحول کردن کسب‌وکارها و غنی‌تر کردن زندگی از طریق محصولات و خدمات پیشگام ما.</a:t>
              </a:r>
              <a:endParaRPr lang="en-IN" sz="1400" dirty="0">
                <a:solidFill>
                  <a:schemeClr val="tx1">
                    <a:lumMod val="75000"/>
                    <a:lumOff val="2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8819439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324812-5A96-670F-B079-11ED953EB7F9}"/>
              </a:ext>
            </a:extLst>
          </p:cNvPr>
          <p:cNvSpPr/>
          <p:nvPr/>
        </p:nvSpPr>
        <p:spPr>
          <a:xfrm>
            <a:off x="3810000" y="1981200"/>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6" name="Rectangle 5">
            <a:extLst>
              <a:ext uri="{FF2B5EF4-FFF2-40B4-BE49-F238E27FC236}">
                <a16:creationId xmlns:a16="http://schemas.microsoft.com/office/drawing/2014/main" id="{55453598-BA82-2258-6613-DDA23AC9A292}"/>
              </a:ext>
            </a:extLst>
          </p:cNvPr>
          <p:cNvSpPr/>
          <p:nvPr/>
        </p:nvSpPr>
        <p:spPr>
          <a:xfrm>
            <a:off x="1828800" y="-12700"/>
            <a:ext cx="2413000" cy="5918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679B230D-3972-2606-9EAB-2FD962FA66CA}"/>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907D1C52-9645-DB50-0FBC-E85E3037CA70}"/>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A6EDFB42-3EFD-81C6-463F-4F6ACA95D8A7}"/>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03</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D09305FA-77FD-83BA-3A0C-E490B24ED435}"/>
              </a:ext>
            </a:extLst>
          </p:cNvPr>
          <p:cNvSpPr/>
          <p:nvPr/>
        </p:nvSpPr>
        <p:spPr>
          <a:xfrm>
            <a:off x="2616200" y="939800"/>
            <a:ext cx="838200" cy="5918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2050" name="Picture 2" descr="Free photo business strategy concept with wooden cubes">
            <a:extLst>
              <a:ext uri="{FF2B5EF4-FFF2-40B4-BE49-F238E27FC236}">
                <a16:creationId xmlns:a16="http://schemas.microsoft.com/office/drawing/2014/main" id="{1614B8F4-AE5E-F3B0-04E9-FD5C3665C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37" y="463550"/>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DC4D019-E01B-E52D-ECF3-FD022DB2B369}"/>
              </a:ext>
            </a:extLst>
          </p:cNvPr>
          <p:cNvSpPr/>
          <p:nvPr/>
        </p:nvSpPr>
        <p:spPr>
          <a:xfrm flipH="1">
            <a:off x="11498818" y="2743200"/>
            <a:ext cx="45719" cy="18923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3" name="Group 12">
            <a:extLst>
              <a:ext uri="{FF2B5EF4-FFF2-40B4-BE49-F238E27FC236}">
                <a16:creationId xmlns:a16="http://schemas.microsoft.com/office/drawing/2014/main" id="{5D190602-12AD-CEC2-9594-CC6D4B975A9D}"/>
              </a:ext>
            </a:extLst>
          </p:cNvPr>
          <p:cNvGrpSpPr/>
          <p:nvPr/>
        </p:nvGrpSpPr>
        <p:grpSpPr>
          <a:xfrm>
            <a:off x="5459967" y="2783738"/>
            <a:ext cx="6096000" cy="1452793"/>
            <a:chOff x="5459967" y="2457450"/>
            <a:chExt cx="6096000" cy="1452793"/>
          </a:xfrm>
        </p:grpSpPr>
        <p:sp>
          <p:nvSpPr>
            <p:cNvPr id="10" name="TextBox 9">
              <a:extLst>
                <a:ext uri="{FF2B5EF4-FFF2-40B4-BE49-F238E27FC236}">
                  <a16:creationId xmlns:a16="http://schemas.microsoft.com/office/drawing/2014/main" id="{92B58AFA-76F5-A0AF-6976-C55854110114}"/>
                </a:ext>
              </a:extLst>
            </p:cNvPr>
            <p:cNvSpPr txBox="1"/>
            <p:nvPr/>
          </p:nvSpPr>
          <p:spPr>
            <a:xfrm>
              <a:off x="5459967" y="2457450"/>
              <a:ext cx="608457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ارزش های ما</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2" name="TextBox 11">
              <a:extLst>
                <a:ext uri="{FF2B5EF4-FFF2-40B4-BE49-F238E27FC236}">
                  <a16:creationId xmlns:a16="http://schemas.microsoft.com/office/drawing/2014/main" id="{91B09ED5-BCBE-7B55-9EA3-CCF49711CBB0}"/>
                </a:ext>
              </a:extLst>
            </p:cNvPr>
            <p:cNvSpPr txBox="1"/>
            <p:nvPr/>
          </p:nvSpPr>
          <p:spPr>
            <a:xfrm>
              <a:off x="5459967" y="3110024"/>
              <a:ext cx="6096000"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صداقت، نوآوری، همکاری - ارزش های اصلی ما الهام بخش ما برای حفظ استانداردهای اخلاقی، پذیرش خلاقیت و تقویت کار تیمی است.</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419648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B1D537-946F-3BBF-1236-E292AFC3A9E1}"/>
              </a:ext>
            </a:extLst>
          </p:cNvPr>
          <p:cNvSpPr/>
          <p:nvPr/>
        </p:nvSpPr>
        <p:spPr>
          <a:xfrm>
            <a:off x="419100" y="762516"/>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2" name="Rectangle 1">
            <a:extLst>
              <a:ext uri="{FF2B5EF4-FFF2-40B4-BE49-F238E27FC236}">
                <a16:creationId xmlns:a16="http://schemas.microsoft.com/office/drawing/2014/main" id="{F969D51B-1FCA-0FDB-49EF-AC1F66AE316D}"/>
              </a:ext>
            </a:extLst>
          </p:cNvPr>
          <p:cNvSpPr/>
          <p:nvPr/>
        </p:nvSpPr>
        <p:spPr>
          <a:xfrm>
            <a:off x="0" y="5168900"/>
            <a:ext cx="12192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 name="Group 2">
            <a:extLst>
              <a:ext uri="{FF2B5EF4-FFF2-40B4-BE49-F238E27FC236}">
                <a16:creationId xmlns:a16="http://schemas.microsoft.com/office/drawing/2014/main" id="{B6428E93-EE7D-9A4F-EA71-3638CE5AA5AE}"/>
              </a:ext>
            </a:extLst>
          </p:cNvPr>
          <p:cNvGrpSpPr/>
          <p:nvPr/>
        </p:nvGrpSpPr>
        <p:grpSpPr>
          <a:xfrm>
            <a:off x="10906522" y="-12700"/>
            <a:ext cx="615156" cy="952500"/>
            <a:chOff x="10248900" y="0"/>
            <a:chExt cx="812800" cy="952500"/>
          </a:xfrm>
        </p:grpSpPr>
        <p:sp>
          <p:nvSpPr>
            <p:cNvPr id="4" name="Rectangle 3">
              <a:extLst>
                <a:ext uri="{FF2B5EF4-FFF2-40B4-BE49-F238E27FC236}">
                  <a16:creationId xmlns:a16="http://schemas.microsoft.com/office/drawing/2014/main" id="{02D52879-C97C-78F4-4434-65AD7C8D92A7}"/>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5" name="TextBox 4">
              <a:extLst>
                <a:ext uri="{FF2B5EF4-FFF2-40B4-BE49-F238E27FC236}">
                  <a16:creationId xmlns:a16="http://schemas.microsoft.com/office/drawing/2014/main" id="{34FFD926-FF6A-7D8F-EC7E-1D0C7D5F90D2}"/>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04</a:t>
              </a:r>
              <a:endParaRPr lang="en-IN" b="1" dirty="0">
                <a:solidFill>
                  <a:schemeClr val="bg1"/>
                </a:solidFill>
                <a:latin typeface="Montserrat" panose="00000500000000000000" pitchFamily="2" charset="0"/>
                <a:cs typeface="B Nazanin" panose="00000400000000000000" pitchFamily="2" charset="-78"/>
              </a:endParaRPr>
            </a:p>
          </p:txBody>
        </p:sp>
      </p:grpSp>
      <p:pic>
        <p:nvPicPr>
          <p:cNvPr id="6" name="Picture 2" descr="Photo top view at business people in office">
            <a:extLst>
              <a:ext uri="{FF2B5EF4-FFF2-40B4-BE49-F238E27FC236}">
                <a16:creationId xmlns:a16="http://schemas.microsoft.com/office/drawing/2014/main" id="{5586F5B2-3310-3653-EEF9-60113B936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322" y="447675"/>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EFB2525-CC22-E142-4734-8A1FB1D69401}"/>
              </a:ext>
            </a:extLst>
          </p:cNvPr>
          <p:cNvSpPr/>
          <p:nvPr/>
        </p:nvSpPr>
        <p:spPr>
          <a:xfrm>
            <a:off x="419100" y="2216666"/>
            <a:ext cx="1016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14" name="Group 13">
            <a:extLst>
              <a:ext uri="{FF2B5EF4-FFF2-40B4-BE49-F238E27FC236}">
                <a16:creationId xmlns:a16="http://schemas.microsoft.com/office/drawing/2014/main" id="{F8FD38EE-F3CE-682C-2402-739BAB898F18}"/>
              </a:ext>
            </a:extLst>
          </p:cNvPr>
          <p:cNvGrpSpPr/>
          <p:nvPr/>
        </p:nvGrpSpPr>
        <p:grpSpPr>
          <a:xfrm>
            <a:off x="0" y="1226582"/>
            <a:ext cx="6144022" cy="2001154"/>
            <a:chOff x="0" y="959440"/>
            <a:chExt cx="6144022" cy="2001154"/>
          </a:xfrm>
        </p:grpSpPr>
        <p:sp>
          <p:nvSpPr>
            <p:cNvPr id="11" name="TextBox 10">
              <a:extLst>
                <a:ext uri="{FF2B5EF4-FFF2-40B4-BE49-F238E27FC236}">
                  <a16:creationId xmlns:a16="http://schemas.microsoft.com/office/drawing/2014/main" id="{5BB93BCF-6354-3E4A-9522-42613E9F5C72}"/>
                </a:ext>
              </a:extLst>
            </p:cNvPr>
            <p:cNvSpPr txBox="1"/>
            <p:nvPr/>
          </p:nvSpPr>
          <p:spPr>
            <a:xfrm>
              <a:off x="0" y="959440"/>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فرهنگ شرکت</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13" name="TextBox 12">
              <a:extLst>
                <a:ext uri="{FF2B5EF4-FFF2-40B4-BE49-F238E27FC236}">
                  <a16:creationId xmlns:a16="http://schemas.microsoft.com/office/drawing/2014/main" id="{192BAA92-0853-A473-42E1-9E774CF96A0B}"/>
                </a:ext>
              </a:extLst>
            </p:cNvPr>
            <p:cNvSpPr txBox="1"/>
            <p:nvPr/>
          </p:nvSpPr>
          <p:spPr>
            <a:xfrm>
              <a:off x="787400" y="1800083"/>
              <a:ext cx="5356622" cy="1160511"/>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فرهنگی پر جنب و جوش و فراگیر که برای تنوع ارزش قائل است و خلاقیت را تشویق می کند. ما به تعادل بین کار و زندگی اعتقاد داریم و روی رشد و رفاه کارکنان خود سرمایه گذاری می کنیم.</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2490832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1F6932-5130-3FE4-4D15-5102FACE6C1B}"/>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61EAF5A5-4761-998F-5E34-CD99C5F0D840}"/>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DA4261D1-3E4B-E211-9927-9E82DCAD6B5F}"/>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05</a:t>
              </a:r>
              <a:endParaRPr lang="en-IN" b="1" dirty="0">
                <a:solidFill>
                  <a:schemeClr val="bg1"/>
                </a:solidFill>
                <a:latin typeface="Montserrat" panose="00000500000000000000" pitchFamily="2" charset="0"/>
                <a:cs typeface="B Nazanin" panose="00000400000000000000" pitchFamily="2" charset="-78"/>
              </a:endParaRPr>
            </a:p>
          </p:txBody>
        </p:sp>
      </p:grpSp>
      <p:sp>
        <p:nvSpPr>
          <p:cNvPr id="6" name="TextBox 5">
            <a:extLst>
              <a:ext uri="{FF2B5EF4-FFF2-40B4-BE49-F238E27FC236}">
                <a16:creationId xmlns:a16="http://schemas.microsoft.com/office/drawing/2014/main" id="{5BECEB0B-7D4C-5CA8-F71C-F89A595EFF54}"/>
              </a:ext>
            </a:extLst>
          </p:cNvPr>
          <p:cNvSpPr txBox="1"/>
          <p:nvPr/>
        </p:nvSpPr>
        <p:spPr>
          <a:xfrm>
            <a:off x="811412" y="934999"/>
            <a:ext cx="10710266"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مراحل کلیدی</a:t>
            </a:r>
            <a:endParaRPr lang="en-IN" sz="3200" b="1" dirty="0">
              <a:solidFill>
                <a:schemeClr val="accent5"/>
              </a:solidFill>
              <a:latin typeface="Montserrat" panose="00000500000000000000" pitchFamily="2" charset="0"/>
              <a:cs typeface="B Nazanin" panose="00000400000000000000" pitchFamily="2" charset="-78"/>
            </a:endParaRPr>
          </a:p>
        </p:txBody>
      </p:sp>
      <p:graphicFrame>
        <p:nvGraphicFramePr>
          <p:cNvPr id="7" name="Table 2">
            <a:extLst>
              <a:ext uri="{FF2B5EF4-FFF2-40B4-BE49-F238E27FC236}">
                <a16:creationId xmlns:a16="http://schemas.microsoft.com/office/drawing/2014/main" id="{4DE77D20-3F55-1C85-6FD1-5D546B603355}"/>
              </a:ext>
            </a:extLst>
          </p:cNvPr>
          <p:cNvGraphicFramePr>
            <a:graphicFrameLocks noGrp="1"/>
          </p:cNvGraphicFramePr>
          <p:nvPr>
            <p:extLst>
              <p:ext uri="{D42A27DB-BD31-4B8C-83A1-F6EECF244321}">
                <p14:modId xmlns:p14="http://schemas.microsoft.com/office/powerpoint/2010/main" val="493676098"/>
              </p:ext>
            </p:extLst>
          </p:nvPr>
        </p:nvGraphicFramePr>
        <p:xfrm>
          <a:off x="811412" y="1882776"/>
          <a:ext cx="10569175" cy="4524372"/>
        </p:xfrm>
        <a:graphic>
          <a:graphicData uri="http://schemas.openxmlformats.org/drawingml/2006/table">
            <a:tbl>
              <a:tblPr firstRow="1" bandRow="1">
                <a:tableStyleId>{5C22544A-7EE6-4342-B048-85BDC9FD1C3A}</a:tableStyleId>
              </a:tblPr>
              <a:tblGrid>
                <a:gridCol w="3208033">
                  <a:extLst>
                    <a:ext uri="{9D8B030D-6E8A-4147-A177-3AD203B41FA5}">
                      <a16:colId xmlns:a16="http://schemas.microsoft.com/office/drawing/2014/main" val="602210714"/>
                    </a:ext>
                  </a:extLst>
                </a:gridCol>
                <a:gridCol w="1262037">
                  <a:extLst>
                    <a:ext uri="{9D8B030D-6E8A-4147-A177-3AD203B41FA5}">
                      <a16:colId xmlns:a16="http://schemas.microsoft.com/office/drawing/2014/main" val="745651107"/>
                    </a:ext>
                  </a:extLst>
                </a:gridCol>
                <a:gridCol w="1262037">
                  <a:extLst>
                    <a:ext uri="{9D8B030D-6E8A-4147-A177-3AD203B41FA5}">
                      <a16:colId xmlns:a16="http://schemas.microsoft.com/office/drawing/2014/main" val="3203644497"/>
                    </a:ext>
                  </a:extLst>
                </a:gridCol>
                <a:gridCol w="1209267">
                  <a:extLst>
                    <a:ext uri="{9D8B030D-6E8A-4147-A177-3AD203B41FA5}">
                      <a16:colId xmlns:a16="http://schemas.microsoft.com/office/drawing/2014/main" val="3839570682"/>
                    </a:ext>
                  </a:extLst>
                </a:gridCol>
                <a:gridCol w="1209267">
                  <a:extLst>
                    <a:ext uri="{9D8B030D-6E8A-4147-A177-3AD203B41FA5}">
                      <a16:colId xmlns:a16="http://schemas.microsoft.com/office/drawing/2014/main" val="436924813"/>
                    </a:ext>
                  </a:extLst>
                </a:gridCol>
                <a:gridCol w="1209267">
                  <a:extLst>
                    <a:ext uri="{9D8B030D-6E8A-4147-A177-3AD203B41FA5}">
                      <a16:colId xmlns:a16="http://schemas.microsoft.com/office/drawing/2014/main" val="3893106002"/>
                    </a:ext>
                  </a:extLst>
                </a:gridCol>
                <a:gridCol w="1209267">
                  <a:extLst>
                    <a:ext uri="{9D8B030D-6E8A-4147-A177-3AD203B41FA5}">
                      <a16:colId xmlns:a16="http://schemas.microsoft.com/office/drawing/2014/main" val="1896848035"/>
                    </a:ext>
                  </a:extLst>
                </a:gridCol>
              </a:tblGrid>
              <a:tr h="388071">
                <a:tc>
                  <a:txBody>
                    <a:bodyPr/>
                    <a:lstStyle/>
                    <a:p>
                      <a:pPr algn="r" rtl="1">
                        <a:lnSpc>
                          <a:spcPct val="100000"/>
                        </a:lnSpc>
                      </a:pPr>
                      <a:r>
                        <a:rPr lang="fa-IR" sz="900" dirty="0">
                          <a:solidFill>
                            <a:schemeClr val="tx1">
                              <a:lumMod val="75000"/>
                              <a:lumOff val="25000"/>
                            </a:schemeClr>
                          </a:solidFill>
                          <a:latin typeface="Montserrat" panose="00000500000000000000" pitchFamily="2" charset="0"/>
                          <a:cs typeface="B Nazanin" panose="00000400000000000000" pitchFamily="2" charset="-78"/>
                        </a:rPr>
                        <a:t>وظایف</a:t>
                      </a:r>
                      <a:endParaRPr lang="en-US" sz="800" dirty="0">
                        <a:solidFill>
                          <a:schemeClr val="tx1">
                            <a:lumMod val="75000"/>
                            <a:lumOff val="25000"/>
                          </a:schemeClr>
                        </a:solidFill>
                        <a:latin typeface="Montserrat" panose="00000500000000000000" pitchFamily="2" charset="0"/>
                        <a:cs typeface="B Nazanin" panose="00000400000000000000" pitchFamily="2" charset="-7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1">
                        <a:lnSpc>
                          <a:spcPct val="100000"/>
                        </a:lnSpc>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b="1" dirty="0">
                          <a:solidFill>
                            <a:schemeClr val="tx1">
                              <a:lumMod val="75000"/>
                              <a:lumOff val="25000"/>
                            </a:schemeClr>
                          </a:solidFill>
                          <a:latin typeface="Montserrat" panose="00000500000000000000" pitchFamily="2" charset="0"/>
                          <a:cs typeface="B Nazanin" panose="00000400000000000000" pitchFamily="2" charset="-78"/>
                        </a:rPr>
                        <a:t>ماه</a:t>
                      </a:r>
                      <a:r>
                        <a:rPr lang="en-US" sz="1200" b="1" dirty="0">
                          <a:solidFill>
                            <a:schemeClr val="tx1">
                              <a:lumMod val="75000"/>
                              <a:lumOff val="25000"/>
                            </a:schemeClr>
                          </a:solidFill>
                          <a:latin typeface="Montserrat" panose="00000500000000000000" pitchFamily="2" charset="0"/>
                          <a:cs typeface="B Nazanin" panose="00000400000000000000" pitchFamily="2" charset="-78"/>
                        </a:rPr>
                        <a:t>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21261">
                <a:tc>
                  <a:txBody>
                    <a:bodyPr/>
                    <a:lstStyle/>
                    <a:p>
                      <a:pPr algn="r" rtl="1">
                        <a:lnSpc>
                          <a:spcPct val="100000"/>
                        </a:lnSpc>
                      </a:pPr>
                      <a:r>
                        <a:rPr lang="fa-IR" sz="1000" b="0" dirty="0">
                          <a:solidFill>
                            <a:schemeClr val="tx1">
                              <a:lumMod val="75000"/>
                              <a:lumOff val="25000"/>
                            </a:schemeClr>
                          </a:solidFill>
                          <a:latin typeface="Montserrat" panose="00000500000000000000" pitchFamily="2" charset="0"/>
                          <a:cs typeface="B Nazanin" panose="00000400000000000000" pitchFamily="2" charset="-78"/>
                        </a:rPr>
                        <a:t>وظیفه</a:t>
                      </a:r>
                      <a:endParaRPr lang="en-US" sz="1000" b="0" dirty="0">
                        <a:solidFill>
                          <a:schemeClr val="tx1">
                            <a:lumMod val="75000"/>
                            <a:lumOff val="25000"/>
                          </a:schemeClr>
                        </a:solidFill>
                        <a:latin typeface="Montserrat" panose="00000500000000000000" pitchFamily="2" charset="0"/>
                        <a:cs typeface="B Nazanin" panose="00000400000000000000" pitchFamily="2" charset="-7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b="0" dirty="0">
                          <a:solidFill>
                            <a:schemeClr val="tx1">
                              <a:lumMod val="75000"/>
                              <a:lumOff val="25000"/>
                            </a:schemeClr>
                          </a:solidFill>
                          <a:latin typeface="Montserrat" panose="00000500000000000000" pitchFamily="2" charset="0"/>
                          <a:cs typeface="B Nazanin" panose="00000400000000000000" pitchFamily="2" charset="-78"/>
                        </a:rPr>
                        <a:t>وظیفه</a:t>
                      </a:r>
                      <a:r>
                        <a:rPr lang="en-US" sz="1000" b="0" dirty="0">
                          <a:solidFill>
                            <a:schemeClr val="tx1">
                              <a:lumMod val="75000"/>
                              <a:lumOff val="25000"/>
                            </a:schemeClr>
                          </a:solidFill>
                          <a:latin typeface="Montserrat" panose="00000500000000000000" pitchFamily="2" charset="0"/>
                          <a:cs typeface="B Nazanin" panose="00000400000000000000" pitchFamily="2" charset="-78"/>
                        </a:rPr>
                        <a: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2126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3449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وظیفه</a:t>
                      </a:r>
                      <a:r>
                        <a:rPr kumimoji="0" lang="en-US" sz="1000" b="0" i="0" u="none" strike="noStrike" kern="1200" cap="none" spc="0" normalizeH="0" baseline="0" noProof="0" dirty="0">
                          <a:ln>
                            <a:noFill/>
                          </a:ln>
                          <a:solidFill>
                            <a:schemeClr val="tx1">
                              <a:lumMod val="75000"/>
                              <a:lumOff val="25000"/>
                            </a:schemeClr>
                          </a:solidFill>
                          <a:effectLst/>
                          <a:uLnTx/>
                          <a:uFillTx/>
                          <a:latin typeface="Montserrat" panose="00000500000000000000" pitchFamily="2" charset="0"/>
                          <a:ea typeface="+mn-ea"/>
                          <a:cs typeface="B Nazanin" panose="00000400000000000000" pitchFamily="2" charset="-78"/>
                        </a:rPr>
                        <a:t>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rtl="1">
                        <a:lnSpc>
                          <a:spcPct val="100000"/>
                        </a:lnSpc>
                      </a:pPr>
                      <a:endParaRPr lang="en-US" sz="600" dirty="0">
                        <a:solidFill>
                          <a:schemeClr val="tx1">
                            <a:lumMod val="75000"/>
                            <a:lumOff val="25000"/>
                          </a:schemeClr>
                        </a:solidFill>
                        <a:latin typeface="Montserrat" panose="00000500000000000000" pitchFamily="2" charset="0"/>
                        <a:cs typeface="B Nazanin" panose="00000400000000000000" pitchFamily="2" charset="-7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grpSp>
        <p:nvGrpSpPr>
          <p:cNvPr id="38" name="Group 37">
            <a:extLst>
              <a:ext uri="{FF2B5EF4-FFF2-40B4-BE49-F238E27FC236}">
                <a16:creationId xmlns:a16="http://schemas.microsoft.com/office/drawing/2014/main" id="{18002430-64BB-C11E-D18F-9F5425F5651B}"/>
              </a:ext>
            </a:extLst>
          </p:cNvPr>
          <p:cNvGrpSpPr/>
          <p:nvPr/>
        </p:nvGrpSpPr>
        <p:grpSpPr>
          <a:xfrm>
            <a:off x="4031809" y="2313490"/>
            <a:ext cx="7266715" cy="4040601"/>
            <a:chOff x="3846809" y="889268"/>
            <a:chExt cx="7836748" cy="4475775"/>
          </a:xfrm>
        </p:grpSpPr>
        <p:sp>
          <p:nvSpPr>
            <p:cNvPr id="39" name="Rectangle 38">
              <a:extLst>
                <a:ext uri="{FF2B5EF4-FFF2-40B4-BE49-F238E27FC236}">
                  <a16:creationId xmlns:a16="http://schemas.microsoft.com/office/drawing/2014/main" id="{2881A9ED-2D7C-17B4-E762-8F21B28BD66D}"/>
                </a:ext>
              </a:extLst>
            </p:cNvPr>
            <p:cNvSpPr/>
            <p:nvPr/>
          </p:nvSpPr>
          <p:spPr>
            <a:xfrm>
              <a:off x="3924798" y="889268"/>
              <a:ext cx="1753154"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0" name="Rectangle 39">
              <a:extLst>
                <a:ext uri="{FF2B5EF4-FFF2-40B4-BE49-F238E27FC236}">
                  <a16:creationId xmlns:a16="http://schemas.microsoft.com/office/drawing/2014/main" id="{8E519F80-4EFA-809E-4773-2B0163F7C564}"/>
                </a:ext>
              </a:extLst>
            </p:cNvPr>
            <p:cNvSpPr/>
            <p:nvPr/>
          </p:nvSpPr>
          <p:spPr>
            <a:xfrm>
              <a:off x="4439003" y="1351283"/>
              <a:ext cx="1238948"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1" name="Rectangle 40">
              <a:extLst>
                <a:ext uri="{FF2B5EF4-FFF2-40B4-BE49-F238E27FC236}">
                  <a16:creationId xmlns:a16="http://schemas.microsoft.com/office/drawing/2014/main" id="{7EB90BA9-4D6D-2052-7CE6-7C5482CAAE0B}"/>
                </a:ext>
              </a:extLst>
            </p:cNvPr>
            <p:cNvSpPr/>
            <p:nvPr/>
          </p:nvSpPr>
          <p:spPr>
            <a:xfrm>
              <a:off x="4722936" y="1828929"/>
              <a:ext cx="955015"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نقطه عطف 1</a:t>
              </a:r>
              <a:endParaRPr lang="en-US" sz="1000" dirty="0">
                <a:solidFill>
                  <a:schemeClr val="bg1"/>
                </a:solidFill>
                <a:latin typeface="Montserrat" panose="00000500000000000000" pitchFamily="2" charset="0"/>
                <a:cs typeface="B Nazanin" panose="00000400000000000000" pitchFamily="2" charset="-78"/>
              </a:endParaRPr>
            </a:p>
          </p:txBody>
        </p:sp>
        <p:sp>
          <p:nvSpPr>
            <p:cNvPr id="42" name="Rectangle 41">
              <a:extLst>
                <a:ext uri="{FF2B5EF4-FFF2-40B4-BE49-F238E27FC236}">
                  <a16:creationId xmlns:a16="http://schemas.microsoft.com/office/drawing/2014/main" id="{4E6A06E9-CA8B-C524-4AF4-8A01DD62FFFC}"/>
                </a:ext>
              </a:extLst>
            </p:cNvPr>
            <p:cNvSpPr/>
            <p:nvPr/>
          </p:nvSpPr>
          <p:spPr>
            <a:xfrm>
              <a:off x="4965165" y="2303086"/>
              <a:ext cx="1425572"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نیاز به بررسی دارد</a:t>
              </a:r>
              <a:endParaRPr lang="en-US" sz="1000" dirty="0">
                <a:solidFill>
                  <a:schemeClr val="bg1"/>
                </a:solidFill>
                <a:latin typeface="Montserrat" panose="00000500000000000000" pitchFamily="2" charset="0"/>
                <a:cs typeface="B Nazanin" panose="00000400000000000000" pitchFamily="2" charset="-78"/>
              </a:endParaRPr>
            </a:p>
          </p:txBody>
        </p:sp>
        <p:sp>
          <p:nvSpPr>
            <p:cNvPr id="43" name="Rectangle 42">
              <a:extLst>
                <a:ext uri="{FF2B5EF4-FFF2-40B4-BE49-F238E27FC236}">
                  <a16:creationId xmlns:a16="http://schemas.microsoft.com/office/drawing/2014/main" id="{F7955AC5-0874-6E9D-EB8A-985709F241C2}"/>
                </a:ext>
              </a:extLst>
            </p:cNvPr>
            <p:cNvSpPr/>
            <p:nvPr/>
          </p:nvSpPr>
          <p:spPr>
            <a:xfrm>
              <a:off x="5853774" y="2766872"/>
              <a:ext cx="3885878"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4" name="Rectangle 43">
              <a:extLst>
                <a:ext uri="{FF2B5EF4-FFF2-40B4-BE49-F238E27FC236}">
                  <a16:creationId xmlns:a16="http://schemas.microsoft.com/office/drawing/2014/main" id="{85F69A77-D77A-1307-60B4-3FB18CD34F66}"/>
                </a:ext>
              </a:extLst>
            </p:cNvPr>
            <p:cNvSpPr/>
            <p:nvPr/>
          </p:nvSpPr>
          <p:spPr>
            <a:xfrm>
              <a:off x="5853774" y="3230659"/>
              <a:ext cx="1582812"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5" name="Rectangle 44">
              <a:extLst>
                <a:ext uri="{FF2B5EF4-FFF2-40B4-BE49-F238E27FC236}">
                  <a16:creationId xmlns:a16="http://schemas.microsoft.com/office/drawing/2014/main" id="{B3B9EA44-8292-A861-524F-72E059895B79}"/>
                </a:ext>
              </a:extLst>
            </p:cNvPr>
            <p:cNvSpPr/>
            <p:nvPr/>
          </p:nvSpPr>
          <p:spPr>
            <a:xfrm>
              <a:off x="6873678" y="3694445"/>
              <a:ext cx="1395257"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6" name="Rectangle 45">
              <a:extLst>
                <a:ext uri="{FF2B5EF4-FFF2-40B4-BE49-F238E27FC236}">
                  <a16:creationId xmlns:a16="http://schemas.microsoft.com/office/drawing/2014/main" id="{9A8F02C6-8B7E-E248-E6A4-DBB05E123951}"/>
                </a:ext>
              </a:extLst>
            </p:cNvPr>
            <p:cNvSpPr/>
            <p:nvPr/>
          </p:nvSpPr>
          <p:spPr>
            <a:xfrm>
              <a:off x="7926081" y="4163196"/>
              <a:ext cx="1943685"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7" name="Rectangle 46">
              <a:extLst>
                <a:ext uri="{FF2B5EF4-FFF2-40B4-BE49-F238E27FC236}">
                  <a16:creationId xmlns:a16="http://schemas.microsoft.com/office/drawing/2014/main" id="{C918E596-C94D-1587-6C42-39C3A743F6CC}"/>
                </a:ext>
              </a:extLst>
            </p:cNvPr>
            <p:cNvSpPr/>
            <p:nvPr/>
          </p:nvSpPr>
          <p:spPr>
            <a:xfrm>
              <a:off x="8427181" y="4611253"/>
              <a:ext cx="135355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800" dirty="0">
                  <a:solidFill>
                    <a:schemeClr val="bg1"/>
                  </a:solidFill>
                  <a:latin typeface="Montserrat" panose="00000500000000000000" pitchFamily="2" charset="0"/>
                  <a:cs typeface="B Nazanin" panose="00000400000000000000" pitchFamily="2" charset="-78"/>
                </a:rPr>
                <a:t>سررسید 00/00</a:t>
              </a:r>
              <a:endParaRPr lang="en-US" sz="800" dirty="0">
                <a:solidFill>
                  <a:schemeClr val="bg1"/>
                </a:solidFill>
                <a:latin typeface="Montserrat" panose="00000500000000000000" pitchFamily="2" charset="0"/>
                <a:cs typeface="B Nazanin" panose="00000400000000000000" pitchFamily="2" charset="-78"/>
              </a:endParaRPr>
            </a:p>
          </p:txBody>
        </p:sp>
        <p:sp>
          <p:nvSpPr>
            <p:cNvPr id="48" name="Rectangle 47">
              <a:extLst>
                <a:ext uri="{FF2B5EF4-FFF2-40B4-BE49-F238E27FC236}">
                  <a16:creationId xmlns:a16="http://schemas.microsoft.com/office/drawing/2014/main" id="{12F5B42D-D7A9-A14F-1D20-105D4A7E3E5B}"/>
                </a:ext>
              </a:extLst>
            </p:cNvPr>
            <p:cNvSpPr/>
            <p:nvPr/>
          </p:nvSpPr>
          <p:spPr>
            <a:xfrm>
              <a:off x="9047461" y="5075672"/>
              <a:ext cx="2636096" cy="289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00" dirty="0">
                  <a:solidFill>
                    <a:schemeClr val="bg1"/>
                  </a:solidFill>
                  <a:latin typeface="Montserrat" panose="00000500000000000000" pitchFamily="2" charset="0"/>
                  <a:cs typeface="B Nazanin" panose="00000400000000000000" pitchFamily="2" charset="-78"/>
                </a:rPr>
                <a:t>سررسید 00/00</a:t>
              </a:r>
              <a:endParaRPr lang="en-US" sz="1000" dirty="0">
                <a:solidFill>
                  <a:schemeClr val="bg1"/>
                </a:solidFill>
                <a:latin typeface="Montserrat" panose="00000500000000000000" pitchFamily="2" charset="0"/>
                <a:cs typeface="B Nazanin" panose="00000400000000000000" pitchFamily="2" charset="-78"/>
              </a:endParaRPr>
            </a:p>
          </p:txBody>
        </p:sp>
        <p:sp>
          <p:nvSpPr>
            <p:cNvPr id="49" name="Diamond 48">
              <a:extLst>
                <a:ext uri="{FF2B5EF4-FFF2-40B4-BE49-F238E27FC236}">
                  <a16:creationId xmlns:a16="http://schemas.microsoft.com/office/drawing/2014/main" id="{B4449E4B-0B4A-BAD8-136F-1DCF6364F7A9}"/>
                </a:ext>
              </a:extLst>
            </p:cNvPr>
            <p:cNvSpPr>
              <a:spLocks noChangeAspect="1"/>
            </p:cNvSpPr>
            <p:nvPr/>
          </p:nvSpPr>
          <p:spPr>
            <a:xfrm>
              <a:off x="5986412" y="2785172"/>
              <a:ext cx="274320" cy="31220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Montserrat" panose="00000500000000000000" pitchFamily="2" charset="0"/>
                <a:cs typeface="B Nazanin" panose="00000400000000000000" pitchFamily="2" charset="-78"/>
              </a:endParaRPr>
            </a:p>
          </p:txBody>
        </p:sp>
        <p:sp>
          <p:nvSpPr>
            <p:cNvPr id="50" name="Rectangle 49">
              <a:extLst>
                <a:ext uri="{FF2B5EF4-FFF2-40B4-BE49-F238E27FC236}">
                  <a16:creationId xmlns:a16="http://schemas.microsoft.com/office/drawing/2014/main" id="{544F4CA6-5A27-A362-392D-A31FB2B4CBE7}"/>
                </a:ext>
              </a:extLst>
            </p:cNvPr>
            <p:cNvSpPr/>
            <p:nvPr/>
          </p:nvSpPr>
          <p:spPr>
            <a:xfrm>
              <a:off x="3846809" y="2715277"/>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1"/>
              <a:r>
                <a:rPr lang="fa-IR" sz="1000" b="1" dirty="0">
                  <a:solidFill>
                    <a:schemeClr val="tx1">
                      <a:lumMod val="65000"/>
                      <a:lumOff val="35000"/>
                    </a:schemeClr>
                  </a:solidFill>
                  <a:latin typeface="Montserrat" panose="00000500000000000000" pitchFamily="2" charset="0"/>
                  <a:cs typeface="B Nazanin" panose="00000400000000000000" pitchFamily="2" charset="-78"/>
                </a:rPr>
                <a:t>نقطه عطف 1 - 00/00</a:t>
              </a:r>
              <a:endParaRPr lang="en-US" sz="1000" b="1" dirty="0">
                <a:solidFill>
                  <a:schemeClr val="tx1">
                    <a:lumMod val="65000"/>
                    <a:lumOff val="35000"/>
                  </a:schemeClr>
                </a:solidFill>
                <a:latin typeface="Montserrat" panose="00000500000000000000" pitchFamily="2" charset="0"/>
                <a:cs typeface="B Nazanin" panose="00000400000000000000" pitchFamily="2" charset="-78"/>
              </a:endParaRPr>
            </a:p>
          </p:txBody>
        </p:sp>
      </p:grpSp>
    </p:spTree>
    <p:extLst>
      <p:ext uri="{BB962C8B-B14F-4D97-AF65-F5344CB8AC3E}">
        <p14:creationId xmlns:p14="http://schemas.microsoft.com/office/powerpoint/2010/main" val="99442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57EF9F-851C-2F55-794E-11511A5E8C4E}"/>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0DA8CF5A-300B-29DA-B326-8F0456061046}"/>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FA4CB3FA-BA95-47AC-5ECA-83A1C7181B3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06</a:t>
              </a:r>
              <a:endParaRPr lang="en-IN" b="1" dirty="0">
                <a:solidFill>
                  <a:schemeClr val="bg1"/>
                </a:solidFill>
                <a:latin typeface="Montserrat" panose="00000500000000000000" pitchFamily="2" charset="0"/>
                <a:cs typeface="B Nazanin" panose="00000400000000000000" pitchFamily="2" charset="-78"/>
              </a:endParaRPr>
            </a:p>
          </p:txBody>
        </p:sp>
      </p:grpSp>
      <p:grpSp>
        <p:nvGrpSpPr>
          <p:cNvPr id="5" name="Group 4">
            <a:extLst>
              <a:ext uri="{FF2B5EF4-FFF2-40B4-BE49-F238E27FC236}">
                <a16:creationId xmlns:a16="http://schemas.microsoft.com/office/drawing/2014/main" id="{693353E5-898F-367B-D53E-038853A46D53}"/>
              </a:ext>
            </a:extLst>
          </p:cNvPr>
          <p:cNvGrpSpPr/>
          <p:nvPr/>
        </p:nvGrpSpPr>
        <p:grpSpPr>
          <a:xfrm>
            <a:off x="811412" y="2510787"/>
            <a:ext cx="9811544" cy="3214281"/>
            <a:chOff x="998034" y="1281339"/>
            <a:chExt cx="10195932" cy="3340206"/>
          </a:xfrm>
        </p:grpSpPr>
        <p:grpSp>
          <p:nvGrpSpPr>
            <p:cNvPr id="6" name="Group 5">
              <a:extLst>
                <a:ext uri="{FF2B5EF4-FFF2-40B4-BE49-F238E27FC236}">
                  <a16:creationId xmlns:a16="http://schemas.microsoft.com/office/drawing/2014/main" id="{F1D58761-53EF-9376-9952-68C47A1C4E1C}"/>
                </a:ext>
              </a:extLst>
            </p:cNvPr>
            <p:cNvGrpSpPr/>
            <p:nvPr/>
          </p:nvGrpSpPr>
          <p:grpSpPr>
            <a:xfrm>
              <a:off x="998034" y="1281339"/>
              <a:ext cx="1934504" cy="3340206"/>
              <a:chOff x="998034" y="1281339"/>
              <a:chExt cx="1934504" cy="3340206"/>
            </a:xfrm>
          </p:grpSpPr>
          <p:grpSp>
            <p:nvGrpSpPr>
              <p:cNvPr id="34" name="Group 33">
                <a:extLst>
                  <a:ext uri="{FF2B5EF4-FFF2-40B4-BE49-F238E27FC236}">
                    <a16:creationId xmlns:a16="http://schemas.microsoft.com/office/drawing/2014/main" id="{28D25126-6903-B14A-77C5-EA5B0E048D02}"/>
                  </a:ext>
                </a:extLst>
              </p:cNvPr>
              <p:cNvGrpSpPr/>
              <p:nvPr/>
            </p:nvGrpSpPr>
            <p:grpSpPr>
              <a:xfrm>
                <a:off x="998034" y="1281339"/>
                <a:ext cx="1906175" cy="2084385"/>
                <a:chOff x="1378424" y="1924334"/>
                <a:chExt cx="2306471" cy="2292823"/>
              </a:xfrm>
            </p:grpSpPr>
            <p:sp>
              <p:nvSpPr>
                <p:cNvPr id="40" name="Rectangle 39">
                  <a:extLst>
                    <a:ext uri="{FF2B5EF4-FFF2-40B4-BE49-F238E27FC236}">
                      <a16:creationId xmlns:a16="http://schemas.microsoft.com/office/drawing/2014/main" id="{63888B4E-7BFF-9E73-0911-0318CAD2132B}"/>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41" name="Rectangle 40">
                  <a:extLst>
                    <a:ext uri="{FF2B5EF4-FFF2-40B4-BE49-F238E27FC236}">
                      <a16:creationId xmlns:a16="http://schemas.microsoft.com/office/drawing/2014/main" id="{59FA0C35-4260-33D3-4B0D-985622E58AC5}"/>
                    </a:ext>
                  </a:extLst>
                </p:cNvPr>
                <p:cNvSpPr/>
                <p:nvPr/>
              </p:nvSpPr>
              <p:spPr>
                <a:xfrm>
                  <a:off x="1378424" y="1924334"/>
                  <a:ext cx="2129051" cy="2115403"/>
                </a:xfrm>
                <a:prstGeom prst="rect">
                  <a:avLst/>
                </a:prstGeom>
                <a:blipFill dpi="0" rotWithShape="1">
                  <a:blip r:embed="rId2"/>
                  <a:srcRect/>
                  <a:stretch>
                    <a:fillRect b="-3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35" name="Group 34">
                <a:extLst>
                  <a:ext uri="{FF2B5EF4-FFF2-40B4-BE49-F238E27FC236}">
                    <a16:creationId xmlns:a16="http://schemas.microsoft.com/office/drawing/2014/main" id="{98C9DC54-1ADF-8907-8DC2-9D85A112E4AA}"/>
                  </a:ext>
                </a:extLst>
              </p:cNvPr>
              <p:cNvGrpSpPr/>
              <p:nvPr/>
            </p:nvGrpSpPr>
            <p:grpSpPr>
              <a:xfrm>
                <a:off x="998034" y="3844908"/>
                <a:ext cx="1934504" cy="776637"/>
                <a:chOff x="490268" y="4404467"/>
                <a:chExt cx="1934504" cy="776637"/>
              </a:xfrm>
            </p:grpSpPr>
            <p:sp>
              <p:nvSpPr>
                <p:cNvPr id="38" name="TextBox 37">
                  <a:extLst>
                    <a:ext uri="{FF2B5EF4-FFF2-40B4-BE49-F238E27FC236}">
                      <a16:creationId xmlns:a16="http://schemas.microsoft.com/office/drawing/2014/main" id="{2610A083-56F7-E4DE-D77A-AD888D54FDCA}"/>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کالینز</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9" name="TextBox 38">
                  <a:extLst>
                    <a:ext uri="{FF2B5EF4-FFF2-40B4-BE49-F238E27FC236}">
                      <a16:creationId xmlns:a16="http://schemas.microsoft.com/office/drawing/2014/main" id="{B5DD45D3-BB65-7A60-4E92-C6EC14CA7FEB}"/>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اداری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7" name="Group 6">
              <a:extLst>
                <a:ext uri="{FF2B5EF4-FFF2-40B4-BE49-F238E27FC236}">
                  <a16:creationId xmlns:a16="http://schemas.microsoft.com/office/drawing/2014/main" id="{A4147F1B-B3BA-FB26-EFA6-AD2FF6BF5E89}"/>
                </a:ext>
              </a:extLst>
            </p:cNvPr>
            <p:cNvGrpSpPr/>
            <p:nvPr/>
          </p:nvGrpSpPr>
          <p:grpSpPr>
            <a:xfrm>
              <a:off x="3751843" y="1281339"/>
              <a:ext cx="1934504" cy="3340206"/>
              <a:chOff x="3592142" y="1281339"/>
              <a:chExt cx="1934504" cy="3340206"/>
            </a:xfrm>
          </p:grpSpPr>
          <p:grpSp>
            <p:nvGrpSpPr>
              <p:cNvPr id="26" name="Group 25">
                <a:extLst>
                  <a:ext uri="{FF2B5EF4-FFF2-40B4-BE49-F238E27FC236}">
                    <a16:creationId xmlns:a16="http://schemas.microsoft.com/office/drawing/2014/main" id="{4C8CA94C-F413-41B5-8E72-C6F7A51A7A4A}"/>
                  </a:ext>
                </a:extLst>
              </p:cNvPr>
              <p:cNvGrpSpPr/>
              <p:nvPr/>
            </p:nvGrpSpPr>
            <p:grpSpPr>
              <a:xfrm>
                <a:off x="3592142" y="1281339"/>
                <a:ext cx="1906175" cy="2084385"/>
                <a:chOff x="1378424" y="1924334"/>
                <a:chExt cx="2306471" cy="2292823"/>
              </a:xfrm>
            </p:grpSpPr>
            <p:sp>
              <p:nvSpPr>
                <p:cNvPr id="32" name="Rectangle 31">
                  <a:extLst>
                    <a:ext uri="{FF2B5EF4-FFF2-40B4-BE49-F238E27FC236}">
                      <a16:creationId xmlns:a16="http://schemas.microsoft.com/office/drawing/2014/main" id="{EAE4C75D-F4C1-65B6-8B0A-DB43F10179AE}"/>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33" name="Rectangle 32">
                  <a:extLst>
                    <a:ext uri="{FF2B5EF4-FFF2-40B4-BE49-F238E27FC236}">
                      <a16:creationId xmlns:a16="http://schemas.microsoft.com/office/drawing/2014/main" id="{6669AEF8-ED73-FB97-9C66-5F3E59349DF6}"/>
                    </a:ext>
                  </a:extLst>
                </p:cNvPr>
                <p:cNvSpPr/>
                <p:nvPr/>
              </p:nvSpPr>
              <p:spPr>
                <a:xfrm>
                  <a:off x="1378424" y="1924334"/>
                  <a:ext cx="2129051" cy="2115403"/>
                </a:xfrm>
                <a:prstGeom prst="rect">
                  <a:avLst/>
                </a:prstGeom>
                <a:blipFill dpi="0" rotWithShape="1">
                  <a:blip r:embed="rId3"/>
                  <a:srcRect/>
                  <a:stretch>
                    <a:fillRect l="-4000" r="-12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27" name="Group 26">
                <a:extLst>
                  <a:ext uri="{FF2B5EF4-FFF2-40B4-BE49-F238E27FC236}">
                    <a16:creationId xmlns:a16="http://schemas.microsoft.com/office/drawing/2014/main" id="{8DC3CA87-B235-6F77-7A30-1C463343263C}"/>
                  </a:ext>
                </a:extLst>
              </p:cNvPr>
              <p:cNvGrpSpPr/>
              <p:nvPr/>
            </p:nvGrpSpPr>
            <p:grpSpPr>
              <a:xfrm>
                <a:off x="3592142" y="3844908"/>
                <a:ext cx="1934504" cy="776637"/>
                <a:chOff x="490268" y="4404467"/>
                <a:chExt cx="1934504" cy="776637"/>
              </a:xfrm>
            </p:grpSpPr>
            <p:sp>
              <p:nvSpPr>
                <p:cNvPr id="30" name="TextBox 29">
                  <a:extLst>
                    <a:ext uri="{FF2B5EF4-FFF2-40B4-BE49-F238E27FC236}">
                      <a16:creationId xmlns:a16="http://schemas.microsoft.com/office/drawing/2014/main" id="{71A2A29C-30C4-7816-9304-17424AD2DAE0}"/>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سوزی</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1" name="TextBox 30">
                  <a:extLst>
                    <a:ext uri="{FF2B5EF4-FFF2-40B4-BE49-F238E27FC236}">
                      <a16:creationId xmlns:a16="http://schemas.microsoft.com/office/drawing/2014/main" id="{60BA4963-6E5F-CCC8-4F5D-99EFBF4E91A3}"/>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رئیس مدیر</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8" name="Group 7">
              <a:extLst>
                <a:ext uri="{FF2B5EF4-FFF2-40B4-BE49-F238E27FC236}">
                  <a16:creationId xmlns:a16="http://schemas.microsoft.com/office/drawing/2014/main" id="{FF3BE354-369C-3541-76A4-9E2D234BE610}"/>
                </a:ext>
              </a:extLst>
            </p:cNvPr>
            <p:cNvGrpSpPr/>
            <p:nvPr/>
          </p:nvGrpSpPr>
          <p:grpSpPr>
            <a:xfrm>
              <a:off x="6505652" y="1281339"/>
              <a:ext cx="1934504" cy="3340206"/>
              <a:chOff x="6499116" y="1281339"/>
              <a:chExt cx="1934504" cy="3340206"/>
            </a:xfrm>
          </p:grpSpPr>
          <p:grpSp>
            <p:nvGrpSpPr>
              <p:cNvPr id="18" name="Group 17">
                <a:extLst>
                  <a:ext uri="{FF2B5EF4-FFF2-40B4-BE49-F238E27FC236}">
                    <a16:creationId xmlns:a16="http://schemas.microsoft.com/office/drawing/2014/main" id="{5AE5BD1D-5B27-677D-20B5-FF330C2C1B78}"/>
                  </a:ext>
                </a:extLst>
              </p:cNvPr>
              <p:cNvGrpSpPr/>
              <p:nvPr/>
            </p:nvGrpSpPr>
            <p:grpSpPr>
              <a:xfrm>
                <a:off x="6499116" y="1281339"/>
                <a:ext cx="1906175" cy="2084385"/>
                <a:chOff x="1378424" y="1924334"/>
                <a:chExt cx="2306471" cy="2292823"/>
              </a:xfrm>
            </p:grpSpPr>
            <p:sp>
              <p:nvSpPr>
                <p:cNvPr id="24" name="Rectangle 23">
                  <a:extLst>
                    <a:ext uri="{FF2B5EF4-FFF2-40B4-BE49-F238E27FC236}">
                      <a16:creationId xmlns:a16="http://schemas.microsoft.com/office/drawing/2014/main" id="{4CF499C6-B4D8-F19D-0562-14845AFFF92F}"/>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25" name="Rectangle 24">
                  <a:extLst>
                    <a:ext uri="{FF2B5EF4-FFF2-40B4-BE49-F238E27FC236}">
                      <a16:creationId xmlns:a16="http://schemas.microsoft.com/office/drawing/2014/main" id="{EE56BAB7-E43D-FEAD-7836-9BF0A1AA0FA6}"/>
                    </a:ext>
                  </a:extLst>
                </p:cNvPr>
                <p:cNvSpPr/>
                <p:nvPr/>
              </p:nvSpPr>
              <p:spPr>
                <a:xfrm>
                  <a:off x="1378424" y="1924334"/>
                  <a:ext cx="2129051" cy="2115403"/>
                </a:xfrm>
                <a:prstGeom prst="rect">
                  <a:avLst/>
                </a:prstGeom>
                <a:blipFill dpi="0" rotWithShape="1">
                  <a:blip r:embed="rId4"/>
                  <a:srcRect/>
                  <a:stretch>
                    <a:fillRect l="-27000" r="-36000" b="-5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grpSp>
          <p:grpSp>
            <p:nvGrpSpPr>
              <p:cNvPr id="19" name="Group 18">
                <a:extLst>
                  <a:ext uri="{FF2B5EF4-FFF2-40B4-BE49-F238E27FC236}">
                    <a16:creationId xmlns:a16="http://schemas.microsoft.com/office/drawing/2014/main" id="{D9DC4BB5-C321-065A-5DBF-2584F628FF64}"/>
                  </a:ext>
                </a:extLst>
              </p:cNvPr>
              <p:cNvGrpSpPr/>
              <p:nvPr/>
            </p:nvGrpSpPr>
            <p:grpSpPr>
              <a:xfrm>
                <a:off x="6499116" y="3844908"/>
                <a:ext cx="1934504" cy="776637"/>
                <a:chOff x="490268" y="4404467"/>
                <a:chExt cx="1934504" cy="776637"/>
              </a:xfrm>
            </p:grpSpPr>
            <p:sp>
              <p:nvSpPr>
                <p:cNvPr id="22" name="TextBox 21">
                  <a:extLst>
                    <a:ext uri="{FF2B5EF4-FFF2-40B4-BE49-F238E27FC236}">
                      <a16:creationId xmlns:a16="http://schemas.microsoft.com/office/drawing/2014/main" id="{38106A53-485E-E3DF-281D-26D75D95816D}"/>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سون</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23" name="TextBox 22">
                  <a:extLst>
                    <a:ext uri="{FF2B5EF4-FFF2-40B4-BE49-F238E27FC236}">
                      <a16:creationId xmlns:a16="http://schemas.microsoft.com/office/drawing/2014/main" id="{6E0F8DB8-366E-89E9-5C14-58803263CE10}"/>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خدمات حساب کاربری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nvGrpSpPr>
            <p:cNvPr id="9" name="Group 8">
              <a:extLst>
                <a:ext uri="{FF2B5EF4-FFF2-40B4-BE49-F238E27FC236}">
                  <a16:creationId xmlns:a16="http://schemas.microsoft.com/office/drawing/2014/main" id="{047DAEB0-C75D-3652-B153-5708AC241D37}"/>
                </a:ext>
              </a:extLst>
            </p:cNvPr>
            <p:cNvGrpSpPr/>
            <p:nvPr/>
          </p:nvGrpSpPr>
          <p:grpSpPr>
            <a:xfrm>
              <a:off x="9259462" y="1281339"/>
              <a:ext cx="1934504" cy="3340206"/>
              <a:chOff x="9259462" y="1281339"/>
              <a:chExt cx="1934504" cy="3340206"/>
            </a:xfrm>
          </p:grpSpPr>
          <p:grpSp>
            <p:nvGrpSpPr>
              <p:cNvPr id="10" name="Group 9">
                <a:extLst>
                  <a:ext uri="{FF2B5EF4-FFF2-40B4-BE49-F238E27FC236}">
                    <a16:creationId xmlns:a16="http://schemas.microsoft.com/office/drawing/2014/main" id="{EF83F0DE-D416-D36A-0B5A-4C5C9A215FBC}"/>
                  </a:ext>
                </a:extLst>
              </p:cNvPr>
              <p:cNvGrpSpPr/>
              <p:nvPr/>
            </p:nvGrpSpPr>
            <p:grpSpPr>
              <a:xfrm>
                <a:off x="9259462" y="1281339"/>
                <a:ext cx="1906175" cy="2084385"/>
                <a:chOff x="1378424" y="1924334"/>
                <a:chExt cx="2306471" cy="2292823"/>
              </a:xfrm>
            </p:grpSpPr>
            <p:sp>
              <p:nvSpPr>
                <p:cNvPr id="16" name="Rectangle 15">
                  <a:extLst>
                    <a:ext uri="{FF2B5EF4-FFF2-40B4-BE49-F238E27FC236}">
                      <a16:creationId xmlns:a16="http://schemas.microsoft.com/office/drawing/2014/main" id="{9788C358-8198-9BA3-AB9A-0431F6BB3511}"/>
                    </a:ext>
                  </a:extLst>
                </p:cNvPr>
                <p:cNvSpPr/>
                <p:nvPr/>
              </p:nvSpPr>
              <p:spPr>
                <a:xfrm>
                  <a:off x="1555844" y="2101754"/>
                  <a:ext cx="2129051" cy="2115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a:cs typeface="B Nazanin" panose="00000400000000000000" pitchFamily="2" charset="-78"/>
                  </a:endParaRPr>
                </a:p>
              </p:txBody>
            </p:sp>
            <p:sp>
              <p:nvSpPr>
                <p:cNvPr id="17" name="Rectangle 16">
                  <a:extLst>
                    <a:ext uri="{FF2B5EF4-FFF2-40B4-BE49-F238E27FC236}">
                      <a16:creationId xmlns:a16="http://schemas.microsoft.com/office/drawing/2014/main" id="{2DB6BEB7-5215-5D3B-0B7B-F10D16B08190}"/>
                    </a:ext>
                  </a:extLst>
                </p:cNvPr>
                <p:cNvSpPr/>
                <p:nvPr/>
              </p:nvSpPr>
              <p:spPr>
                <a:xfrm>
                  <a:off x="1378424" y="1924334"/>
                  <a:ext cx="2129051" cy="2115403"/>
                </a:xfrm>
                <a:prstGeom prst="rect">
                  <a:avLst/>
                </a:prstGeom>
                <a:blipFill dpi="0" rotWithShape="1">
                  <a:blip r:embed="rId5"/>
                  <a:srcRect/>
                  <a:stretch>
                    <a:fillRect l="-2000" t="-19000" r="-9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cs typeface="B Nazanin" panose="00000400000000000000" pitchFamily="2" charset="-78"/>
                  </a:endParaRPr>
                </a:p>
              </p:txBody>
            </p:sp>
          </p:grpSp>
          <p:grpSp>
            <p:nvGrpSpPr>
              <p:cNvPr id="11" name="Group 10">
                <a:extLst>
                  <a:ext uri="{FF2B5EF4-FFF2-40B4-BE49-F238E27FC236}">
                    <a16:creationId xmlns:a16="http://schemas.microsoft.com/office/drawing/2014/main" id="{AEBF7377-3114-D132-53B5-AF47182AF83F}"/>
                  </a:ext>
                </a:extLst>
              </p:cNvPr>
              <p:cNvGrpSpPr/>
              <p:nvPr/>
            </p:nvGrpSpPr>
            <p:grpSpPr>
              <a:xfrm>
                <a:off x="9259462" y="3844908"/>
                <a:ext cx="1934504" cy="776637"/>
                <a:chOff x="490268" y="4404467"/>
                <a:chExt cx="1934504" cy="776637"/>
              </a:xfrm>
            </p:grpSpPr>
            <p:sp>
              <p:nvSpPr>
                <p:cNvPr id="14" name="TextBox 13">
                  <a:extLst>
                    <a:ext uri="{FF2B5EF4-FFF2-40B4-BE49-F238E27FC236}">
                      <a16:creationId xmlns:a16="http://schemas.microsoft.com/office/drawing/2014/main" id="{4542B716-0D95-4801-CE79-F24E91EC9988}"/>
                    </a:ext>
                  </a:extLst>
                </p:cNvPr>
                <p:cNvSpPr txBox="1"/>
                <p:nvPr/>
              </p:nvSpPr>
              <p:spPr>
                <a:xfrm>
                  <a:off x="490268" y="4404467"/>
                  <a:ext cx="1934504" cy="351818"/>
                </a:xfrm>
                <a:prstGeom prst="rect">
                  <a:avLst/>
                </a:prstGeom>
                <a:noFill/>
              </p:spPr>
              <p:txBody>
                <a:bodyPr wrap="square" rtlCol="0">
                  <a:spAutoFit/>
                </a:bodyPr>
                <a:lstStyle/>
                <a:p>
                  <a:pPr algn="r" rtl="1"/>
                  <a:r>
                    <a:rPr lang="fa-IR" sz="1600" b="1" dirty="0">
                      <a:solidFill>
                        <a:schemeClr val="tx1">
                          <a:lumMod val="85000"/>
                          <a:lumOff val="15000"/>
                        </a:schemeClr>
                      </a:solidFill>
                      <a:latin typeface="Montserrat" panose="00000500000000000000" pitchFamily="2" charset="0"/>
                      <a:cs typeface="B Nazanin" panose="00000400000000000000" pitchFamily="2" charset="-78"/>
                    </a:rPr>
                    <a:t>ماری</a:t>
                  </a:r>
                  <a:endParaRPr lang="en-US" sz="1600" b="1"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15" name="TextBox 14">
                  <a:extLst>
                    <a:ext uri="{FF2B5EF4-FFF2-40B4-BE49-F238E27FC236}">
                      <a16:creationId xmlns:a16="http://schemas.microsoft.com/office/drawing/2014/main" id="{522232DE-BE47-59B3-42A5-8BBC4BD113C8}"/>
                    </a:ext>
                  </a:extLst>
                </p:cNvPr>
                <p:cNvSpPr txBox="1"/>
                <p:nvPr/>
              </p:nvSpPr>
              <p:spPr>
                <a:xfrm>
                  <a:off x="490268" y="4861269"/>
                  <a:ext cx="1934504" cy="319835"/>
                </a:xfrm>
                <a:prstGeom prst="rect">
                  <a:avLst/>
                </a:prstGeom>
                <a:noFill/>
              </p:spPr>
              <p:txBody>
                <a:bodyPr wrap="square" rtlCol="0">
                  <a:spAutoFit/>
                </a:bodyPr>
                <a:lstStyle/>
                <a:p>
                  <a:pPr algn="r" rtl="1"/>
                  <a:r>
                    <a:rPr lang="fa-IR" sz="1400" b="1" dirty="0">
                      <a:solidFill>
                        <a:schemeClr val="accent5"/>
                      </a:solidFill>
                      <a:latin typeface="Montserrat" panose="00000500000000000000" pitchFamily="2" charset="0"/>
                      <a:cs typeface="B Nazanin" panose="00000400000000000000" pitchFamily="2" charset="-78"/>
                    </a:rPr>
                    <a:t>خدمات مشتری</a:t>
                  </a:r>
                  <a:endParaRPr lang="en-US" sz="1400" b="1" dirty="0">
                    <a:solidFill>
                      <a:schemeClr val="accent5"/>
                    </a:solidFill>
                    <a:latin typeface="Montserrat" panose="00000500000000000000" pitchFamily="2" charset="0"/>
                    <a:cs typeface="B Nazanin" panose="00000400000000000000" pitchFamily="2" charset="-78"/>
                  </a:endParaRPr>
                </a:p>
              </p:txBody>
            </p:sp>
          </p:grpSp>
        </p:grpSp>
      </p:grpSp>
      <p:sp>
        <p:nvSpPr>
          <p:cNvPr id="42" name="TextBox 41">
            <a:extLst>
              <a:ext uri="{FF2B5EF4-FFF2-40B4-BE49-F238E27FC236}">
                <a16:creationId xmlns:a16="http://schemas.microsoft.com/office/drawing/2014/main" id="{E77DBFCC-16D5-A626-4A5C-F9D01552A805}"/>
              </a:ext>
            </a:extLst>
          </p:cNvPr>
          <p:cNvSpPr txBox="1"/>
          <p:nvPr/>
        </p:nvSpPr>
        <p:spPr>
          <a:xfrm>
            <a:off x="811412" y="934999"/>
            <a:ext cx="6096000"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تیم ما</a:t>
            </a:r>
            <a:endParaRPr lang="en-IN" sz="3200" b="1" dirty="0">
              <a:solidFill>
                <a:schemeClr val="accent5"/>
              </a:solidFill>
              <a:latin typeface="Montserrat" panose="00000500000000000000" pitchFamily="2" charset="0"/>
              <a:cs typeface="B Nazanin" panose="00000400000000000000" pitchFamily="2" charset="-78"/>
            </a:endParaRPr>
          </a:p>
        </p:txBody>
      </p:sp>
      <p:sp>
        <p:nvSpPr>
          <p:cNvPr id="44" name="TextBox 43">
            <a:extLst>
              <a:ext uri="{FF2B5EF4-FFF2-40B4-BE49-F238E27FC236}">
                <a16:creationId xmlns:a16="http://schemas.microsoft.com/office/drawing/2014/main" id="{83FA831A-DDB0-2DDF-02FE-C529A2114EC1}"/>
              </a:ext>
            </a:extLst>
          </p:cNvPr>
          <p:cNvSpPr txBox="1"/>
          <p:nvPr/>
        </p:nvSpPr>
        <p:spPr>
          <a:xfrm>
            <a:off x="811412" y="1666529"/>
            <a:ext cx="9760958" cy="307777"/>
          </a:xfrm>
          <a:prstGeom prst="rect">
            <a:avLst/>
          </a:prstGeom>
          <a:noFill/>
        </p:spPr>
        <p:txBody>
          <a:bodyPr wrap="square">
            <a:spAutoFit/>
          </a:bodyPr>
          <a:lstStyle/>
          <a:p>
            <a:pPr algn="r" rtl="1"/>
            <a:r>
              <a:rPr lang="fa-IR" sz="1400" dirty="0">
                <a:solidFill>
                  <a:schemeClr val="tx1">
                    <a:lumMod val="85000"/>
                    <a:lumOff val="15000"/>
                  </a:schemeClr>
                </a:solidFill>
                <a:latin typeface="Montserrat" panose="00000500000000000000" pitchFamily="2" charset="0"/>
                <a:cs typeface="B Nazanin" panose="00000400000000000000" pitchFamily="2" charset="-78"/>
              </a:rPr>
              <a:t>با ذهن‌های درخشان ما آشنا شوید - تیمی از متخصصان با تجربه با تخصص‌های متنوع، که در اشتیاق ما برای پیشرفت رانندگی متحد شده‌اند.</a:t>
            </a:r>
            <a:endParaRPr lang="en-IN" sz="1400" dirty="0">
              <a:solidFill>
                <a:schemeClr val="tx1">
                  <a:lumMod val="85000"/>
                  <a:lumOff val="15000"/>
                </a:schemeClr>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3502872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ree photo business people working with ipad side view">
            <a:extLst>
              <a:ext uri="{FF2B5EF4-FFF2-40B4-BE49-F238E27FC236}">
                <a16:creationId xmlns:a16="http://schemas.microsoft.com/office/drawing/2014/main" id="{5563E566-A7E0-701D-0EC0-4FF8840D1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540352"/>
            <a:ext cx="4307262" cy="28082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and person looking at a glass cube&#10;&#10;Description automatically generated">
            <a:extLst>
              <a:ext uri="{FF2B5EF4-FFF2-40B4-BE49-F238E27FC236}">
                <a16:creationId xmlns:a16="http://schemas.microsoft.com/office/drawing/2014/main" id="{B9C5CA1D-DB58-39B1-275B-A402935E3FD4}"/>
              </a:ext>
            </a:extLst>
          </p:cNvPr>
          <p:cNvPicPr>
            <a:picLocks noChangeAspect="1"/>
          </p:cNvPicPr>
          <p:nvPr/>
        </p:nvPicPr>
        <p:blipFill rotWithShape="1">
          <a:blip r:embed="rId3">
            <a:extLst>
              <a:ext uri="{28A0092B-C50C-407E-A947-70E740481C1C}">
                <a14:useLocalDpi xmlns:a14="http://schemas.microsoft.com/office/drawing/2010/main" val="0"/>
              </a:ext>
            </a:extLst>
          </a:blip>
          <a:srcRect l="2696"/>
          <a:stretch/>
        </p:blipFill>
        <p:spPr>
          <a:xfrm>
            <a:off x="4629148" y="1181100"/>
            <a:ext cx="7562853" cy="5167505"/>
          </a:xfrm>
          <a:prstGeom prst="rect">
            <a:avLst/>
          </a:prstGeom>
        </p:spPr>
      </p:pic>
      <p:grpSp>
        <p:nvGrpSpPr>
          <p:cNvPr id="2" name="Group 1">
            <a:extLst>
              <a:ext uri="{FF2B5EF4-FFF2-40B4-BE49-F238E27FC236}">
                <a16:creationId xmlns:a16="http://schemas.microsoft.com/office/drawing/2014/main" id="{43453868-0978-ED83-009E-084AB941D24B}"/>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C169C189-38AD-656A-31A1-F66EE550B118}"/>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33607A4D-98D9-B26A-6F2D-60481CF02EA1}"/>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07</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1CAB0D33-6D02-21DF-442C-2777F32B32C1}"/>
              </a:ext>
            </a:extLst>
          </p:cNvPr>
          <p:cNvSpPr/>
          <p:nvPr/>
        </p:nvSpPr>
        <p:spPr>
          <a:xfrm>
            <a:off x="0" y="-13216"/>
            <a:ext cx="523875" cy="4323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8" name="Rectangle 7">
            <a:extLst>
              <a:ext uri="{FF2B5EF4-FFF2-40B4-BE49-F238E27FC236}">
                <a16:creationId xmlns:a16="http://schemas.microsoft.com/office/drawing/2014/main" id="{2BEE2B45-9C95-8D8A-14F5-817DFC5047A9}"/>
              </a:ext>
            </a:extLst>
          </p:cNvPr>
          <p:cNvSpPr/>
          <p:nvPr/>
        </p:nvSpPr>
        <p:spPr>
          <a:xfrm>
            <a:off x="523874" y="1181100"/>
            <a:ext cx="4105274" cy="23592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2" name="TextBox 11">
            <a:extLst>
              <a:ext uri="{FF2B5EF4-FFF2-40B4-BE49-F238E27FC236}">
                <a16:creationId xmlns:a16="http://schemas.microsoft.com/office/drawing/2014/main" id="{66087A95-385F-08E3-0F6F-10684393DEF7}"/>
              </a:ext>
            </a:extLst>
          </p:cNvPr>
          <p:cNvSpPr txBox="1"/>
          <p:nvPr/>
        </p:nvSpPr>
        <p:spPr>
          <a:xfrm>
            <a:off x="857957" y="1822117"/>
            <a:ext cx="3437109" cy="584775"/>
          </a:xfrm>
          <a:prstGeom prst="rect">
            <a:avLst/>
          </a:prstGeom>
          <a:noFill/>
        </p:spPr>
        <p:txBody>
          <a:bodyPr wrap="square">
            <a:spAutoFit/>
          </a:bodyPr>
          <a:lstStyle/>
          <a:p>
            <a:pPr algn="ctr" rtl="1"/>
            <a:r>
              <a:rPr lang="fa-IR" sz="3200" b="1" dirty="0">
                <a:solidFill>
                  <a:schemeClr val="bg1"/>
                </a:solidFill>
                <a:latin typeface="Montserrat" panose="00000500000000000000" pitchFamily="2" charset="0"/>
                <a:cs typeface="B Nazanin" panose="00000400000000000000" pitchFamily="2" charset="-78"/>
              </a:rPr>
              <a:t>تحقیق و توسعه</a:t>
            </a:r>
            <a:endParaRPr lang="en-IN" sz="3200" b="1" dirty="0">
              <a:solidFill>
                <a:schemeClr val="bg1"/>
              </a:solidFill>
              <a:latin typeface="Montserrat" panose="00000500000000000000" pitchFamily="2" charset="0"/>
              <a:cs typeface="B Nazanin" panose="00000400000000000000" pitchFamily="2" charset="-78"/>
            </a:endParaRPr>
          </a:p>
        </p:txBody>
      </p:sp>
      <p:sp>
        <p:nvSpPr>
          <p:cNvPr id="13" name="Rectangle 12">
            <a:extLst>
              <a:ext uri="{FF2B5EF4-FFF2-40B4-BE49-F238E27FC236}">
                <a16:creationId xmlns:a16="http://schemas.microsoft.com/office/drawing/2014/main" id="{535067E3-7CC8-F033-643A-9C5F087F8F20}"/>
              </a:ext>
            </a:extLst>
          </p:cNvPr>
          <p:cNvSpPr/>
          <p:nvPr/>
        </p:nvSpPr>
        <p:spPr>
          <a:xfrm>
            <a:off x="4629148" y="3540352"/>
            <a:ext cx="4343402" cy="2819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15" name="TextBox 14">
            <a:extLst>
              <a:ext uri="{FF2B5EF4-FFF2-40B4-BE49-F238E27FC236}">
                <a16:creationId xmlns:a16="http://schemas.microsoft.com/office/drawing/2014/main" id="{F1C8847A-9256-5ADB-3598-552DEF517B77}"/>
              </a:ext>
            </a:extLst>
          </p:cNvPr>
          <p:cNvSpPr txBox="1"/>
          <p:nvPr/>
        </p:nvSpPr>
        <p:spPr>
          <a:xfrm>
            <a:off x="4981574" y="4186061"/>
            <a:ext cx="3638550" cy="1160511"/>
          </a:xfrm>
          <a:prstGeom prst="rect">
            <a:avLst/>
          </a:prstGeom>
          <a:noFill/>
        </p:spPr>
        <p:txBody>
          <a:bodyPr wrap="square">
            <a:spAutoFit/>
          </a:bodyPr>
          <a:lstStyle/>
          <a:p>
            <a:pPr algn="r" rtl="1">
              <a:lnSpc>
                <a:spcPct val="150000"/>
              </a:lnSpc>
            </a:pPr>
            <a:r>
              <a:rPr lang="fa-IR" sz="1600" dirty="0">
                <a:solidFill>
                  <a:schemeClr val="bg1"/>
                </a:solidFill>
                <a:latin typeface="Montserrat" panose="00000500000000000000" pitchFamily="2" charset="0"/>
                <a:cs typeface="B Nazanin" panose="00000400000000000000" pitchFamily="2" charset="-78"/>
              </a:rPr>
              <a:t>پیگیری بی‌وقفه تحقیق و توسعه ما منجر به اکتشافات موفقیت‌آمیز می‌شود و تضمین می‌کند که راه‌حل‌های ما جلوتر از منحنی هستند.</a:t>
            </a:r>
            <a:endParaRPr lang="en-IN" sz="1600" dirty="0">
              <a:solidFill>
                <a:schemeClr val="bg1"/>
              </a:solidFill>
              <a:latin typeface="Montserrat" panose="00000500000000000000" pitchFamily="2" charset="0"/>
              <a:cs typeface="B Nazanin" panose="00000400000000000000" pitchFamily="2" charset="-78"/>
            </a:endParaRPr>
          </a:p>
        </p:txBody>
      </p:sp>
    </p:spTree>
    <p:extLst>
      <p:ext uri="{BB962C8B-B14F-4D97-AF65-F5344CB8AC3E}">
        <p14:creationId xmlns:p14="http://schemas.microsoft.com/office/powerpoint/2010/main" val="1132425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6389648-1FC4-0B9D-BAF6-194520E3411C}"/>
              </a:ext>
            </a:extLst>
          </p:cNvPr>
          <p:cNvSpPr/>
          <p:nvPr/>
        </p:nvSpPr>
        <p:spPr>
          <a:xfrm>
            <a:off x="4234061" y="1790442"/>
            <a:ext cx="7711678" cy="3416300"/>
          </a:xfrm>
          <a:prstGeom prst="rect">
            <a:avLst/>
          </a:prstGeom>
          <a:solidFill>
            <a:schemeClr val="bg1"/>
          </a:solidFill>
          <a:ln>
            <a:noFill/>
          </a:ln>
          <a:effectLst>
            <a:outerShdw blurRad="50800" sx="102000" sy="102000" algn="ctr" rotWithShape="0">
              <a:prstClr val="black">
                <a:alpha val="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2" name="Group 1">
            <a:extLst>
              <a:ext uri="{FF2B5EF4-FFF2-40B4-BE49-F238E27FC236}">
                <a16:creationId xmlns:a16="http://schemas.microsoft.com/office/drawing/2014/main" id="{4C566ECB-AD37-8672-BF77-1E7E02842A6F}"/>
              </a:ext>
            </a:extLst>
          </p:cNvPr>
          <p:cNvGrpSpPr/>
          <p:nvPr/>
        </p:nvGrpSpPr>
        <p:grpSpPr>
          <a:xfrm>
            <a:off x="10906522" y="-12700"/>
            <a:ext cx="615156" cy="952500"/>
            <a:chOff x="10248900" y="0"/>
            <a:chExt cx="812800" cy="952500"/>
          </a:xfrm>
        </p:grpSpPr>
        <p:sp>
          <p:nvSpPr>
            <p:cNvPr id="3" name="Rectangle 2">
              <a:extLst>
                <a:ext uri="{FF2B5EF4-FFF2-40B4-BE49-F238E27FC236}">
                  <a16:creationId xmlns:a16="http://schemas.microsoft.com/office/drawing/2014/main" id="{A86751F6-27C4-F9FE-1423-3D721E7849B1}"/>
                </a:ext>
              </a:extLst>
            </p:cNvPr>
            <p:cNvSpPr/>
            <p:nvPr/>
          </p:nvSpPr>
          <p:spPr>
            <a:xfrm>
              <a:off x="10248900" y="0"/>
              <a:ext cx="812800" cy="9525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sp>
          <p:nvSpPr>
            <p:cNvPr id="4" name="TextBox 3">
              <a:extLst>
                <a:ext uri="{FF2B5EF4-FFF2-40B4-BE49-F238E27FC236}">
                  <a16:creationId xmlns:a16="http://schemas.microsoft.com/office/drawing/2014/main" id="{B87221F9-2694-FFC2-28C6-180246F1A2AB}"/>
                </a:ext>
              </a:extLst>
            </p:cNvPr>
            <p:cNvSpPr txBox="1"/>
            <p:nvPr/>
          </p:nvSpPr>
          <p:spPr>
            <a:xfrm>
              <a:off x="10248900" y="291584"/>
              <a:ext cx="812800" cy="369332"/>
            </a:xfrm>
            <a:prstGeom prst="rect">
              <a:avLst/>
            </a:prstGeom>
            <a:noFill/>
          </p:spPr>
          <p:txBody>
            <a:bodyPr wrap="square" rtlCol="0">
              <a:spAutoFit/>
            </a:bodyPr>
            <a:lstStyle/>
            <a:p>
              <a:pPr algn="ctr" rtl="1"/>
              <a:r>
                <a:rPr lang="en-US" b="1" dirty="0">
                  <a:solidFill>
                    <a:schemeClr val="bg1"/>
                  </a:solidFill>
                  <a:latin typeface="Montserrat" panose="00000500000000000000" pitchFamily="2" charset="0"/>
                  <a:cs typeface="B Nazanin" panose="00000400000000000000" pitchFamily="2" charset="-78"/>
                </a:rPr>
                <a:t>08</a:t>
              </a:r>
              <a:endParaRPr lang="en-IN" b="1" dirty="0">
                <a:solidFill>
                  <a:schemeClr val="bg1"/>
                </a:solidFill>
                <a:latin typeface="Montserrat" panose="00000500000000000000" pitchFamily="2" charset="0"/>
                <a:cs typeface="B Nazanin" panose="00000400000000000000" pitchFamily="2" charset="-78"/>
              </a:endParaRPr>
            </a:p>
          </p:txBody>
        </p:sp>
      </p:grpSp>
      <p:sp>
        <p:nvSpPr>
          <p:cNvPr id="5" name="Rectangle 4">
            <a:extLst>
              <a:ext uri="{FF2B5EF4-FFF2-40B4-BE49-F238E27FC236}">
                <a16:creationId xmlns:a16="http://schemas.microsoft.com/office/drawing/2014/main" id="{7801026B-6514-7EA9-B68B-8CDB61368FF8}"/>
              </a:ext>
            </a:extLst>
          </p:cNvPr>
          <p:cNvSpPr/>
          <p:nvPr/>
        </p:nvSpPr>
        <p:spPr>
          <a:xfrm>
            <a:off x="0" y="2971800"/>
            <a:ext cx="457200" cy="9144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pic>
        <p:nvPicPr>
          <p:cNvPr id="25" name="Picture 24" descr="A hand holding a light bulb&#10;&#10;Description automatically generated">
            <a:extLst>
              <a:ext uri="{FF2B5EF4-FFF2-40B4-BE49-F238E27FC236}">
                <a16:creationId xmlns:a16="http://schemas.microsoft.com/office/drawing/2014/main" id="{D6585E4D-576B-008C-F10B-57D71B4A2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04" y="-12700"/>
            <a:ext cx="4741991" cy="6858000"/>
          </a:xfrm>
          <a:prstGeom prst="rect">
            <a:avLst/>
          </a:prstGeom>
        </p:spPr>
      </p:pic>
      <p:grpSp>
        <p:nvGrpSpPr>
          <p:cNvPr id="34" name="Group 33">
            <a:extLst>
              <a:ext uri="{FF2B5EF4-FFF2-40B4-BE49-F238E27FC236}">
                <a16:creationId xmlns:a16="http://schemas.microsoft.com/office/drawing/2014/main" id="{0606E830-0C2A-C696-C7C5-EC2E04D00CE3}"/>
              </a:ext>
            </a:extLst>
          </p:cNvPr>
          <p:cNvGrpSpPr/>
          <p:nvPr/>
        </p:nvGrpSpPr>
        <p:grpSpPr>
          <a:xfrm>
            <a:off x="6159500" y="2298184"/>
            <a:ext cx="5543474" cy="2400816"/>
            <a:chOff x="6159500" y="2298184"/>
            <a:chExt cx="5543474" cy="2400816"/>
          </a:xfrm>
        </p:grpSpPr>
        <p:sp>
          <p:nvSpPr>
            <p:cNvPr id="28" name="Rectangle 27">
              <a:extLst>
                <a:ext uri="{FF2B5EF4-FFF2-40B4-BE49-F238E27FC236}">
                  <a16:creationId xmlns:a16="http://schemas.microsoft.com/office/drawing/2014/main" id="{AC965F7D-E0E6-39AE-6A75-BD5357430577}"/>
                </a:ext>
              </a:extLst>
            </p:cNvPr>
            <p:cNvSpPr/>
            <p:nvPr/>
          </p:nvSpPr>
          <p:spPr>
            <a:xfrm>
              <a:off x="6159500" y="2298184"/>
              <a:ext cx="45719" cy="240081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en-IN">
                <a:cs typeface="B Nazanin" panose="00000400000000000000" pitchFamily="2" charset="-78"/>
              </a:endParaRPr>
            </a:p>
          </p:txBody>
        </p:sp>
        <p:grpSp>
          <p:nvGrpSpPr>
            <p:cNvPr id="33" name="Group 32">
              <a:extLst>
                <a:ext uri="{FF2B5EF4-FFF2-40B4-BE49-F238E27FC236}">
                  <a16:creationId xmlns:a16="http://schemas.microsoft.com/office/drawing/2014/main" id="{7047D48D-1859-3AC7-4272-430CED1BC637}"/>
                </a:ext>
              </a:extLst>
            </p:cNvPr>
            <p:cNvGrpSpPr/>
            <p:nvPr/>
          </p:nvGrpSpPr>
          <p:grpSpPr>
            <a:xfrm>
              <a:off x="6516701" y="2605536"/>
              <a:ext cx="5186273" cy="1427681"/>
              <a:chOff x="6516701" y="2679412"/>
              <a:chExt cx="5186273" cy="1427681"/>
            </a:xfrm>
          </p:grpSpPr>
          <p:sp>
            <p:nvSpPr>
              <p:cNvPr id="30" name="TextBox 29">
                <a:extLst>
                  <a:ext uri="{FF2B5EF4-FFF2-40B4-BE49-F238E27FC236}">
                    <a16:creationId xmlns:a16="http://schemas.microsoft.com/office/drawing/2014/main" id="{2BF808A6-ED77-8D97-0742-6062DD7A9C5A}"/>
                  </a:ext>
                </a:extLst>
              </p:cNvPr>
              <p:cNvSpPr txBox="1"/>
              <p:nvPr/>
            </p:nvSpPr>
            <p:spPr>
              <a:xfrm>
                <a:off x="6516701" y="3306874"/>
                <a:ext cx="5004977" cy="800219"/>
              </a:xfrm>
              <a:prstGeom prst="rect">
                <a:avLst/>
              </a:prstGeom>
              <a:noFill/>
            </p:spPr>
            <p:txBody>
              <a:bodyPr wrap="square">
                <a:spAutoFit/>
              </a:bodyPr>
              <a:lstStyle/>
              <a:p>
                <a:pPr algn="r" rtl="1">
                  <a:lnSpc>
                    <a:spcPct val="150000"/>
                  </a:lnSpc>
                </a:pPr>
                <a:r>
                  <a:rPr lang="fa-IR" sz="1600" dirty="0">
                    <a:solidFill>
                      <a:schemeClr val="tx1">
                        <a:lumMod val="85000"/>
                        <a:lumOff val="15000"/>
                      </a:schemeClr>
                    </a:solidFill>
                    <a:latin typeface="Montserrat" panose="00000500000000000000" pitchFamily="2" charset="0"/>
                    <a:cs typeface="B Nazanin" panose="00000400000000000000" pitchFamily="2" charset="-78"/>
                  </a:rPr>
                  <a:t>معرفی محصولات شاخص ما، طراحی شده برای متحول کردن مشاغل و ساده کردن زندگی از طریق یکپارچه سازی یکپارچه فناوری.</a:t>
                </a:r>
                <a:endParaRPr lang="en-IN" sz="1600" dirty="0">
                  <a:solidFill>
                    <a:schemeClr val="tx1">
                      <a:lumMod val="85000"/>
                      <a:lumOff val="15000"/>
                    </a:schemeClr>
                  </a:solidFill>
                  <a:latin typeface="Montserrat" panose="00000500000000000000" pitchFamily="2" charset="0"/>
                  <a:cs typeface="B Nazanin" panose="00000400000000000000" pitchFamily="2" charset="-78"/>
                </a:endParaRPr>
              </a:p>
            </p:txBody>
          </p:sp>
          <p:sp>
            <p:nvSpPr>
              <p:cNvPr id="32" name="TextBox 31">
                <a:extLst>
                  <a:ext uri="{FF2B5EF4-FFF2-40B4-BE49-F238E27FC236}">
                    <a16:creationId xmlns:a16="http://schemas.microsoft.com/office/drawing/2014/main" id="{E72AA311-7D0C-33FA-2D31-9BCFDA7C3103}"/>
                  </a:ext>
                </a:extLst>
              </p:cNvPr>
              <p:cNvSpPr txBox="1"/>
              <p:nvPr/>
            </p:nvSpPr>
            <p:spPr>
              <a:xfrm>
                <a:off x="6516701" y="2679412"/>
                <a:ext cx="5186273" cy="584775"/>
              </a:xfrm>
              <a:prstGeom prst="rect">
                <a:avLst/>
              </a:prstGeom>
              <a:noFill/>
            </p:spPr>
            <p:txBody>
              <a:bodyPr wrap="square">
                <a:spAutoFit/>
              </a:bodyPr>
              <a:lstStyle/>
              <a:p>
                <a:pPr algn="r" rtl="1"/>
                <a:r>
                  <a:rPr lang="fa-IR" sz="3200" b="1" dirty="0">
                    <a:solidFill>
                      <a:schemeClr val="accent5"/>
                    </a:solidFill>
                    <a:latin typeface="Montserrat" panose="00000500000000000000" pitchFamily="2" charset="0"/>
                    <a:cs typeface="B Nazanin" panose="00000400000000000000" pitchFamily="2" charset="-78"/>
                  </a:rPr>
                  <a:t>محصولات نوآورانه</a:t>
                </a:r>
                <a:endParaRPr lang="en-IN" sz="3200" b="1" dirty="0">
                  <a:solidFill>
                    <a:schemeClr val="accent5"/>
                  </a:solidFill>
                  <a:latin typeface="Montserrat" panose="00000500000000000000" pitchFamily="2" charset="0"/>
                  <a:cs typeface="B Nazanin" panose="00000400000000000000" pitchFamily="2" charset="-78"/>
                </a:endParaRPr>
              </a:p>
            </p:txBody>
          </p:sp>
        </p:grpSp>
      </p:grpSp>
    </p:spTree>
    <p:extLst>
      <p:ext uri="{BB962C8B-B14F-4D97-AF65-F5344CB8AC3E}">
        <p14:creationId xmlns:p14="http://schemas.microsoft.com/office/powerpoint/2010/main" val="4097107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104">
      <a:dk1>
        <a:sysClr val="windowText" lastClr="000000"/>
      </a:dk1>
      <a:lt1>
        <a:sysClr val="window" lastClr="FFFFFF"/>
      </a:lt1>
      <a:dk2>
        <a:srgbClr val="44546A"/>
      </a:dk2>
      <a:lt2>
        <a:srgbClr val="7030A0"/>
      </a:lt2>
      <a:accent1>
        <a:srgbClr val="F23558"/>
      </a:accent1>
      <a:accent2>
        <a:srgbClr val="0D7AD9"/>
      </a:accent2>
      <a:accent3>
        <a:srgbClr val="75B503"/>
      </a:accent3>
      <a:accent4>
        <a:srgbClr val="F2A950"/>
      </a:accent4>
      <a:accent5>
        <a:srgbClr val="F25E3D"/>
      </a:accent5>
      <a:accent6>
        <a:srgbClr val="00B0F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991</Words>
  <Application>Microsoft Office PowerPoint</Application>
  <PresentationFormat>Widescreen</PresentationFormat>
  <Paragraphs>152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2024-03-16T09:27:43Z</dcterms:created>
  <dcterms:modified xsi:type="dcterms:W3CDTF">2024-03-31T19:09:37Z</dcterms:modified>
</cp:coreProperties>
</file>