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2"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5143500" type="screen16x9"/>
  <p:notesSz cx="6858000" cy="9144000"/>
  <p:embeddedFontLst>
    <p:embeddedFont>
      <p:font typeface="Alatsi" panose="020B0604020202020204" charset="0"/>
      <p:regular r:id="rId23"/>
    </p:embeddedFont>
    <p:embeddedFont>
      <p:font typeface="Anybody SemiBold" panose="020B0604020202020204" charset="0"/>
      <p:regular r:id="rId24"/>
      <p:bold r:id="rId25"/>
      <p:italic r:id="rId26"/>
      <p:boldItalic r:id="rId27"/>
    </p:embeddedFont>
    <p:embeddedFont>
      <p:font typeface="Nunito Light" pitchFamily="2" charset="0"/>
      <p:regular r:id="rId28"/>
    </p:embeddedFont>
    <p:embeddedFont>
      <p:font typeface="Open Sans" panose="020B0606030504020204" pitchFamily="34" charset="0"/>
      <p:regular r:id="rId29"/>
      <p:bold r:id="rId30"/>
      <p:italic r:id="rId31"/>
      <p:boldItalic r:id="rId32"/>
    </p:embeddedFont>
    <p:embeddedFont>
      <p:font typeface="Raleway" pitchFamily="2" charset="0"/>
      <p:regular r:id="rId33"/>
      <p:bold r:id="rId34"/>
      <p:italic r:id="rId35"/>
      <p:boldItalic r:id="rId36"/>
    </p:embeddedFont>
    <p:embeddedFont>
      <p:font typeface="Sora"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5C8714-D6E2-4ACD-9FD7-C20DC956F16E}">
  <a:tblStyle styleId="{435C8714-D6E2-4ACD-9FD7-C20DC956F1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A244995-E29D-4DA7-80DA-9998A5738AA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78" autoAdjust="0"/>
  </p:normalViewPr>
  <p:slideViewPr>
    <p:cSldViewPr snapToGrid="0">
      <p:cViewPr varScale="1">
        <p:scale>
          <a:sx n="86" d="100"/>
          <a:sy n="86" d="100"/>
        </p:scale>
        <p:origin x="9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7637ac882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7637ac882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ff18b49f31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ff18b49f31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125d80b41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1125d80b41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ff18b49f31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ff18b49f31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204a4cecd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204a4cecd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1ff18b49f31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1ff18b49f31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204a31f363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204a31f363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a31f363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a31f363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1ff18b49f31_1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1ff18b49f31_1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1125d80b419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1125d80b419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1125d80b419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1125d80b419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775920427e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775920427e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27755a5ae87_1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27755a5ae87_1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125d80b41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125d80b41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125d80b41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125d80b41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125d80b41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125d80b41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125d80b4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125d80b4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ff18b49f31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ff18b49f31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708225" y="506925"/>
            <a:ext cx="4652100" cy="24072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7200" b="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5512250" y="3127300"/>
            <a:ext cx="2780100" cy="725100"/>
          </a:xfrm>
          <a:prstGeom prst="rect">
            <a:avLst/>
          </a:prstGeom>
          <a:solidFill>
            <a:schemeClr val="accent1"/>
          </a:solidFill>
        </p:spPr>
        <p:txBody>
          <a:bodyPr spcFirstLastPara="1" wrap="square" lIns="91425" tIns="91425" rIns="91425" bIns="91425" anchor="ctr"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4980185" y="4689631"/>
            <a:ext cx="373194" cy="373194"/>
          </a:xfrm>
          <a:custGeom>
            <a:avLst/>
            <a:gdLst/>
            <a:ahLst/>
            <a:cxnLst/>
            <a:rect l="l" t="t" r="r" b="b"/>
            <a:pathLst>
              <a:path w="3328" h="3328" extrusionOk="0">
                <a:moveTo>
                  <a:pt x="1667" y="1"/>
                </a:moveTo>
                <a:cubicBezTo>
                  <a:pt x="1667" y="922"/>
                  <a:pt x="922" y="1667"/>
                  <a:pt x="1" y="1667"/>
                </a:cubicBezTo>
                <a:cubicBezTo>
                  <a:pt x="922" y="1667"/>
                  <a:pt x="1667" y="2412"/>
                  <a:pt x="1667" y="3327"/>
                </a:cubicBezTo>
                <a:cubicBezTo>
                  <a:pt x="1667" y="2412"/>
                  <a:pt x="2412" y="1667"/>
                  <a:pt x="3327" y="1667"/>
                </a:cubicBezTo>
                <a:cubicBezTo>
                  <a:pt x="2412" y="1667"/>
                  <a:pt x="1667" y="922"/>
                  <a:pt x="1667"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5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7"/>
        <p:cNvGrpSpPr/>
        <p:nvPr/>
      </p:nvGrpSpPr>
      <p:grpSpPr>
        <a:xfrm>
          <a:off x="0" y="0"/>
          <a:ext cx="0" cy="0"/>
          <a:chOff x="0" y="0"/>
          <a:chExt cx="0" cy="0"/>
        </a:xfrm>
      </p:grpSpPr>
      <p:sp>
        <p:nvSpPr>
          <p:cNvPr id="58" name="Google Shape;58;p13"/>
          <p:cNvSpPr/>
          <p:nvPr/>
        </p:nvSpPr>
        <p:spPr>
          <a:xfrm flipH="1">
            <a:off x="-3" y="-76200"/>
            <a:ext cx="8008752" cy="1452541"/>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3"/>
          <p:cNvSpPr txBox="1">
            <a:spLocks noGrp="1"/>
          </p:cNvSpPr>
          <p:nvPr>
            <p:ph type="title" idx="2" hasCustomPrompt="1"/>
          </p:nvPr>
        </p:nvSpPr>
        <p:spPr>
          <a:xfrm>
            <a:off x="1592000" y="148088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title" idx="3" hasCustomPrompt="1"/>
          </p:nvPr>
        </p:nvSpPr>
        <p:spPr>
          <a:xfrm>
            <a:off x="1592000" y="29142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 name="Google Shape;62;p13"/>
          <p:cNvSpPr txBox="1">
            <a:spLocks noGrp="1"/>
          </p:cNvSpPr>
          <p:nvPr>
            <p:ph type="title" idx="4" hasCustomPrompt="1"/>
          </p:nvPr>
        </p:nvSpPr>
        <p:spPr>
          <a:xfrm>
            <a:off x="3815400" y="148088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title" idx="5" hasCustomPrompt="1"/>
          </p:nvPr>
        </p:nvSpPr>
        <p:spPr>
          <a:xfrm>
            <a:off x="3815400" y="29142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a:spLocks noGrp="1"/>
          </p:cNvSpPr>
          <p:nvPr>
            <p:ph type="title" idx="6" hasCustomPrompt="1"/>
          </p:nvPr>
        </p:nvSpPr>
        <p:spPr>
          <a:xfrm>
            <a:off x="6286075" y="148088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a:spLocks noGrp="1"/>
          </p:cNvSpPr>
          <p:nvPr>
            <p:ph type="title" idx="7" hasCustomPrompt="1"/>
          </p:nvPr>
        </p:nvSpPr>
        <p:spPr>
          <a:xfrm>
            <a:off x="6286075" y="29142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3"/>
          <p:cNvSpPr txBox="1">
            <a:spLocks noGrp="1"/>
          </p:cNvSpPr>
          <p:nvPr>
            <p:ph type="subTitle" idx="1"/>
          </p:nvPr>
        </p:nvSpPr>
        <p:spPr>
          <a:xfrm>
            <a:off x="1197950" y="1984400"/>
            <a:ext cx="1522800" cy="6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Alatsi"/>
                <a:ea typeface="Alatsi"/>
                <a:cs typeface="Alatsi"/>
                <a:sym typeface="Alatsi"/>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7" name="Google Shape;67;p13"/>
          <p:cNvSpPr txBox="1">
            <a:spLocks noGrp="1"/>
          </p:cNvSpPr>
          <p:nvPr>
            <p:ph type="subTitle" idx="8"/>
          </p:nvPr>
        </p:nvSpPr>
        <p:spPr>
          <a:xfrm>
            <a:off x="3419250" y="1984400"/>
            <a:ext cx="1527000" cy="6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Alatsi"/>
                <a:ea typeface="Alatsi"/>
                <a:cs typeface="Alatsi"/>
                <a:sym typeface="Alatsi"/>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8" name="Google Shape;68;p13"/>
          <p:cNvSpPr txBox="1">
            <a:spLocks noGrp="1"/>
          </p:cNvSpPr>
          <p:nvPr>
            <p:ph type="subTitle" idx="9"/>
          </p:nvPr>
        </p:nvSpPr>
        <p:spPr>
          <a:xfrm>
            <a:off x="5889925" y="1984400"/>
            <a:ext cx="1527000" cy="6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Alatsi"/>
                <a:ea typeface="Alatsi"/>
                <a:cs typeface="Alatsi"/>
                <a:sym typeface="Alatsi"/>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9" name="Google Shape;69;p13"/>
          <p:cNvSpPr txBox="1">
            <a:spLocks noGrp="1"/>
          </p:cNvSpPr>
          <p:nvPr>
            <p:ph type="subTitle" idx="13"/>
          </p:nvPr>
        </p:nvSpPr>
        <p:spPr>
          <a:xfrm>
            <a:off x="1197950" y="3417950"/>
            <a:ext cx="1522800" cy="6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Alatsi"/>
                <a:ea typeface="Alatsi"/>
                <a:cs typeface="Alatsi"/>
                <a:sym typeface="Alatsi"/>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0" name="Google Shape;70;p13"/>
          <p:cNvSpPr txBox="1">
            <a:spLocks noGrp="1"/>
          </p:cNvSpPr>
          <p:nvPr>
            <p:ph type="subTitle" idx="14"/>
          </p:nvPr>
        </p:nvSpPr>
        <p:spPr>
          <a:xfrm>
            <a:off x="3419250" y="3417950"/>
            <a:ext cx="1527000" cy="6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Alatsi"/>
                <a:ea typeface="Alatsi"/>
                <a:cs typeface="Alatsi"/>
                <a:sym typeface="Alatsi"/>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1" name="Google Shape;71;p13"/>
          <p:cNvSpPr txBox="1">
            <a:spLocks noGrp="1"/>
          </p:cNvSpPr>
          <p:nvPr>
            <p:ph type="subTitle" idx="15"/>
          </p:nvPr>
        </p:nvSpPr>
        <p:spPr>
          <a:xfrm>
            <a:off x="5889925" y="3417950"/>
            <a:ext cx="1527000" cy="6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Alatsi"/>
                <a:ea typeface="Alatsi"/>
                <a:cs typeface="Alatsi"/>
                <a:sym typeface="Alatsi"/>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4"/>
          <p:cNvSpPr/>
          <p:nvPr/>
        </p:nvSpPr>
        <p:spPr>
          <a:xfrm rot="10800000">
            <a:off x="19" y="4088914"/>
            <a:ext cx="7182981" cy="1054586"/>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208452" y="198121"/>
            <a:ext cx="420876" cy="420876"/>
          </a:xfrm>
          <a:custGeom>
            <a:avLst/>
            <a:gdLst/>
            <a:ahLst/>
            <a:cxnLst/>
            <a:rect l="l" t="t" r="r" b="b"/>
            <a:pathLst>
              <a:path w="3328" h="3328" extrusionOk="0">
                <a:moveTo>
                  <a:pt x="1667" y="1"/>
                </a:moveTo>
                <a:cubicBezTo>
                  <a:pt x="1667" y="917"/>
                  <a:pt x="922" y="1661"/>
                  <a:pt x="1" y="1661"/>
                </a:cubicBezTo>
                <a:cubicBezTo>
                  <a:pt x="922" y="1661"/>
                  <a:pt x="1667" y="2406"/>
                  <a:pt x="1667" y="3328"/>
                </a:cubicBezTo>
                <a:cubicBezTo>
                  <a:pt x="1667" y="2406"/>
                  <a:pt x="2412" y="1661"/>
                  <a:pt x="3328" y="1661"/>
                </a:cubicBezTo>
                <a:cubicBezTo>
                  <a:pt x="2412" y="1661"/>
                  <a:pt x="1667" y="917"/>
                  <a:pt x="1667"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76"/>
        <p:cNvGrpSpPr/>
        <p:nvPr/>
      </p:nvGrpSpPr>
      <p:grpSpPr>
        <a:xfrm>
          <a:off x="0" y="0"/>
          <a:ext cx="0" cy="0"/>
          <a:chOff x="0" y="0"/>
          <a:chExt cx="0" cy="0"/>
        </a:xfrm>
      </p:grpSpPr>
      <p:sp>
        <p:nvSpPr>
          <p:cNvPr id="77" name="Google Shape;77;p15"/>
          <p:cNvSpPr/>
          <p:nvPr/>
        </p:nvSpPr>
        <p:spPr>
          <a:xfrm flipH="1">
            <a:off x="-3" y="0"/>
            <a:ext cx="8008752" cy="1452541"/>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79"/>
        <p:cNvGrpSpPr/>
        <p:nvPr/>
      </p:nvGrpSpPr>
      <p:grpSpPr>
        <a:xfrm>
          <a:off x="0" y="0"/>
          <a:ext cx="0" cy="0"/>
          <a:chOff x="0" y="0"/>
          <a:chExt cx="0" cy="0"/>
        </a:xfrm>
      </p:grpSpPr>
      <p:sp>
        <p:nvSpPr>
          <p:cNvPr id="80" name="Google Shape;80;p16"/>
          <p:cNvSpPr txBox="1">
            <a:spLocks noGrp="1"/>
          </p:cNvSpPr>
          <p:nvPr>
            <p:ph type="subTitle" idx="1"/>
          </p:nvPr>
        </p:nvSpPr>
        <p:spPr>
          <a:xfrm>
            <a:off x="3993525" y="2061425"/>
            <a:ext cx="4435500" cy="189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a:lvl1pPr>
            <a:lvl2pPr lvl="1" rtl="0">
              <a:lnSpc>
                <a:spcPct val="100000"/>
              </a:lnSpc>
              <a:spcBef>
                <a:spcPts val="0"/>
              </a:spcBef>
              <a:spcAft>
                <a:spcPts val="0"/>
              </a:spcAft>
              <a:buSzPts val="1600"/>
              <a:buAutoNum type="alphaLcPeriod"/>
              <a:defRPr sz="1600"/>
            </a:lvl2pPr>
            <a:lvl3pPr lvl="2" rtl="0">
              <a:lnSpc>
                <a:spcPct val="100000"/>
              </a:lnSpc>
              <a:spcBef>
                <a:spcPts val="0"/>
              </a:spcBef>
              <a:spcAft>
                <a:spcPts val="0"/>
              </a:spcAft>
              <a:buSzPts val="1600"/>
              <a:buAutoNum type="romanLcPeriod"/>
              <a:defRPr sz="1600"/>
            </a:lvl3pPr>
            <a:lvl4pPr lvl="3" rtl="0">
              <a:lnSpc>
                <a:spcPct val="100000"/>
              </a:lnSpc>
              <a:spcBef>
                <a:spcPts val="0"/>
              </a:spcBef>
              <a:spcAft>
                <a:spcPts val="0"/>
              </a:spcAft>
              <a:buSzPts val="1600"/>
              <a:buAutoNum type="arabicPeriod"/>
              <a:defRPr sz="1600"/>
            </a:lvl4pPr>
            <a:lvl5pPr lvl="4" rtl="0">
              <a:lnSpc>
                <a:spcPct val="100000"/>
              </a:lnSpc>
              <a:spcBef>
                <a:spcPts val="0"/>
              </a:spcBef>
              <a:spcAft>
                <a:spcPts val="0"/>
              </a:spcAft>
              <a:buSzPts val="1600"/>
              <a:buAutoNum type="alphaLcPeriod"/>
              <a:defRPr sz="1600"/>
            </a:lvl5pPr>
            <a:lvl6pPr lvl="5" rtl="0">
              <a:lnSpc>
                <a:spcPct val="100000"/>
              </a:lnSpc>
              <a:spcBef>
                <a:spcPts val="0"/>
              </a:spcBef>
              <a:spcAft>
                <a:spcPts val="0"/>
              </a:spcAft>
              <a:buSzPts val="1600"/>
              <a:buAutoNum type="romanLcPeriod"/>
              <a:defRPr sz="1600"/>
            </a:lvl6pPr>
            <a:lvl7pPr lvl="6" rtl="0">
              <a:lnSpc>
                <a:spcPct val="100000"/>
              </a:lnSpc>
              <a:spcBef>
                <a:spcPts val="0"/>
              </a:spcBef>
              <a:spcAft>
                <a:spcPts val="0"/>
              </a:spcAft>
              <a:buSzPts val="1600"/>
              <a:buAutoNum type="arabicPeriod"/>
              <a:defRPr sz="1600"/>
            </a:lvl7pPr>
            <a:lvl8pPr lvl="7" rtl="0">
              <a:lnSpc>
                <a:spcPct val="100000"/>
              </a:lnSpc>
              <a:spcBef>
                <a:spcPts val="0"/>
              </a:spcBef>
              <a:spcAft>
                <a:spcPts val="0"/>
              </a:spcAft>
              <a:buSzPts val="1600"/>
              <a:buAutoNum type="alphaLcPeriod"/>
              <a:defRPr sz="1600"/>
            </a:lvl8pPr>
            <a:lvl9pPr lvl="8" rtl="0">
              <a:lnSpc>
                <a:spcPct val="100000"/>
              </a:lnSpc>
              <a:spcBef>
                <a:spcPts val="0"/>
              </a:spcBef>
              <a:spcAft>
                <a:spcPts val="0"/>
              </a:spcAft>
              <a:buSzPts val="1600"/>
              <a:buAutoNum type="romanLcPeriod"/>
              <a:defRPr sz="1600"/>
            </a:lvl9pPr>
          </a:lstStyle>
          <a:p>
            <a:endParaRPr/>
          </a:p>
        </p:txBody>
      </p:sp>
      <p:sp>
        <p:nvSpPr>
          <p:cNvPr id="81" name="Google Shape;81;p16"/>
          <p:cNvSpPr txBox="1">
            <a:spLocks noGrp="1"/>
          </p:cNvSpPr>
          <p:nvPr>
            <p:ph type="title"/>
          </p:nvPr>
        </p:nvSpPr>
        <p:spPr>
          <a:xfrm>
            <a:off x="3993525" y="781825"/>
            <a:ext cx="4435500" cy="122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82"/>
        <p:cNvGrpSpPr/>
        <p:nvPr/>
      </p:nvGrpSpPr>
      <p:grpSpPr>
        <a:xfrm>
          <a:off x="0" y="0"/>
          <a:ext cx="0" cy="0"/>
          <a:chOff x="0" y="0"/>
          <a:chExt cx="0" cy="0"/>
        </a:xfrm>
      </p:grpSpPr>
      <p:sp>
        <p:nvSpPr>
          <p:cNvPr id="83" name="Google Shape;83;p17"/>
          <p:cNvSpPr/>
          <p:nvPr/>
        </p:nvSpPr>
        <p:spPr>
          <a:xfrm flipH="1">
            <a:off x="-3" y="0"/>
            <a:ext cx="8008752" cy="1452541"/>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5" name="Google Shape;85;p17"/>
          <p:cNvSpPr txBox="1">
            <a:spLocks noGrp="1"/>
          </p:cNvSpPr>
          <p:nvPr>
            <p:ph type="subTitle" idx="1"/>
          </p:nvPr>
        </p:nvSpPr>
        <p:spPr>
          <a:xfrm>
            <a:off x="724724" y="1936100"/>
            <a:ext cx="2313300" cy="418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86" name="Google Shape;86;p17"/>
          <p:cNvSpPr txBox="1">
            <a:spLocks noGrp="1"/>
          </p:cNvSpPr>
          <p:nvPr>
            <p:ph type="subTitle" idx="2"/>
          </p:nvPr>
        </p:nvSpPr>
        <p:spPr>
          <a:xfrm>
            <a:off x="724724" y="2511900"/>
            <a:ext cx="2313300" cy="10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7" name="Google Shape;87;p17"/>
          <p:cNvSpPr txBox="1">
            <a:spLocks noGrp="1"/>
          </p:cNvSpPr>
          <p:nvPr>
            <p:ph type="subTitle" idx="3"/>
          </p:nvPr>
        </p:nvSpPr>
        <p:spPr>
          <a:xfrm>
            <a:off x="3415336" y="2511900"/>
            <a:ext cx="2313300" cy="10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7"/>
          <p:cNvSpPr txBox="1">
            <a:spLocks noGrp="1"/>
          </p:cNvSpPr>
          <p:nvPr>
            <p:ph type="subTitle" idx="4"/>
          </p:nvPr>
        </p:nvSpPr>
        <p:spPr>
          <a:xfrm>
            <a:off x="6105975" y="2511900"/>
            <a:ext cx="2313300" cy="10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9" name="Google Shape;89;p17"/>
          <p:cNvSpPr txBox="1">
            <a:spLocks noGrp="1"/>
          </p:cNvSpPr>
          <p:nvPr>
            <p:ph type="subTitle" idx="5"/>
          </p:nvPr>
        </p:nvSpPr>
        <p:spPr>
          <a:xfrm>
            <a:off x="3415336" y="1936100"/>
            <a:ext cx="2313300" cy="418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90" name="Google Shape;90;p17"/>
          <p:cNvSpPr txBox="1">
            <a:spLocks noGrp="1"/>
          </p:cNvSpPr>
          <p:nvPr>
            <p:ph type="subTitle" idx="6"/>
          </p:nvPr>
        </p:nvSpPr>
        <p:spPr>
          <a:xfrm>
            <a:off x="6105976" y="1936100"/>
            <a:ext cx="2313300" cy="418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91" name="Google Shape;91;p17"/>
          <p:cNvSpPr/>
          <p:nvPr/>
        </p:nvSpPr>
        <p:spPr>
          <a:xfrm>
            <a:off x="353218" y="3892073"/>
            <a:ext cx="240871" cy="228424"/>
          </a:xfrm>
          <a:custGeom>
            <a:avLst/>
            <a:gdLst/>
            <a:ahLst/>
            <a:cxnLst/>
            <a:rect l="l" t="t" r="r" b="b"/>
            <a:pathLst>
              <a:path w="2148" h="2037" extrusionOk="0">
                <a:moveTo>
                  <a:pt x="1077" y="1"/>
                </a:moveTo>
                <a:lnTo>
                  <a:pt x="746" y="668"/>
                </a:lnTo>
                <a:lnTo>
                  <a:pt x="1" y="779"/>
                </a:lnTo>
                <a:lnTo>
                  <a:pt x="536" y="1303"/>
                </a:lnTo>
                <a:lnTo>
                  <a:pt x="409" y="2037"/>
                </a:lnTo>
                <a:lnTo>
                  <a:pt x="1077" y="1689"/>
                </a:lnTo>
                <a:lnTo>
                  <a:pt x="1739" y="2037"/>
                </a:lnTo>
                <a:lnTo>
                  <a:pt x="1612" y="1303"/>
                </a:lnTo>
                <a:lnTo>
                  <a:pt x="2147" y="779"/>
                </a:lnTo>
                <a:lnTo>
                  <a:pt x="1408" y="668"/>
                </a:lnTo>
                <a:lnTo>
                  <a:pt x="1077" y="1"/>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4" name="Google Shape;94;p18"/>
          <p:cNvSpPr txBox="1">
            <a:spLocks noGrp="1"/>
          </p:cNvSpPr>
          <p:nvPr>
            <p:ph type="subTitle" idx="1"/>
          </p:nvPr>
        </p:nvSpPr>
        <p:spPr>
          <a:xfrm>
            <a:off x="1013975" y="1306475"/>
            <a:ext cx="33438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a:solidFill>
                  <a:schemeClr val="dk1"/>
                </a:solidFill>
                <a:latin typeface="Alatsi"/>
                <a:ea typeface="Alatsi"/>
                <a:cs typeface="Alatsi"/>
                <a:sym typeface="Alatsi"/>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95" name="Google Shape;95;p18"/>
          <p:cNvSpPr txBox="1">
            <a:spLocks noGrp="1"/>
          </p:cNvSpPr>
          <p:nvPr>
            <p:ph type="subTitle" idx="2"/>
          </p:nvPr>
        </p:nvSpPr>
        <p:spPr>
          <a:xfrm>
            <a:off x="1013976" y="1832375"/>
            <a:ext cx="33438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6" name="Google Shape;96;p18"/>
          <p:cNvSpPr txBox="1">
            <a:spLocks noGrp="1"/>
          </p:cNvSpPr>
          <p:nvPr>
            <p:ph type="subTitle" idx="3"/>
          </p:nvPr>
        </p:nvSpPr>
        <p:spPr>
          <a:xfrm>
            <a:off x="4783227" y="1832375"/>
            <a:ext cx="33468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7" name="Google Shape;97;p18"/>
          <p:cNvSpPr txBox="1">
            <a:spLocks noGrp="1"/>
          </p:cNvSpPr>
          <p:nvPr>
            <p:ph type="subTitle" idx="4"/>
          </p:nvPr>
        </p:nvSpPr>
        <p:spPr>
          <a:xfrm>
            <a:off x="1013976" y="3352100"/>
            <a:ext cx="33438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8" name="Google Shape;98;p18"/>
          <p:cNvSpPr txBox="1">
            <a:spLocks noGrp="1"/>
          </p:cNvSpPr>
          <p:nvPr>
            <p:ph type="subTitle" idx="5"/>
          </p:nvPr>
        </p:nvSpPr>
        <p:spPr>
          <a:xfrm>
            <a:off x="4783227" y="3352100"/>
            <a:ext cx="33468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9" name="Google Shape;99;p18"/>
          <p:cNvSpPr txBox="1">
            <a:spLocks noGrp="1"/>
          </p:cNvSpPr>
          <p:nvPr>
            <p:ph type="subTitle" idx="6"/>
          </p:nvPr>
        </p:nvSpPr>
        <p:spPr>
          <a:xfrm>
            <a:off x="1013975" y="2826200"/>
            <a:ext cx="33438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a:solidFill>
                  <a:schemeClr val="dk1"/>
                </a:solidFill>
                <a:latin typeface="Alatsi"/>
                <a:ea typeface="Alatsi"/>
                <a:cs typeface="Alatsi"/>
                <a:sym typeface="Alatsi"/>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00" name="Google Shape;100;p18"/>
          <p:cNvSpPr txBox="1">
            <a:spLocks noGrp="1"/>
          </p:cNvSpPr>
          <p:nvPr>
            <p:ph type="subTitle" idx="7"/>
          </p:nvPr>
        </p:nvSpPr>
        <p:spPr>
          <a:xfrm>
            <a:off x="4783225" y="1306475"/>
            <a:ext cx="33468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a:solidFill>
                  <a:schemeClr val="dk1"/>
                </a:solidFill>
                <a:latin typeface="Alatsi"/>
                <a:ea typeface="Alatsi"/>
                <a:cs typeface="Alatsi"/>
                <a:sym typeface="Alatsi"/>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01" name="Google Shape;101;p18"/>
          <p:cNvSpPr txBox="1">
            <a:spLocks noGrp="1"/>
          </p:cNvSpPr>
          <p:nvPr>
            <p:ph type="subTitle" idx="8"/>
          </p:nvPr>
        </p:nvSpPr>
        <p:spPr>
          <a:xfrm>
            <a:off x="4783225" y="2826200"/>
            <a:ext cx="33468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a:solidFill>
                  <a:schemeClr val="dk1"/>
                </a:solidFill>
                <a:latin typeface="Alatsi"/>
                <a:ea typeface="Alatsi"/>
                <a:cs typeface="Alatsi"/>
                <a:sym typeface="Alatsi"/>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02" name="Google Shape;102;p18"/>
          <p:cNvSpPr/>
          <p:nvPr/>
        </p:nvSpPr>
        <p:spPr>
          <a:xfrm>
            <a:off x="7658278" y="4379908"/>
            <a:ext cx="1306569" cy="516250"/>
          </a:xfrm>
          <a:custGeom>
            <a:avLst/>
            <a:gdLst/>
            <a:ahLst/>
            <a:cxnLst/>
            <a:rect l="l" t="t" r="r" b="b"/>
            <a:pathLst>
              <a:path w="7775" h="3072" extrusionOk="0">
                <a:moveTo>
                  <a:pt x="3803" y="1"/>
                </a:moveTo>
                <a:cubicBezTo>
                  <a:pt x="3504" y="1"/>
                  <a:pt x="3205" y="64"/>
                  <a:pt x="2936" y="192"/>
                </a:cubicBezTo>
                <a:cubicBezTo>
                  <a:pt x="2219" y="528"/>
                  <a:pt x="1728" y="1256"/>
                  <a:pt x="1606" y="2040"/>
                </a:cubicBezTo>
                <a:cubicBezTo>
                  <a:pt x="1433" y="1910"/>
                  <a:pt x="1227" y="1844"/>
                  <a:pt x="1020" y="1844"/>
                </a:cubicBezTo>
                <a:cubicBezTo>
                  <a:pt x="864" y="1844"/>
                  <a:pt x="708" y="1881"/>
                  <a:pt x="564" y="1957"/>
                </a:cubicBezTo>
                <a:cubicBezTo>
                  <a:pt x="238" y="2134"/>
                  <a:pt x="1" y="2707"/>
                  <a:pt x="29" y="3071"/>
                </a:cubicBezTo>
                <a:lnTo>
                  <a:pt x="7774" y="3071"/>
                </a:lnTo>
                <a:cubicBezTo>
                  <a:pt x="7642" y="2641"/>
                  <a:pt x="7487" y="2332"/>
                  <a:pt x="7145" y="2034"/>
                </a:cubicBezTo>
                <a:cubicBezTo>
                  <a:pt x="6963" y="1881"/>
                  <a:pt x="6716" y="1793"/>
                  <a:pt x="6481" y="1793"/>
                </a:cubicBezTo>
                <a:cubicBezTo>
                  <a:pt x="6267" y="1793"/>
                  <a:pt x="6063" y="1866"/>
                  <a:pt x="5926" y="2029"/>
                </a:cubicBezTo>
                <a:cubicBezTo>
                  <a:pt x="5744" y="1483"/>
                  <a:pt x="5551" y="914"/>
                  <a:pt x="5137" y="512"/>
                </a:cubicBezTo>
                <a:cubicBezTo>
                  <a:pt x="4784" y="172"/>
                  <a:pt x="4294" y="1"/>
                  <a:pt x="3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p:nvPr/>
        </p:nvSpPr>
        <p:spPr>
          <a:xfrm>
            <a:off x="8438111" y="4803700"/>
            <a:ext cx="141643" cy="134716"/>
          </a:xfrm>
          <a:custGeom>
            <a:avLst/>
            <a:gdLst/>
            <a:ahLst/>
            <a:cxnLst/>
            <a:rect l="l" t="t" r="r" b="b"/>
            <a:pathLst>
              <a:path w="2147" h="2042" extrusionOk="0">
                <a:moveTo>
                  <a:pt x="1077" y="0"/>
                </a:moveTo>
                <a:lnTo>
                  <a:pt x="746" y="673"/>
                </a:lnTo>
                <a:lnTo>
                  <a:pt x="1" y="778"/>
                </a:lnTo>
                <a:lnTo>
                  <a:pt x="536" y="1302"/>
                </a:lnTo>
                <a:lnTo>
                  <a:pt x="415" y="2042"/>
                </a:lnTo>
                <a:lnTo>
                  <a:pt x="1077" y="1694"/>
                </a:lnTo>
                <a:lnTo>
                  <a:pt x="1739" y="2042"/>
                </a:lnTo>
                <a:lnTo>
                  <a:pt x="1612" y="1302"/>
                </a:lnTo>
                <a:lnTo>
                  <a:pt x="2147" y="778"/>
                </a:lnTo>
                <a:lnTo>
                  <a:pt x="1408" y="673"/>
                </a:lnTo>
                <a:lnTo>
                  <a:pt x="1077" y="0"/>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18"/>
          <p:cNvGrpSpPr/>
          <p:nvPr/>
        </p:nvGrpSpPr>
        <p:grpSpPr>
          <a:xfrm>
            <a:off x="7887405" y="1244848"/>
            <a:ext cx="1481706" cy="1552588"/>
            <a:chOff x="5752051" y="294203"/>
            <a:chExt cx="2033914" cy="2131212"/>
          </a:xfrm>
        </p:grpSpPr>
        <p:sp>
          <p:nvSpPr>
            <p:cNvPr id="105" name="Google Shape;105;p18"/>
            <p:cNvSpPr/>
            <p:nvPr/>
          </p:nvSpPr>
          <p:spPr>
            <a:xfrm rot="1800109">
              <a:off x="6105646" y="416724"/>
              <a:ext cx="936238" cy="1665288"/>
            </a:xfrm>
            <a:custGeom>
              <a:avLst/>
              <a:gdLst/>
              <a:ahLst/>
              <a:cxnLst/>
              <a:rect l="l" t="t" r="r" b="b"/>
              <a:pathLst>
                <a:path w="10999" h="19565" extrusionOk="0">
                  <a:moveTo>
                    <a:pt x="2528" y="1108"/>
                  </a:moveTo>
                  <a:cubicBezTo>
                    <a:pt x="3045" y="1108"/>
                    <a:pt x="3572" y="1576"/>
                    <a:pt x="3782" y="2263"/>
                  </a:cubicBezTo>
                  <a:cubicBezTo>
                    <a:pt x="4025" y="3063"/>
                    <a:pt x="3749" y="3852"/>
                    <a:pt x="3170" y="4029"/>
                  </a:cubicBezTo>
                  <a:cubicBezTo>
                    <a:pt x="3090" y="4054"/>
                    <a:pt x="3009" y="4066"/>
                    <a:pt x="2927" y="4066"/>
                  </a:cubicBezTo>
                  <a:cubicBezTo>
                    <a:pt x="2414" y="4066"/>
                    <a:pt x="1884" y="3594"/>
                    <a:pt x="1675" y="2909"/>
                  </a:cubicBezTo>
                  <a:cubicBezTo>
                    <a:pt x="1432" y="2109"/>
                    <a:pt x="1708" y="1320"/>
                    <a:pt x="2287" y="1143"/>
                  </a:cubicBezTo>
                  <a:cubicBezTo>
                    <a:pt x="2366" y="1120"/>
                    <a:pt x="2447" y="1108"/>
                    <a:pt x="2528" y="1108"/>
                  </a:cubicBezTo>
                  <a:close/>
                  <a:moveTo>
                    <a:pt x="2801" y="1"/>
                  </a:moveTo>
                  <a:cubicBezTo>
                    <a:pt x="1497" y="1"/>
                    <a:pt x="1" y="1643"/>
                    <a:pt x="985" y="3389"/>
                  </a:cubicBezTo>
                  <a:cubicBezTo>
                    <a:pt x="2326" y="5767"/>
                    <a:pt x="3843" y="4310"/>
                    <a:pt x="4682" y="5386"/>
                  </a:cubicBezTo>
                  <a:cubicBezTo>
                    <a:pt x="5526" y="6456"/>
                    <a:pt x="6210" y="10401"/>
                    <a:pt x="7258" y="12823"/>
                  </a:cubicBezTo>
                  <a:cubicBezTo>
                    <a:pt x="8312" y="15239"/>
                    <a:pt x="10998" y="19564"/>
                    <a:pt x="10998" y="19564"/>
                  </a:cubicBezTo>
                  <a:cubicBezTo>
                    <a:pt x="10954" y="19416"/>
                    <a:pt x="5128" y="2611"/>
                    <a:pt x="4014" y="719"/>
                  </a:cubicBezTo>
                  <a:cubicBezTo>
                    <a:pt x="3719" y="216"/>
                    <a:pt x="3273" y="1"/>
                    <a:pt x="2801" y="1"/>
                  </a:cubicBezTo>
                  <a:close/>
                </a:path>
              </a:pathLst>
            </a:custGeom>
            <a:solidFill>
              <a:srgbClr val="3B0D7B"/>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rot="1800109">
              <a:off x="6443244" y="650413"/>
              <a:ext cx="1001270" cy="1634135"/>
            </a:xfrm>
            <a:custGeom>
              <a:avLst/>
              <a:gdLst/>
              <a:ahLst/>
              <a:cxnLst/>
              <a:rect l="l" t="t" r="r" b="b"/>
              <a:pathLst>
                <a:path w="11763" h="19199" extrusionOk="0">
                  <a:moveTo>
                    <a:pt x="9205" y="1116"/>
                  </a:moveTo>
                  <a:cubicBezTo>
                    <a:pt x="9299" y="1116"/>
                    <a:pt x="9393" y="1131"/>
                    <a:pt x="9484" y="1164"/>
                  </a:cubicBezTo>
                  <a:cubicBezTo>
                    <a:pt x="10057" y="1362"/>
                    <a:pt x="10300" y="2168"/>
                    <a:pt x="10024" y="2957"/>
                  </a:cubicBezTo>
                  <a:cubicBezTo>
                    <a:pt x="9792" y="3617"/>
                    <a:pt x="9265" y="4058"/>
                    <a:pt x="8759" y="4058"/>
                  </a:cubicBezTo>
                  <a:cubicBezTo>
                    <a:pt x="8664" y="4058"/>
                    <a:pt x="8570" y="4042"/>
                    <a:pt x="8479" y="4010"/>
                  </a:cubicBezTo>
                  <a:cubicBezTo>
                    <a:pt x="7906" y="3812"/>
                    <a:pt x="7663" y="3012"/>
                    <a:pt x="7944" y="2217"/>
                  </a:cubicBezTo>
                  <a:cubicBezTo>
                    <a:pt x="8177" y="1553"/>
                    <a:pt x="8702" y="1116"/>
                    <a:pt x="9205" y="1116"/>
                  </a:cubicBezTo>
                  <a:close/>
                  <a:moveTo>
                    <a:pt x="8955" y="0"/>
                  </a:moveTo>
                  <a:cubicBezTo>
                    <a:pt x="8507" y="0"/>
                    <a:pt x="8080" y="200"/>
                    <a:pt x="7779" y="667"/>
                  </a:cubicBezTo>
                  <a:cubicBezTo>
                    <a:pt x="6587" y="2515"/>
                    <a:pt x="55" y="19055"/>
                    <a:pt x="0" y="19199"/>
                  </a:cubicBezTo>
                  <a:cubicBezTo>
                    <a:pt x="0" y="19199"/>
                    <a:pt x="2869" y="14995"/>
                    <a:pt x="4022" y="12622"/>
                  </a:cubicBezTo>
                  <a:cubicBezTo>
                    <a:pt x="5175" y="10250"/>
                    <a:pt x="6024" y="6339"/>
                    <a:pt x="6913" y="5301"/>
                  </a:cubicBezTo>
                  <a:cubicBezTo>
                    <a:pt x="7801" y="4264"/>
                    <a:pt x="9252" y="5781"/>
                    <a:pt x="10692" y="3464"/>
                  </a:cubicBezTo>
                  <a:cubicBezTo>
                    <a:pt x="11762" y="1731"/>
                    <a:pt x="10273" y="0"/>
                    <a:pt x="8955" y="0"/>
                  </a:cubicBezTo>
                  <a:close/>
                </a:path>
              </a:pathLst>
            </a:custGeom>
            <a:solidFill>
              <a:srgbClr val="3B0D7B"/>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rot="1800109">
              <a:off x="6535255" y="1493473"/>
              <a:ext cx="211013" cy="179849"/>
            </a:xfrm>
            <a:custGeom>
              <a:avLst/>
              <a:gdLst/>
              <a:ahLst/>
              <a:cxnLst/>
              <a:rect l="l" t="t" r="r" b="b"/>
              <a:pathLst>
                <a:path w="2479" h="2113" extrusionOk="0">
                  <a:moveTo>
                    <a:pt x="1079" y="1"/>
                  </a:moveTo>
                  <a:cubicBezTo>
                    <a:pt x="544" y="1"/>
                    <a:pt x="28" y="407"/>
                    <a:pt x="17" y="1037"/>
                  </a:cubicBezTo>
                  <a:cubicBezTo>
                    <a:pt x="1" y="1616"/>
                    <a:pt x="464" y="2101"/>
                    <a:pt x="1049" y="2112"/>
                  </a:cubicBezTo>
                  <a:cubicBezTo>
                    <a:pt x="1056" y="2113"/>
                    <a:pt x="1063" y="2113"/>
                    <a:pt x="1070" y="2113"/>
                  </a:cubicBezTo>
                  <a:cubicBezTo>
                    <a:pt x="1994" y="2113"/>
                    <a:pt x="2479" y="999"/>
                    <a:pt x="1832" y="325"/>
                  </a:cubicBezTo>
                  <a:cubicBezTo>
                    <a:pt x="1616" y="101"/>
                    <a:pt x="1345" y="1"/>
                    <a:pt x="1079" y="1"/>
                  </a:cubicBezTo>
                  <a:close/>
                </a:path>
              </a:pathLst>
            </a:custGeom>
            <a:solidFill>
              <a:schemeClr val="l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p:nvPr/>
          </p:nvSpPr>
          <p:spPr>
            <a:xfrm rot="1800109">
              <a:off x="6581921" y="1534690"/>
              <a:ext cx="105464" cy="89967"/>
            </a:xfrm>
            <a:custGeom>
              <a:avLst/>
              <a:gdLst/>
              <a:ahLst/>
              <a:cxnLst/>
              <a:rect l="l" t="t" r="r" b="b"/>
              <a:pathLst>
                <a:path w="1239" h="1057" extrusionOk="0">
                  <a:moveTo>
                    <a:pt x="539" y="1"/>
                  </a:moveTo>
                  <a:cubicBezTo>
                    <a:pt x="272" y="1"/>
                    <a:pt x="15" y="205"/>
                    <a:pt x="11" y="522"/>
                  </a:cubicBezTo>
                  <a:cubicBezTo>
                    <a:pt x="0" y="809"/>
                    <a:pt x="232" y="1051"/>
                    <a:pt x="524" y="1057"/>
                  </a:cubicBezTo>
                  <a:cubicBezTo>
                    <a:pt x="529" y="1057"/>
                    <a:pt x="533" y="1057"/>
                    <a:pt x="538" y="1057"/>
                  </a:cubicBezTo>
                  <a:cubicBezTo>
                    <a:pt x="998" y="1057"/>
                    <a:pt x="1238" y="502"/>
                    <a:pt x="916" y="163"/>
                  </a:cubicBezTo>
                  <a:cubicBezTo>
                    <a:pt x="808" y="51"/>
                    <a:pt x="672" y="1"/>
                    <a:pt x="539"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8"/>
          <p:cNvGrpSpPr/>
          <p:nvPr/>
        </p:nvGrpSpPr>
        <p:grpSpPr>
          <a:xfrm rot="9899918">
            <a:off x="347702" y="2399742"/>
            <a:ext cx="465337" cy="1258858"/>
            <a:chOff x="1595911" y="3197459"/>
            <a:chExt cx="673275" cy="1821383"/>
          </a:xfrm>
        </p:grpSpPr>
        <p:sp>
          <p:nvSpPr>
            <p:cNvPr id="110" name="Google Shape;110;p18"/>
            <p:cNvSpPr/>
            <p:nvPr/>
          </p:nvSpPr>
          <p:spPr>
            <a:xfrm>
              <a:off x="1595911" y="3197459"/>
              <a:ext cx="673275" cy="1821383"/>
            </a:xfrm>
            <a:custGeom>
              <a:avLst/>
              <a:gdLst/>
              <a:ahLst/>
              <a:cxnLst/>
              <a:rect l="l" t="t" r="r" b="b"/>
              <a:pathLst>
                <a:path w="10053" h="27197" extrusionOk="0">
                  <a:moveTo>
                    <a:pt x="5031" y="987"/>
                  </a:moveTo>
                  <a:cubicBezTo>
                    <a:pt x="5300" y="987"/>
                    <a:pt x="5575" y="1088"/>
                    <a:pt x="5799" y="1311"/>
                  </a:cubicBezTo>
                  <a:cubicBezTo>
                    <a:pt x="6488" y="2001"/>
                    <a:pt x="6003" y="3181"/>
                    <a:pt x="5026" y="3181"/>
                  </a:cubicBezTo>
                  <a:cubicBezTo>
                    <a:pt x="4420" y="3176"/>
                    <a:pt x="3929" y="2685"/>
                    <a:pt x="3934" y="2083"/>
                  </a:cubicBezTo>
                  <a:lnTo>
                    <a:pt x="3929" y="2083"/>
                  </a:lnTo>
                  <a:cubicBezTo>
                    <a:pt x="3929" y="1423"/>
                    <a:pt x="4468" y="987"/>
                    <a:pt x="5031" y="987"/>
                  </a:cubicBezTo>
                  <a:close/>
                  <a:moveTo>
                    <a:pt x="5037" y="1"/>
                  </a:moveTo>
                  <a:cubicBezTo>
                    <a:pt x="4756" y="1"/>
                    <a:pt x="4473" y="67"/>
                    <a:pt x="4210" y="202"/>
                  </a:cubicBezTo>
                  <a:cubicBezTo>
                    <a:pt x="3493" y="572"/>
                    <a:pt x="3112" y="1377"/>
                    <a:pt x="3278" y="2166"/>
                  </a:cubicBezTo>
                  <a:cubicBezTo>
                    <a:pt x="3581" y="3562"/>
                    <a:pt x="4127" y="6260"/>
                    <a:pt x="4177" y="7832"/>
                  </a:cubicBezTo>
                  <a:cubicBezTo>
                    <a:pt x="4221" y="9277"/>
                    <a:pt x="4210" y="11346"/>
                    <a:pt x="4193" y="12588"/>
                  </a:cubicBezTo>
                  <a:cubicBezTo>
                    <a:pt x="1810" y="13172"/>
                    <a:pt x="1" y="16196"/>
                    <a:pt x="1" y="19842"/>
                  </a:cubicBezTo>
                  <a:cubicBezTo>
                    <a:pt x="1" y="23903"/>
                    <a:pt x="2251" y="27196"/>
                    <a:pt x="5026" y="27196"/>
                  </a:cubicBezTo>
                  <a:cubicBezTo>
                    <a:pt x="7807" y="27196"/>
                    <a:pt x="10052" y="23903"/>
                    <a:pt x="10052" y="19842"/>
                  </a:cubicBezTo>
                  <a:cubicBezTo>
                    <a:pt x="10052" y="16201"/>
                    <a:pt x="8243" y="13178"/>
                    <a:pt x="5871" y="12588"/>
                  </a:cubicBezTo>
                  <a:cubicBezTo>
                    <a:pt x="5854" y="11346"/>
                    <a:pt x="5837" y="9277"/>
                    <a:pt x="5882" y="7832"/>
                  </a:cubicBezTo>
                  <a:cubicBezTo>
                    <a:pt x="5931" y="6260"/>
                    <a:pt x="6477" y="3562"/>
                    <a:pt x="6781" y="2166"/>
                  </a:cubicBezTo>
                  <a:cubicBezTo>
                    <a:pt x="6902" y="1592"/>
                    <a:pt x="6742" y="1002"/>
                    <a:pt x="6351" y="572"/>
                  </a:cubicBezTo>
                  <a:cubicBezTo>
                    <a:pt x="6001" y="198"/>
                    <a:pt x="5523" y="1"/>
                    <a:pt x="5037" y="1"/>
                  </a:cubicBezTo>
                  <a:close/>
                </a:path>
              </a:pathLst>
            </a:custGeom>
            <a:solidFill>
              <a:schemeClr val="l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1666833" y="4137259"/>
              <a:ext cx="531762" cy="777790"/>
            </a:xfrm>
            <a:custGeom>
              <a:avLst/>
              <a:gdLst/>
              <a:ahLst/>
              <a:cxnLst/>
              <a:rect l="l" t="t" r="r" b="b"/>
              <a:pathLst>
                <a:path w="7940" h="11614" extrusionOk="0">
                  <a:moveTo>
                    <a:pt x="3967" y="0"/>
                  </a:moveTo>
                  <a:cubicBezTo>
                    <a:pt x="1777" y="0"/>
                    <a:pt x="1" y="2599"/>
                    <a:pt x="1" y="5804"/>
                  </a:cubicBezTo>
                  <a:cubicBezTo>
                    <a:pt x="1" y="9009"/>
                    <a:pt x="1777" y="11613"/>
                    <a:pt x="3967" y="11613"/>
                  </a:cubicBezTo>
                  <a:cubicBezTo>
                    <a:pt x="6158" y="11613"/>
                    <a:pt x="7940" y="9009"/>
                    <a:pt x="7940" y="5804"/>
                  </a:cubicBezTo>
                  <a:cubicBezTo>
                    <a:pt x="7940" y="2599"/>
                    <a:pt x="6158" y="0"/>
                    <a:pt x="3967" y="0"/>
                  </a:cubicBez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a:off x="2060689" y="4798194"/>
              <a:ext cx="66972" cy="59938"/>
            </a:xfrm>
            <a:custGeom>
              <a:avLst/>
              <a:gdLst/>
              <a:ahLst/>
              <a:cxnLst/>
              <a:rect l="l" t="t" r="r" b="b"/>
              <a:pathLst>
                <a:path w="1000" h="895" fill="none" extrusionOk="0">
                  <a:moveTo>
                    <a:pt x="999" y="895"/>
                  </a:moveTo>
                  <a:cubicBezTo>
                    <a:pt x="641" y="624"/>
                    <a:pt x="304" y="326"/>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a:off x="2105024" y="4713208"/>
              <a:ext cx="73603" cy="38173"/>
            </a:xfrm>
            <a:custGeom>
              <a:avLst/>
              <a:gdLst/>
              <a:ahLst/>
              <a:cxnLst/>
              <a:rect l="l" t="t" r="r" b="b"/>
              <a:pathLst>
                <a:path w="1099" h="570" fill="none" extrusionOk="0">
                  <a:moveTo>
                    <a:pt x="1099" y="569"/>
                  </a:moveTo>
                  <a:cubicBezTo>
                    <a:pt x="735" y="382"/>
                    <a:pt x="370" y="194"/>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2138308" y="4642688"/>
              <a:ext cx="65097" cy="25917"/>
            </a:xfrm>
            <a:custGeom>
              <a:avLst/>
              <a:gdLst/>
              <a:ahLst/>
              <a:cxnLst/>
              <a:rect l="l" t="t" r="r" b="b"/>
              <a:pathLst>
                <a:path w="972" h="387" fill="none" extrusionOk="0">
                  <a:moveTo>
                    <a:pt x="971" y="386"/>
                  </a:moveTo>
                  <a:cubicBezTo>
                    <a:pt x="662" y="221"/>
                    <a:pt x="337" y="94"/>
                    <a:pt x="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2143130" y="4452357"/>
              <a:ext cx="80233" cy="4554"/>
            </a:xfrm>
            <a:custGeom>
              <a:avLst/>
              <a:gdLst/>
              <a:ahLst/>
              <a:cxnLst/>
              <a:rect l="l" t="t" r="r" b="b"/>
              <a:pathLst>
                <a:path w="1198" h="68" fill="none" extrusionOk="0">
                  <a:moveTo>
                    <a:pt x="1197" y="1"/>
                  </a:moveTo>
                  <a:cubicBezTo>
                    <a:pt x="800" y="51"/>
                    <a:pt x="397" y="67"/>
                    <a:pt x="0" y="45"/>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2134223" y="4358933"/>
              <a:ext cx="64762" cy="15537"/>
            </a:xfrm>
            <a:custGeom>
              <a:avLst/>
              <a:gdLst/>
              <a:ahLst/>
              <a:cxnLst/>
              <a:rect l="l" t="t" r="r" b="b"/>
              <a:pathLst>
                <a:path w="967" h="232" fill="none" extrusionOk="0">
                  <a:moveTo>
                    <a:pt x="966" y="0"/>
                  </a:moveTo>
                  <a:lnTo>
                    <a:pt x="1" y="232"/>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2112056" y="4247359"/>
              <a:ext cx="48823" cy="55853"/>
            </a:xfrm>
            <a:custGeom>
              <a:avLst/>
              <a:gdLst/>
              <a:ahLst/>
              <a:cxnLst/>
              <a:rect l="l" t="t" r="r" b="b"/>
              <a:pathLst>
                <a:path w="729" h="834" fill="none" extrusionOk="0">
                  <a:moveTo>
                    <a:pt x="729" y="0"/>
                  </a:moveTo>
                  <a:cubicBezTo>
                    <a:pt x="470" y="259"/>
                    <a:pt x="221" y="541"/>
                    <a:pt x="1" y="833"/>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a:off x="2061091" y="4164584"/>
              <a:ext cx="37371" cy="73935"/>
            </a:xfrm>
            <a:custGeom>
              <a:avLst/>
              <a:gdLst/>
              <a:ahLst/>
              <a:cxnLst/>
              <a:rect l="l" t="t" r="r" b="b"/>
              <a:pathLst>
                <a:path w="558" h="1104" fill="none" extrusionOk="0">
                  <a:moveTo>
                    <a:pt x="0" y="1104"/>
                  </a:moveTo>
                  <a:lnTo>
                    <a:pt x="558" y="0"/>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a:off x="1990905" y="4124267"/>
              <a:ext cx="13328" cy="67372"/>
            </a:xfrm>
            <a:custGeom>
              <a:avLst/>
              <a:gdLst/>
              <a:ahLst/>
              <a:cxnLst/>
              <a:rect l="l" t="t" r="r" b="b"/>
              <a:pathLst>
                <a:path w="199" h="1006" fill="none" extrusionOk="0">
                  <a:moveTo>
                    <a:pt x="0" y="1005"/>
                  </a:moveTo>
                  <a:cubicBezTo>
                    <a:pt x="28" y="663"/>
                    <a:pt x="94" y="326"/>
                    <a:pt x="199"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2002692" y="4853646"/>
              <a:ext cx="35562" cy="49223"/>
            </a:xfrm>
            <a:custGeom>
              <a:avLst/>
              <a:gdLst/>
              <a:ahLst/>
              <a:cxnLst/>
              <a:rect l="l" t="t" r="r" b="b"/>
              <a:pathLst>
                <a:path w="531" h="735" fill="none" extrusionOk="0">
                  <a:moveTo>
                    <a:pt x="530" y="734"/>
                  </a:moveTo>
                  <a:cubicBezTo>
                    <a:pt x="376" y="475"/>
                    <a:pt x="199" y="227"/>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a:off x="1921054" y="4891350"/>
              <a:ext cx="12256" cy="69515"/>
            </a:xfrm>
            <a:custGeom>
              <a:avLst/>
              <a:gdLst/>
              <a:ahLst/>
              <a:cxnLst/>
              <a:rect l="l" t="t" r="r" b="b"/>
              <a:pathLst>
                <a:path w="183" h="1038" fill="none" extrusionOk="0">
                  <a:moveTo>
                    <a:pt x="182" y="1037"/>
                  </a:moveTo>
                  <a:cubicBezTo>
                    <a:pt x="160" y="684"/>
                    <a:pt x="100" y="337"/>
                    <a:pt x="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1824281" y="4851436"/>
              <a:ext cx="18150" cy="75810"/>
            </a:xfrm>
            <a:custGeom>
              <a:avLst/>
              <a:gdLst/>
              <a:ahLst/>
              <a:cxnLst/>
              <a:rect l="l" t="t" r="r" b="b"/>
              <a:pathLst>
                <a:path w="271" h="1132" fill="none" extrusionOk="0">
                  <a:moveTo>
                    <a:pt x="0" y="1131"/>
                  </a:moveTo>
                  <a:cubicBezTo>
                    <a:pt x="132" y="767"/>
                    <a:pt x="226" y="386"/>
                    <a:pt x="27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1739630" y="4798194"/>
              <a:ext cx="33687" cy="82507"/>
            </a:xfrm>
            <a:custGeom>
              <a:avLst/>
              <a:gdLst/>
              <a:ahLst/>
              <a:cxnLst/>
              <a:rect l="l" t="t" r="r" b="b"/>
              <a:pathLst>
                <a:path w="503" h="1232" fill="none" extrusionOk="0">
                  <a:moveTo>
                    <a:pt x="1" y="1231"/>
                  </a:moveTo>
                  <a:cubicBezTo>
                    <a:pt x="166" y="817"/>
                    <a:pt x="332" y="409"/>
                    <a:pt x="503"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1681633" y="4717695"/>
              <a:ext cx="64695" cy="38106"/>
            </a:xfrm>
            <a:custGeom>
              <a:avLst/>
              <a:gdLst/>
              <a:ahLst/>
              <a:cxnLst/>
              <a:rect l="l" t="t" r="r" b="b"/>
              <a:pathLst>
                <a:path w="966" h="569" fill="none" extrusionOk="0">
                  <a:moveTo>
                    <a:pt x="966" y="0"/>
                  </a:moveTo>
                  <a:cubicBezTo>
                    <a:pt x="657" y="210"/>
                    <a:pt x="332" y="403"/>
                    <a:pt x="0" y="568"/>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1641719" y="4638603"/>
              <a:ext cx="75076" cy="20024"/>
            </a:xfrm>
            <a:custGeom>
              <a:avLst/>
              <a:gdLst/>
              <a:ahLst/>
              <a:cxnLst/>
              <a:rect l="l" t="t" r="r" b="b"/>
              <a:pathLst>
                <a:path w="1121" h="299" fill="none" extrusionOk="0">
                  <a:moveTo>
                    <a:pt x="1121" y="1"/>
                  </a:moveTo>
                  <a:cubicBezTo>
                    <a:pt x="756" y="138"/>
                    <a:pt x="381" y="238"/>
                    <a:pt x="1" y="298"/>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a:off x="1632477" y="4555090"/>
              <a:ext cx="62552" cy="2277"/>
            </a:xfrm>
            <a:custGeom>
              <a:avLst/>
              <a:gdLst/>
              <a:ahLst/>
              <a:cxnLst/>
              <a:rect l="l" t="t" r="r" b="b"/>
              <a:pathLst>
                <a:path w="934" h="34" fill="none" extrusionOk="0">
                  <a:moveTo>
                    <a:pt x="933" y="1"/>
                  </a:moveTo>
                  <a:lnTo>
                    <a:pt x="1" y="34"/>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a:off x="1630267" y="4479346"/>
              <a:ext cx="55855" cy="17479"/>
            </a:xfrm>
            <a:custGeom>
              <a:avLst/>
              <a:gdLst/>
              <a:ahLst/>
              <a:cxnLst/>
              <a:rect l="l" t="t" r="r" b="b"/>
              <a:pathLst>
                <a:path w="834" h="261" fill="none" extrusionOk="0">
                  <a:moveTo>
                    <a:pt x="834" y="260"/>
                  </a:moveTo>
                  <a:cubicBezTo>
                    <a:pt x="569" y="139"/>
                    <a:pt x="288" y="50"/>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a:off x="1652434" y="4369983"/>
              <a:ext cx="58467" cy="26654"/>
            </a:xfrm>
            <a:custGeom>
              <a:avLst/>
              <a:gdLst/>
              <a:ahLst/>
              <a:cxnLst/>
              <a:rect l="l" t="t" r="r" b="b"/>
              <a:pathLst>
                <a:path w="873" h="398" fill="none" extrusionOk="0">
                  <a:moveTo>
                    <a:pt x="872" y="398"/>
                  </a:moveTo>
                  <a:cubicBezTo>
                    <a:pt x="602" y="221"/>
                    <a:pt x="310" y="89"/>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a:off x="1692751" y="4247359"/>
              <a:ext cx="62485" cy="46611"/>
            </a:xfrm>
            <a:custGeom>
              <a:avLst/>
              <a:gdLst/>
              <a:ahLst/>
              <a:cxnLst/>
              <a:rect l="l" t="t" r="r" b="b"/>
              <a:pathLst>
                <a:path w="933" h="696" fill="none" extrusionOk="0">
                  <a:moveTo>
                    <a:pt x="932" y="695"/>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a:off x="1751819" y="4174160"/>
              <a:ext cx="54784" cy="72863"/>
            </a:xfrm>
            <a:custGeom>
              <a:avLst/>
              <a:gdLst/>
              <a:ahLst/>
              <a:cxnLst/>
              <a:rect l="l" t="t" r="r" b="b"/>
              <a:pathLst>
                <a:path w="818" h="1088" fill="none" extrusionOk="0">
                  <a:moveTo>
                    <a:pt x="817" y="1088"/>
                  </a:moveTo>
                  <a:cubicBezTo>
                    <a:pt x="486" y="773"/>
                    <a:pt x="210" y="409"/>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p:nvPr/>
          </p:nvSpPr>
          <p:spPr>
            <a:xfrm>
              <a:off x="1817584" y="4133174"/>
              <a:ext cx="44403" cy="71725"/>
            </a:xfrm>
            <a:custGeom>
              <a:avLst/>
              <a:gdLst/>
              <a:ahLst/>
              <a:cxnLst/>
              <a:rect l="l" t="t" r="r" b="b"/>
              <a:pathLst>
                <a:path w="663" h="1071" fill="none" extrusionOk="0">
                  <a:moveTo>
                    <a:pt x="663" y="1071"/>
                  </a:moveTo>
                  <a:lnTo>
                    <a:pt x="1" y="0"/>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p:nvPr/>
          </p:nvSpPr>
          <p:spPr>
            <a:xfrm>
              <a:off x="1913688" y="4124267"/>
              <a:ext cx="8907" cy="67372"/>
            </a:xfrm>
            <a:custGeom>
              <a:avLst/>
              <a:gdLst/>
              <a:ahLst/>
              <a:cxnLst/>
              <a:rect l="l" t="t" r="r" b="b"/>
              <a:pathLst>
                <a:path w="133" h="1006" fill="none" extrusionOk="0">
                  <a:moveTo>
                    <a:pt x="133" y="1005"/>
                  </a:moveTo>
                  <a:lnTo>
                    <a:pt x="0"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p:nvPr/>
          </p:nvSpPr>
          <p:spPr>
            <a:xfrm>
              <a:off x="1987557" y="4728410"/>
              <a:ext cx="39581" cy="47348"/>
            </a:xfrm>
            <a:custGeom>
              <a:avLst/>
              <a:gdLst/>
              <a:ahLst/>
              <a:cxnLst/>
              <a:rect l="l" t="t" r="r" b="b"/>
              <a:pathLst>
                <a:path w="591" h="707" fill="none" extrusionOk="0">
                  <a:moveTo>
                    <a:pt x="591" y="706"/>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1933645" y="4762030"/>
              <a:ext cx="19958" cy="69515"/>
            </a:xfrm>
            <a:custGeom>
              <a:avLst/>
              <a:gdLst/>
              <a:ahLst/>
              <a:cxnLst/>
              <a:rect l="l" t="t" r="r" b="b"/>
              <a:pathLst>
                <a:path w="298" h="1038" fill="none" extrusionOk="0">
                  <a:moveTo>
                    <a:pt x="298" y="1037"/>
                  </a:moveTo>
                  <a:cubicBezTo>
                    <a:pt x="237" y="679"/>
                    <a:pt x="138" y="337"/>
                    <a:pt x="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a:off x="1855624" y="4757944"/>
              <a:ext cx="13394" cy="53643"/>
            </a:xfrm>
            <a:custGeom>
              <a:avLst/>
              <a:gdLst/>
              <a:ahLst/>
              <a:cxnLst/>
              <a:rect l="l" t="t" r="r" b="b"/>
              <a:pathLst>
                <a:path w="200" h="801" fill="none" extrusionOk="0">
                  <a:moveTo>
                    <a:pt x="1" y="800"/>
                  </a:moveTo>
                  <a:cubicBezTo>
                    <a:pt x="67" y="530"/>
                    <a:pt x="133" y="265"/>
                    <a:pt x="20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1788385" y="4679991"/>
              <a:ext cx="38174" cy="37771"/>
            </a:xfrm>
            <a:custGeom>
              <a:avLst/>
              <a:gdLst/>
              <a:ahLst/>
              <a:cxnLst/>
              <a:rect l="l" t="t" r="r" b="b"/>
              <a:pathLst>
                <a:path w="570" h="564" fill="none" extrusionOk="0">
                  <a:moveTo>
                    <a:pt x="569" y="0"/>
                  </a:moveTo>
                  <a:cubicBezTo>
                    <a:pt x="354" y="160"/>
                    <a:pt x="166" y="348"/>
                    <a:pt x="1" y="563"/>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a:off x="1748537" y="4601635"/>
              <a:ext cx="55855" cy="20426"/>
            </a:xfrm>
            <a:custGeom>
              <a:avLst/>
              <a:gdLst/>
              <a:ahLst/>
              <a:cxnLst/>
              <a:rect l="l" t="t" r="r" b="b"/>
              <a:pathLst>
                <a:path w="834" h="305" fill="none" extrusionOk="0">
                  <a:moveTo>
                    <a:pt x="833" y="1"/>
                  </a:moveTo>
                  <a:cubicBezTo>
                    <a:pt x="568" y="139"/>
                    <a:pt x="287" y="238"/>
                    <a:pt x="0" y="304"/>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8"/>
            <p:cNvSpPr/>
            <p:nvPr/>
          </p:nvSpPr>
          <p:spPr>
            <a:xfrm>
              <a:off x="1734808" y="4532588"/>
              <a:ext cx="58467" cy="3750"/>
            </a:xfrm>
            <a:custGeom>
              <a:avLst/>
              <a:gdLst/>
              <a:ahLst/>
              <a:cxnLst/>
              <a:rect l="l" t="t" r="r" b="b"/>
              <a:pathLst>
                <a:path w="873" h="56" fill="none" extrusionOk="0">
                  <a:moveTo>
                    <a:pt x="873" y="0"/>
                  </a:moveTo>
                  <a:cubicBezTo>
                    <a:pt x="586" y="50"/>
                    <a:pt x="293" y="55"/>
                    <a:pt x="1" y="1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p:nvPr/>
          </p:nvSpPr>
          <p:spPr>
            <a:xfrm>
              <a:off x="1739630" y="4412107"/>
              <a:ext cx="42595" cy="29266"/>
            </a:xfrm>
            <a:custGeom>
              <a:avLst/>
              <a:gdLst/>
              <a:ahLst/>
              <a:cxnLst/>
              <a:rect l="l" t="t" r="r" b="b"/>
              <a:pathLst>
                <a:path w="636" h="437" fill="none" extrusionOk="0">
                  <a:moveTo>
                    <a:pt x="635" y="436"/>
                  </a:moveTo>
                  <a:lnTo>
                    <a:pt x="1"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8"/>
            <p:cNvSpPr/>
            <p:nvPr/>
          </p:nvSpPr>
          <p:spPr>
            <a:xfrm>
              <a:off x="1766619" y="4324912"/>
              <a:ext cx="42193" cy="35896"/>
            </a:xfrm>
            <a:custGeom>
              <a:avLst/>
              <a:gdLst/>
              <a:ahLst/>
              <a:cxnLst/>
              <a:rect l="l" t="t" r="r" b="b"/>
              <a:pathLst>
                <a:path w="630" h="536" fill="none" extrusionOk="0">
                  <a:moveTo>
                    <a:pt x="629" y="536"/>
                  </a:moveTo>
                  <a:lnTo>
                    <a:pt x="0"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p:nvPr/>
          </p:nvSpPr>
          <p:spPr>
            <a:xfrm>
              <a:off x="1848659" y="4251779"/>
              <a:ext cx="11519" cy="57661"/>
            </a:xfrm>
            <a:custGeom>
              <a:avLst/>
              <a:gdLst/>
              <a:ahLst/>
              <a:cxnLst/>
              <a:rect l="l" t="t" r="r" b="b"/>
              <a:pathLst>
                <a:path w="172" h="861" fill="none" extrusionOk="0">
                  <a:moveTo>
                    <a:pt x="171" y="861"/>
                  </a:moveTo>
                  <a:cubicBezTo>
                    <a:pt x="50" y="591"/>
                    <a:pt x="0" y="293"/>
                    <a:pt x="17"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1929158" y="4242872"/>
              <a:ext cx="3416" cy="53643"/>
            </a:xfrm>
            <a:custGeom>
              <a:avLst/>
              <a:gdLst/>
              <a:ahLst/>
              <a:cxnLst/>
              <a:rect l="l" t="t" r="r" b="b"/>
              <a:pathLst>
                <a:path w="51" h="801" fill="none" extrusionOk="0">
                  <a:moveTo>
                    <a:pt x="34" y="801"/>
                  </a:moveTo>
                  <a:cubicBezTo>
                    <a:pt x="50" y="531"/>
                    <a:pt x="39" y="266"/>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a:off x="1991240" y="4262830"/>
              <a:ext cx="20025" cy="58063"/>
            </a:xfrm>
            <a:custGeom>
              <a:avLst/>
              <a:gdLst/>
              <a:ahLst/>
              <a:cxnLst/>
              <a:rect l="l" t="t" r="r" b="b"/>
              <a:pathLst>
                <a:path w="299" h="867" fill="none" extrusionOk="0">
                  <a:moveTo>
                    <a:pt x="1" y="867"/>
                  </a:moveTo>
                  <a:cubicBezTo>
                    <a:pt x="61" y="564"/>
                    <a:pt x="161" y="271"/>
                    <a:pt x="299"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p:nvPr/>
          </p:nvSpPr>
          <p:spPr>
            <a:xfrm>
              <a:off x="2035977" y="4311986"/>
              <a:ext cx="38107" cy="51031"/>
            </a:xfrm>
            <a:custGeom>
              <a:avLst/>
              <a:gdLst/>
              <a:ahLst/>
              <a:cxnLst/>
              <a:rect l="l" t="t" r="r" b="b"/>
              <a:pathLst>
                <a:path w="569" h="762" fill="none" extrusionOk="0">
                  <a:moveTo>
                    <a:pt x="568" y="1"/>
                  </a:moveTo>
                  <a:lnTo>
                    <a:pt x="0" y="762"/>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2044817" y="4414719"/>
              <a:ext cx="47015" cy="20024"/>
            </a:xfrm>
            <a:custGeom>
              <a:avLst/>
              <a:gdLst/>
              <a:ahLst/>
              <a:cxnLst/>
              <a:rect l="l" t="t" r="r" b="b"/>
              <a:pathLst>
                <a:path w="702" h="299" fill="none" extrusionOk="0">
                  <a:moveTo>
                    <a:pt x="701" y="0"/>
                  </a:moveTo>
                  <a:lnTo>
                    <a:pt x="1" y="298"/>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2037450" y="4528503"/>
              <a:ext cx="52172" cy="15604"/>
            </a:xfrm>
            <a:custGeom>
              <a:avLst/>
              <a:gdLst/>
              <a:ahLst/>
              <a:cxnLst/>
              <a:rect l="l" t="t" r="r" b="b"/>
              <a:pathLst>
                <a:path w="779" h="233" fill="none" extrusionOk="0">
                  <a:moveTo>
                    <a:pt x="778" y="0"/>
                  </a:moveTo>
                  <a:cubicBezTo>
                    <a:pt x="508" y="39"/>
                    <a:pt x="249" y="116"/>
                    <a:pt x="0" y="232"/>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2016019" y="4655948"/>
              <a:ext cx="64695" cy="11184"/>
            </a:xfrm>
            <a:custGeom>
              <a:avLst/>
              <a:gdLst/>
              <a:ahLst/>
              <a:cxnLst/>
              <a:rect l="l" t="t" r="r" b="b"/>
              <a:pathLst>
                <a:path w="966" h="167" fill="none" extrusionOk="0">
                  <a:moveTo>
                    <a:pt x="966" y="166"/>
                  </a:moveTo>
                  <a:lnTo>
                    <a:pt x="0"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p:nvPr/>
          </p:nvSpPr>
          <p:spPr>
            <a:xfrm>
              <a:off x="1928421" y="4648581"/>
              <a:ext cx="5224" cy="51433"/>
            </a:xfrm>
            <a:custGeom>
              <a:avLst/>
              <a:gdLst/>
              <a:ahLst/>
              <a:cxnLst/>
              <a:rect l="l" t="t" r="r" b="b"/>
              <a:pathLst>
                <a:path w="78" h="768" fill="none" extrusionOk="0">
                  <a:moveTo>
                    <a:pt x="78" y="767"/>
                  </a:moveTo>
                  <a:cubicBezTo>
                    <a:pt x="56" y="514"/>
                    <a:pt x="28" y="254"/>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a:off x="1856026" y="4583954"/>
              <a:ext cx="31075" cy="49558"/>
            </a:xfrm>
            <a:custGeom>
              <a:avLst/>
              <a:gdLst/>
              <a:ahLst/>
              <a:cxnLst/>
              <a:rect l="l" t="t" r="r" b="b"/>
              <a:pathLst>
                <a:path w="464" h="740" fill="none" extrusionOk="0">
                  <a:moveTo>
                    <a:pt x="0" y="739"/>
                  </a:moveTo>
                  <a:cubicBezTo>
                    <a:pt x="155" y="491"/>
                    <a:pt x="309" y="248"/>
                    <a:pt x="464"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1955812" y="4592393"/>
              <a:ext cx="58065" cy="16743"/>
            </a:xfrm>
            <a:custGeom>
              <a:avLst/>
              <a:gdLst/>
              <a:ahLst/>
              <a:cxnLst/>
              <a:rect l="l" t="t" r="r" b="b"/>
              <a:pathLst>
                <a:path w="867" h="250" fill="none" extrusionOk="0">
                  <a:moveTo>
                    <a:pt x="866" y="249"/>
                  </a:moveTo>
                  <a:cubicBezTo>
                    <a:pt x="574" y="183"/>
                    <a:pt x="287" y="100"/>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1973894" y="4492271"/>
              <a:ext cx="33285" cy="36298"/>
            </a:xfrm>
            <a:custGeom>
              <a:avLst/>
              <a:gdLst/>
              <a:ahLst/>
              <a:cxnLst/>
              <a:rect l="l" t="t" r="r" b="b"/>
              <a:pathLst>
                <a:path w="497" h="542" fill="none" extrusionOk="0">
                  <a:moveTo>
                    <a:pt x="0" y="541"/>
                  </a:moveTo>
                  <a:lnTo>
                    <a:pt x="497"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1950990" y="4387730"/>
              <a:ext cx="30004" cy="62483"/>
            </a:xfrm>
            <a:custGeom>
              <a:avLst/>
              <a:gdLst/>
              <a:ahLst/>
              <a:cxnLst/>
              <a:rect l="l" t="t" r="r" b="b"/>
              <a:pathLst>
                <a:path w="448" h="933" fill="none" extrusionOk="0">
                  <a:moveTo>
                    <a:pt x="0" y="933"/>
                  </a:moveTo>
                  <a:cubicBezTo>
                    <a:pt x="193" y="646"/>
                    <a:pt x="348" y="332"/>
                    <a:pt x="447"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1906991" y="4349691"/>
              <a:ext cx="13394" cy="53643"/>
            </a:xfrm>
            <a:custGeom>
              <a:avLst/>
              <a:gdLst/>
              <a:ahLst/>
              <a:cxnLst/>
              <a:rect l="l" t="t" r="r" b="b"/>
              <a:pathLst>
                <a:path w="200" h="801" fill="none" extrusionOk="0">
                  <a:moveTo>
                    <a:pt x="199" y="800"/>
                  </a:moveTo>
                  <a:cubicBezTo>
                    <a:pt x="133" y="535"/>
                    <a:pt x="67" y="271"/>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1826491" y="4432065"/>
              <a:ext cx="49158" cy="27391"/>
            </a:xfrm>
            <a:custGeom>
              <a:avLst/>
              <a:gdLst/>
              <a:ahLst/>
              <a:cxnLst/>
              <a:rect l="l" t="t" r="r" b="b"/>
              <a:pathLst>
                <a:path w="734" h="409" fill="none" extrusionOk="0">
                  <a:moveTo>
                    <a:pt x="734" y="409"/>
                  </a:moveTo>
                  <a:lnTo>
                    <a:pt x="0"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1853079" y="4523346"/>
              <a:ext cx="40317" cy="6362"/>
            </a:xfrm>
            <a:custGeom>
              <a:avLst/>
              <a:gdLst/>
              <a:ahLst/>
              <a:cxnLst/>
              <a:rect l="l" t="t" r="r" b="b"/>
              <a:pathLst>
                <a:path w="602" h="95" fill="none" extrusionOk="0">
                  <a:moveTo>
                    <a:pt x="602" y="0"/>
                  </a:moveTo>
                  <a:cubicBezTo>
                    <a:pt x="409" y="61"/>
                    <a:pt x="204" y="94"/>
                    <a:pt x="0" y="89"/>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587903" y="2219367"/>
            <a:ext cx="141648" cy="141605"/>
          </a:xfrm>
          <a:custGeom>
            <a:avLst/>
            <a:gdLst/>
            <a:ahLst/>
            <a:cxnLst/>
            <a:rect l="l" t="t" r="r" b="b"/>
            <a:pathLst>
              <a:path w="3328" h="3327" extrusionOk="0">
                <a:moveTo>
                  <a:pt x="10" y="1666"/>
                </a:moveTo>
                <a:cubicBezTo>
                  <a:pt x="7" y="1666"/>
                  <a:pt x="4" y="1666"/>
                  <a:pt x="0" y="1666"/>
                </a:cubicBezTo>
                <a:cubicBezTo>
                  <a:pt x="4" y="1666"/>
                  <a:pt x="7" y="1666"/>
                  <a:pt x="11" y="1666"/>
                </a:cubicBezTo>
                <a:close/>
                <a:moveTo>
                  <a:pt x="3317" y="1666"/>
                </a:moveTo>
                <a:cubicBezTo>
                  <a:pt x="3320" y="1666"/>
                  <a:pt x="3324" y="1666"/>
                  <a:pt x="3327" y="1666"/>
                </a:cubicBezTo>
                <a:cubicBezTo>
                  <a:pt x="3324" y="1666"/>
                  <a:pt x="3320" y="1666"/>
                  <a:pt x="3317" y="1666"/>
                </a:cubicBezTo>
                <a:close/>
                <a:moveTo>
                  <a:pt x="1661" y="0"/>
                </a:moveTo>
                <a:cubicBezTo>
                  <a:pt x="1661" y="912"/>
                  <a:pt x="922" y="1661"/>
                  <a:pt x="11" y="1666"/>
                </a:cubicBezTo>
                <a:lnTo>
                  <a:pt x="10" y="1666"/>
                </a:lnTo>
                <a:cubicBezTo>
                  <a:pt x="922" y="1666"/>
                  <a:pt x="1661" y="2414"/>
                  <a:pt x="1661" y="3327"/>
                </a:cubicBezTo>
                <a:cubicBezTo>
                  <a:pt x="1661" y="2414"/>
                  <a:pt x="2400" y="1666"/>
                  <a:pt x="3317" y="1666"/>
                </a:cubicBezTo>
                <a:lnTo>
                  <a:pt x="3317" y="1666"/>
                </a:lnTo>
                <a:cubicBezTo>
                  <a:pt x="2400" y="1661"/>
                  <a:pt x="1661" y="912"/>
                  <a:pt x="1661" y="0"/>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8"/>
          <p:cNvSpPr/>
          <p:nvPr/>
        </p:nvSpPr>
        <p:spPr>
          <a:xfrm>
            <a:off x="192695" y="3294278"/>
            <a:ext cx="275798" cy="262439"/>
          </a:xfrm>
          <a:custGeom>
            <a:avLst/>
            <a:gdLst/>
            <a:ahLst/>
            <a:cxnLst/>
            <a:rect l="l" t="t" r="r" b="b"/>
            <a:pathLst>
              <a:path w="2147" h="2043" extrusionOk="0">
                <a:moveTo>
                  <a:pt x="1076" y="1"/>
                </a:moveTo>
                <a:lnTo>
                  <a:pt x="740" y="674"/>
                </a:lnTo>
                <a:lnTo>
                  <a:pt x="0" y="784"/>
                </a:lnTo>
                <a:lnTo>
                  <a:pt x="535" y="1303"/>
                </a:lnTo>
                <a:lnTo>
                  <a:pt x="409" y="2042"/>
                </a:lnTo>
                <a:lnTo>
                  <a:pt x="1076" y="1695"/>
                </a:lnTo>
                <a:lnTo>
                  <a:pt x="1738" y="2042"/>
                </a:lnTo>
                <a:lnTo>
                  <a:pt x="1611" y="1303"/>
                </a:lnTo>
                <a:lnTo>
                  <a:pt x="2146" y="784"/>
                </a:lnTo>
                <a:lnTo>
                  <a:pt x="1407" y="674"/>
                </a:lnTo>
                <a:lnTo>
                  <a:pt x="1076" y="1"/>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58"/>
        <p:cNvGrpSpPr/>
        <p:nvPr/>
      </p:nvGrpSpPr>
      <p:grpSpPr>
        <a:xfrm>
          <a:off x="0" y="0"/>
          <a:ext cx="0" cy="0"/>
          <a:chOff x="0" y="0"/>
          <a:chExt cx="0" cy="0"/>
        </a:xfrm>
      </p:grpSpPr>
      <p:sp>
        <p:nvSpPr>
          <p:cNvPr id="159" name="Google Shape;159;p19"/>
          <p:cNvSpPr/>
          <p:nvPr/>
        </p:nvSpPr>
        <p:spPr>
          <a:xfrm rot="10800000">
            <a:off x="-45" y="3871175"/>
            <a:ext cx="4011798" cy="1272325"/>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1" name="Google Shape;161;p19"/>
          <p:cNvSpPr txBox="1">
            <a:spLocks noGrp="1"/>
          </p:cNvSpPr>
          <p:nvPr>
            <p:ph type="subTitle" idx="1"/>
          </p:nvPr>
        </p:nvSpPr>
        <p:spPr>
          <a:xfrm>
            <a:off x="725150" y="2040119"/>
            <a:ext cx="2459100" cy="537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2" name="Google Shape;162;p19"/>
          <p:cNvSpPr txBox="1">
            <a:spLocks noGrp="1"/>
          </p:cNvSpPr>
          <p:nvPr>
            <p:ph type="subTitle" idx="2"/>
          </p:nvPr>
        </p:nvSpPr>
        <p:spPr>
          <a:xfrm>
            <a:off x="3344877" y="2040119"/>
            <a:ext cx="2459100" cy="537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3" name="Google Shape;163;p19"/>
          <p:cNvSpPr txBox="1">
            <a:spLocks noGrp="1"/>
          </p:cNvSpPr>
          <p:nvPr>
            <p:ph type="subTitle" idx="3"/>
          </p:nvPr>
        </p:nvSpPr>
        <p:spPr>
          <a:xfrm>
            <a:off x="5964604" y="2040119"/>
            <a:ext cx="2454000" cy="537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4" name="Google Shape;164;p19"/>
          <p:cNvSpPr txBox="1">
            <a:spLocks noGrp="1"/>
          </p:cNvSpPr>
          <p:nvPr>
            <p:ph type="subTitle" idx="4"/>
          </p:nvPr>
        </p:nvSpPr>
        <p:spPr>
          <a:xfrm>
            <a:off x="725150" y="3284025"/>
            <a:ext cx="2459100" cy="537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5" name="Google Shape;165;p19"/>
          <p:cNvSpPr txBox="1">
            <a:spLocks noGrp="1"/>
          </p:cNvSpPr>
          <p:nvPr>
            <p:ph type="subTitle" idx="5"/>
          </p:nvPr>
        </p:nvSpPr>
        <p:spPr>
          <a:xfrm>
            <a:off x="3342473" y="3284025"/>
            <a:ext cx="2459100" cy="537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6" name="Google Shape;166;p19"/>
          <p:cNvSpPr txBox="1">
            <a:spLocks noGrp="1"/>
          </p:cNvSpPr>
          <p:nvPr>
            <p:ph type="subTitle" idx="6"/>
          </p:nvPr>
        </p:nvSpPr>
        <p:spPr>
          <a:xfrm>
            <a:off x="5964604" y="3284025"/>
            <a:ext cx="2454000" cy="537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7" name="Google Shape;167;p19"/>
          <p:cNvSpPr txBox="1">
            <a:spLocks noGrp="1"/>
          </p:cNvSpPr>
          <p:nvPr>
            <p:ph type="subTitle" idx="7"/>
          </p:nvPr>
        </p:nvSpPr>
        <p:spPr>
          <a:xfrm>
            <a:off x="720000" y="1505275"/>
            <a:ext cx="24591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a:solidFill>
                  <a:schemeClr val="dk1"/>
                </a:solidFill>
                <a:latin typeface="Alatsi"/>
                <a:ea typeface="Alatsi"/>
                <a:cs typeface="Alatsi"/>
                <a:sym typeface="Alatsi"/>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68" name="Google Shape;168;p19"/>
          <p:cNvSpPr txBox="1">
            <a:spLocks noGrp="1"/>
          </p:cNvSpPr>
          <p:nvPr>
            <p:ph type="subTitle" idx="8"/>
          </p:nvPr>
        </p:nvSpPr>
        <p:spPr>
          <a:xfrm>
            <a:off x="3342479" y="1505275"/>
            <a:ext cx="24591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a:solidFill>
                  <a:schemeClr val="dk1"/>
                </a:solidFill>
                <a:latin typeface="Alatsi"/>
                <a:ea typeface="Alatsi"/>
                <a:cs typeface="Alatsi"/>
                <a:sym typeface="Alatsi"/>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69" name="Google Shape;169;p19"/>
          <p:cNvSpPr txBox="1">
            <a:spLocks noGrp="1"/>
          </p:cNvSpPr>
          <p:nvPr>
            <p:ph type="subTitle" idx="9"/>
          </p:nvPr>
        </p:nvSpPr>
        <p:spPr>
          <a:xfrm>
            <a:off x="5969757" y="1505275"/>
            <a:ext cx="24540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a:solidFill>
                  <a:schemeClr val="dk1"/>
                </a:solidFill>
                <a:latin typeface="Alatsi"/>
                <a:ea typeface="Alatsi"/>
                <a:cs typeface="Alatsi"/>
                <a:sym typeface="Alatsi"/>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70" name="Google Shape;170;p19"/>
          <p:cNvSpPr txBox="1">
            <a:spLocks noGrp="1"/>
          </p:cNvSpPr>
          <p:nvPr>
            <p:ph type="subTitle" idx="13"/>
          </p:nvPr>
        </p:nvSpPr>
        <p:spPr>
          <a:xfrm>
            <a:off x="720344" y="2744675"/>
            <a:ext cx="24591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a:solidFill>
                  <a:schemeClr val="dk1"/>
                </a:solidFill>
                <a:latin typeface="Alatsi"/>
                <a:ea typeface="Alatsi"/>
                <a:cs typeface="Alatsi"/>
                <a:sym typeface="Alatsi"/>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71" name="Google Shape;171;p19"/>
          <p:cNvSpPr txBox="1">
            <a:spLocks noGrp="1"/>
          </p:cNvSpPr>
          <p:nvPr>
            <p:ph type="subTitle" idx="14"/>
          </p:nvPr>
        </p:nvSpPr>
        <p:spPr>
          <a:xfrm>
            <a:off x="3342479" y="2744675"/>
            <a:ext cx="24591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a:solidFill>
                  <a:schemeClr val="dk1"/>
                </a:solidFill>
                <a:latin typeface="Alatsi"/>
                <a:ea typeface="Alatsi"/>
                <a:cs typeface="Alatsi"/>
                <a:sym typeface="Alatsi"/>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72" name="Google Shape;172;p19"/>
          <p:cNvSpPr txBox="1">
            <a:spLocks noGrp="1"/>
          </p:cNvSpPr>
          <p:nvPr>
            <p:ph type="subTitle" idx="15"/>
          </p:nvPr>
        </p:nvSpPr>
        <p:spPr>
          <a:xfrm>
            <a:off x="5967148" y="2744675"/>
            <a:ext cx="24591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a:solidFill>
                  <a:schemeClr val="dk1"/>
                </a:solidFill>
                <a:latin typeface="Alatsi"/>
                <a:ea typeface="Alatsi"/>
                <a:cs typeface="Alatsi"/>
                <a:sym typeface="Alatsi"/>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73" name="Google Shape;173;p19"/>
          <p:cNvSpPr/>
          <p:nvPr/>
        </p:nvSpPr>
        <p:spPr>
          <a:xfrm>
            <a:off x="8477526" y="4610443"/>
            <a:ext cx="267453" cy="253911"/>
          </a:xfrm>
          <a:custGeom>
            <a:avLst/>
            <a:gdLst/>
            <a:ahLst/>
            <a:cxnLst/>
            <a:rect l="l" t="t" r="r" b="b"/>
            <a:pathLst>
              <a:path w="5451" h="5175" extrusionOk="0">
                <a:moveTo>
                  <a:pt x="4009" y="1"/>
                </a:moveTo>
                <a:cubicBezTo>
                  <a:pt x="3964" y="1"/>
                  <a:pt x="3917" y="14"/>
                  <a:pt x="3873" y="41"/>
                </a:cubicBezTo>
                <a:lnTo>
                  <a:pt x="2681" y="781"/>
                </a:lnTo>
                <a:cubicBezTo>
                  <a:pt x="2640" y="806"/>
                  <a:pt x="2592" y="818"/>
                  <a:pt x="2544" y="818"/>
                </a:cubicBezTo>
                <a:cubicBezTo>
                  <a:pt x="2508" y="818"/>
                  <a:pt x="2472" y="811"/>
                  <a:pt x="2439" y="797"/>
                </a:cubicBezTo>
                <a:lnTo>
                  <a:pt x="1159" y="234"/>
                </a:lnTo>
                <a:cubicBezTo>
                  <a:pt x="1123" y="219"/>
                  <a:pt x="1087" y="211"/>
                  <a:pt x="1051" y="211"/>
                </a:cubicBezTo>
                <a:cubicBezTo>
                  <a:pt x="893" y="211"/>
                  <a:pt x="760" y="361"/>
                  <a:pt x="800" y="532"/>
                </a:cubicBezTo>
                <a:lnTo>
                  <a:pt x="1137" y="1895"/>
                </a:lnTo>
                <a:cubicBezTo>
                  <a:pt x="1153" y="1978"/>
                  <a:pt x="1131" y="2066"/>
                  <a:pt x="1076" y="2127"/>
                </a:cubicBezTo>
                <a:lnTo>
                  <a:pt x="149" y="3175"/>
                </a:lnTo>
                <a:cubicBezTo>
                  <a:pt x="0" y="3335"/>
                  <a:pt x="105" y="3589"/>
                  <a:pt x="320" y="3605"/>
                </a:cubicBezTo>
                <a:lnTo>
                  <a:pt x="1716" y="3710"/>
                </a:lnTo>
                <a:cubicBezTo>
                  <a:pt x="1804" y="3716"/>
                  <a:pt x="1882" y="3760"/>
                  <a:pt x="1926" y="3837"/>
                </a:cubicBezTo>
                <a:lnTo>
                  <a:pt x="2632" y="5045"/>
                </a:lnTo>
                <a:cubicBezTo>
                  <a:pt x="2680" y="5132"/>
                  <a:pt x="2766" y="5174"/>
                  <a:pt x="2852" y="5174"/>
                </a:cubicBezTo>
                <a:cubicBezTo>
                  <a:pt x="2951" y="5174"/>
                  <a:pt x="3051" y="5119"/>
                  <a:pt x="3095" y="5012"/>
                </a:cubicBezTo>
                <a:lnTo>
                  <a:pt x="3625" y="3716"/>
                </a:lnTo>
                <a:cubicBezTo>
                  <a:pt x="3658" y="3638"/>
                  <a:pt x="3724" y="3578"/>
                  <a:pt x="3812" y="3561"/>
                </a:cubicBezTo>
                <a:lnTo>
                  <a:pt x="5175" y="3263"/>
                </a:lnTo>
                <a:cubicBezTo>
                  <a:pt x="5385" y="3214"/>
                  <a:pt x="5451" y="2949"/>
                  <a:pt x="5291" y="2805"/>
                </a:cubicBezTo>
                <a:lnTo>
                  <a:pt x="4221" y="1906"/>
                </a:lnTo>
                <a:cubicBezTo>
                  <a:pt x="4154" y="1851"/>
                  <a:pt x="4121" y="1768"/>
                  <a:pt x="4127" y="1680"/>
                </a:cubicBezTo>
                <a:lnTo>
                  <a:pt x="4265" y="290"/>
                </a:lnTo>
                <a:cubicBezTo>
                  <a:pt x="4282" y="126"/>
                  <a:pt x="4152" y="1"/>
                  <a:pt x="4009"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a:off x="208477" y="142521"/>
            <a:ext cx="420876" cy="420876"/>
          </a:xfrm>
          <a:custGeom>
            <a:avLst/>
            <a:gdLst/>
            <a:ahLst/>
            <a:cxnLst/>
            <a:rect l="l" t="t" r="r" b="b"/>
            <a:pathLst>
              <a:path w="3328" h="3328" extrusionOk="0">
                <a:moveTo>
                  <a:pt x="1667" y="1"/>
                </a:moveTo>
                <a:cubicBezTo>
                  <a:pt x="1667" y="917"/>
                  <a:pt x="922" y="1661"/>
                  <a:pt x="1" y="1661"/>
                </a:cubicBezTo>
                <a:cubicBezTo>
                  <a:pt x="922" y="1661"/>
                  <a:pt x="1667" y="2406"/>
                  <a:pt x="1667" y="3328"/>
                </a:cubicBezTo>
                <a:cubicBezTo>
                  <a:pt x="1667" y="2406"/>
                  <a:pt x="2412" y="1661"/>
                  <a:pt x="3328" y="1661"/>
                </a:cubicBezTo>
                <a:cubicBezTo>
                  <a:pt x="2412" y="1661"/>
                  <a:pt x="1667" y="917"/>
                  <a:pt x="1667"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8541652" y="3926534"/>
            <a:ext cx="108041" cy="102644"/>
          </a:xfrm>
          <a:custGeom>
            <a:avLst/>
            <a:gdLst/>
            <a:ahLst/>
            <a:cxnLst/>
            <a:rect l="l" t="t" r="r" b="b"/>
            <a:pathLst>
              <a:path w="2202" h="2092" extrusionOk="0">
                <a:moveTo>
                  <a:pt x="1104" y="0"/>
                </a:moveTo>
                <a:lnTo>
                  <a:pt x="762" y="690"/>
                </a:lnTo>
                <a:lnTo>
                  <a:pt x="1" y="800"/>
                </a:lnTo>
                <a:lnTo>
                  <a:pt x="552" y="1336"/>
                </a:lnTo>
                <a:lnTo>
                  <a:pt x="420" y="2091"/>
                </a:lnTo>
                <a:lnTo>
                  <a:pt x="1104" y="1733"/>
                </a:lnTo>
                <a:lnTo>
                  <a:pt x="1783" y="2091"/>
                </a:lnTo>
                <a:lnTo>
                  <a:pt x="1650" y="1336"/>
                </a:lnTo>
                <a:lnTo>
                  <a:pt x="2202" y="800"/>
                </a:lnTo>
                <a:lnTo>
                  <a:pt x="1441" y="690"/>
                </a:lnTo>
                <a:lnTo>
                  <a:pt x="1104" y="0"/>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76"/>
        <p:cNvGrpSpPr/>
        <p:nvPr/>
      </p:nvGrpSpPr>
      <p:grpSpPr>
        <a:xfrm>
          <a:off x="0" y="0"/>
          <a:ext cx="0" cy="0"/>
          <a:chOff x="0" y="0"/>
          <a:chExt cx="0" cy="0"/>
        </a:xfrm>
      </p:grpSpPr>
      <p:sp>
        <p:nvSpPr>
          <p:cNvPr id="177" name="Google Shape;177;p20"/>
          <p:cNvSpPr txBox="1">
            <a:spLocks noGrp="1"/>
          </p:cNvSpPr>
          <p:nvPr>
            <p:ph type="title" hasCustomPrompt="1"/>
          </p:nvPr>
        </p:nvSpPr>
        <p:spPr>
          <a:xfrm>
            <a:off x="2514150" y="537500"/>
            <a:ext cx="59493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78" name="Google Shape;178;p20"/>
          <p:cNvSpPr txBox="1">
            <a:spLocks noGrp="1"/>
          </p:cNvSpPr>
          <p:nvPr>
            <p:ph type="subTitle" idx="1"/>
          </p:nvPr>
        </p:nvSpPr>
        <p:spPr>
          <a:xfrm>
            <a:off x="2514150" y="1415401"/>
            <a:ext cx="5949300" cy="445200"/>
          </a:xfrm>
          <a:prstGeom prst="rect">
            <a:avLst/>
          </a:prstGeom>
          <a:solidFill>
            <a:schemeClr val="accent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9" name="Google Shape;179;p20"/>
          <p:cNvSpPr txBox="1">
            <a:spLocks noGrp="1"/>
          </p:cNvSpPr>
          <p:nvPr>
            <p:ph type="title" idx="2" hasCustomPrompt="1"/>
          </p:nvPr>
        </p:nvSpPr>
        <p:spPr>
          <a:xfrm>
            <a:off x="2514150" y="1910200"/>
            <a:ext cx="59493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0" name="Google Shape;180;p20"/>
          <p:cNvSpPr txBox="1">
            <a:spLocks noGrp="1"/>
          </p:cNvSpPr>
          <p:nvPr>
            <p:ph type="subTitle" idx="3"/>
          </p:nvPr>
        </p:nvSpPr>
        <p:spPr>
          <a:xfrm>
            <a:off x="2514150" y="2788100"/>
            <a:ext cx="5949300" cy="445200"/>
          </a:xfrm>
          <a:prstGeom prst="rect">
            <a:avLst/>
          </a:prstGeom>
          <a:solidFill>
            <a:schemeClr val="accent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1" name="Google Shape;181;p20"/>
          <p:cNvSpPr txBox="1">
            <a:spLocks noGrp="1"/>
          </p:cNvSpPr>
          <p:nvPr>
            <p:ph type="title" idx="4" hasCustomPrompt="1"/>
          </p:nvPr>
        </p:nvSpPr>
        <p:spPr>
          <a:xfrm>
            <a:off x="2514150" y="3282899"/>
            <a:ext cx="59493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0"/>
          <p:cNvSpPr txBox="1">
            <a:spLocks noGrp="1"/>
          </p:cNvSpPr>
          <p:nvPr>
            <p:ph type="subTitle" idx="5"/>
          </p:nvPr>
        </p:nvSpPr>
        <p:spPr>
          <a:xfrm>
            <a:off x="2514150" y="4160800"/>
            <a:ext cx="5949300" cy="445200"/>
          </a:xfrm>
          <a:prstGeom prst="rect">
            <a:avLst/>
          </a:prstGeom>
          <a:solidFill>
            <a:schemeClr val="accent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83"/>
        <p:cNvGrpSpPr/>
        <p:nvPr/>
      </p:nvGrpSpPr>
      <p:grpSpPr>
        <a:xfrm>
          <a:off x="0" y="0"/>
          <a:ext cx="0" cy="0"/>
          <a:chOff x="0" y="0"/>
          <a:chExt cx="0" cy="0"/>
        </a:xfrm>
      </p:grpSpPr>
      <p:sp>
        <p:nvSpPr>
          <p:cNvPr id="184" name="Google Shape;184;p21"/>
          <p:cNvSpPr/>
          <p:nvPr/>
        </p:nvSpPr>
        <p:spPr>
          <a:xfrm flipH="1">
            <a:off x="-3" y="0"/>
            <a:ext cx="8008752" cy="1452541"/>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1"/>
          <p:cNvSpPr txBox="1">
            <a:spLocks noGrp="1"/>
          </p:cNvSpPr>
          <p:nvPr>
            <p:ph type="ctrTitle"/>
          </p:nvPr>
        </p:nvSpPr>
        <p:spPr>
          <a:xfrm>
            <a:off x="2382250" y="535000"/>
            <a:ext cx="4379400" cy="105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6" name="Google Shape;186;p21"/>
          <p:cNvSpPr txBox="1">
            <a:spLocks noGrp="1"/>
          </p:cNvSpPr>
          <p:nvPr>
            <p:ph type="subTitle" idx="1"/>
          </p:nvPr>
        </p:nvSpPr>
        <p:spPr>
          <a:xfrm>
            <a:off x="2382350" y="1700400"/>
            <a:ext cx="4379400" cy="117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87" name="Google Shape;187;p21"/>
          <p:cNvSpPr txBox="1"/>
          <p:nvPr/>
        </p:nvSpPr>
        <p:spPr>
          <a:xfrm>
            <a:off x="2382325" y="3563450"/>
            <a:ext cx="4379400" cy="615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900">
                <a:solidFill>
                  <a:schemeClr val="dk2"/>
                </a:solidFill>
                <a:latin typeface="Sora"/>
                <a:ea typeface="Sora"/>
                <a:cs typeface="Sora"/>
                <a:sym typeface="Sora"/>
              </a:rPr>
              <a:t>CREDITS: This presentation template was created by </a:t>
            </a:r>
            <a:r>
              <a:rPr lang="en" sz="900" b="1" u="sng">
                <a:solidFill>
                  <a:schemeClr val="dk2"/>
                </a:solidFill>
                <a:latin typeface="Sora"/>
                <a:ea typeface="Sora"/>
                <a:cs typeface="Sora"/>
                <a:sym typeface="Sora"/>
                <a:hlinkClick r:id="rId2">
                  <a:extLst>
                    <a:ext uri="{A12FA001-AC4F-418D-AE19-62706E023703}">
                      <ahyp:hlinkClr xmlns:ahyp="http://schemas.microsoft.com/office/drawing/2018/hyperlinkcolor" val="tx"/>
                    </a:ext>
                  </a:extLst>
                </a:hlinkClick>
              </a:rPr>
              <a:t>Slidesgo</a:t>
            </a:r>
            <a:r>
              <a:rPr lang="en" sz="900" u="sng">
                <a:solidFill>
                  <a:schemeClr val="dk2"/>
                </a:solidFill>
                <a:latin typeface="Sora"/>
                <a:ea typeface="Sora"/>
                <a:cs typeface="Sora"/>
                <a:sym typeface="Sora"/>
              </a:rPr>
              <a:t>,</a:t>
            </a:r>
            <a:r>
              <a:rPr lang="en" sz="900">
                <a:solidFill>
                  <a:schemeClr val="dk2"/>
                </a:solidFill>
                <a:latin typeface="Sora"/>
                <a:ea typeface="Sora"/>
                <a:cs typeface="Sora"/>
                <a:sym typeface="Sora"/>
              </a:rPr>
              <a:t> and includes icons by </a:t>
            </a:r>
            <a:r>
              <a:rPr lang="en" sz="900" b="1" u="sng">
                <a:solidFill>
                  <a:schemeClr val="dk2"/>
                </a:solidFill>
                <a:latin typeface="Sora"/>
                <a:ea typeface="Sora"/>
                <a:cs typeface="Sora"/>
                <a:sym typeface="Sora"/>
                <a:hlinkClick r:id="rId3">
                  <a:extLst>
                    <a:ext uri="{A12FA001-AC4F-418D-AE19-62706E023703}">
                      <ahyp:hlinkClr xmlns:ahyp="http://schemas.microsoft.com/office/drawing/2018/hyperlinkcolor" val="tx"/>
                    </a:ext>
                  </a:extLst>
                </a:hlinkClick>
              </a:rPr>
              <a:t>Flaticon</a:t>
            </a:r>
            <a:r>
              <a:rPr lang="en" sz="900" u="sng">
                <a:solidFill>
                  <a:schemeClr val="dk2"/>
                </a:solidFill>
                <a:latin typeface="Sora"/>
                <a:ea typeface="Sora"/>
                <a:cs typeface="Sora"/>
                <a:sym typeface="Sora"/>
              </a:rPr>
              <a:t>,</a:t>
            </a:r>
            <a:r>
              <a:rPr lang="en" sz="900">
                <a:solidFill>
                  <a:schemeClr val="dk2"/>
                </a:solidFill>
                <a:latin typeface="Sora"/>
                <a:ea typeface="Sora"/>
                <a:cs typeface="Sora"/>
                <a:sym typeface="Sora"/>
              </a:rPr>
              <a:t> and infographics &amp; images by </a:t>
            </a:r>
            <a:r>
              <a:rPr lang="en" sz="900" b="1" u="sng">
                <a:solidFill>
                  <a:schemeClr val="dk2"/>
                </a:solidFill>
                <a:latin typeface="Sora"/>
                <a:ea typeface="Sora"/>
                <a:cs typeface="Sora"/>
                <a:sym typeface="Sora"/>
                <a:hlinkClick r:id="rId4">
                  <a:extLst>
                    <a:ext uri="{A12FA001-AC4F-418D-AE19-62706E023703}">
                      <ahyp:hlinkClr xmlns:ahyp="http://schemas.microsoft.com/office/drawing/2018/hyperlinkcolor" val="tx"/>
                    </a:ext>
                  </a:extLst>
                </a:hlinkClick>
              </a:rPr>
              <a:t>Freepik</a:t>
            </a:r>
            <a:endParaRPr sz="900" b="1" u="sng">
              <a:solidFill>
                <a:schemeClr val="dk2"/>
              </a:solidFill>
              <a:latin typeface="Sora"/>
              <a:ea typeface="Sora"/>
              <a:cs typeface="Sora"/>
              <a:sym typeface="Sor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5219850" y="1465150"/>
            <a:ext cx="3132600" cy="12051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4" name="Google Shape;14;p3"/>
          <p:cNvSpPr txBox="1">
            <a:spLocks noGrp="1"/>
          </p:cNvSpPr>
          <p:nvPr>
            <p:ph type="title" idx="2" hasCustomPrompt="1"/>
          </p:nvPr>
        </p:nvSpPr>
        <p:spPr>
          <a:xfrm>
            <a:off x="6241200" y="552595"/>
            <a:ext cx="1089900" cy="1027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5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88"/>
        <p:cNvGrpSpPr/>
        <p:nvPr/>
      </p:nvGrpSpPr>
      <p:grpSpPr>
        <a:xfrm>
          <a:off x="0" y="0"/>
          <a:ext cx="0" cy="0"/>
          <a:chOff x="0" y="0"/>
          <a:chExt cx="0" cy="0"/>
        </a:xfrm>
      </p:grpSpPr>
      <p:sp>
        <p:nvSpPr>
          <p:cNvPr id="189" name="Google Shape;189;p22"/>
          <p:cNvSpPr/>
          <p:nvPr/>
        </p:nvSpPr>
        <p:spPr>
          <a:xfrm flipH="1">
            <a:off x="-3" y="0"/>
            <a:ext cx="8008752" cy="1452541"/>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0"/>
        <p:cNvGrpSpPr/>
        <p:nvPr/>
      </p:nvGrpSpPr>
      <p:grpSpPr>
        <a:xfrm>
          <a:off x="0" y="0"/>
          <a:ext cx="0" cy="0"/>
          <a:chOff x="0" y="0"/>
          <a:chExt cx="0" cy="0"/>
        </a:xfrm>
      </p:grpSpPr>
      <p:sp>
        <p:nvSpPr>
          <p:cNvPr id="191" name="Google Shape;191;p23"/>
          <p:cNvSpPr/>
          <p:nvPr/>
        </p:nvSpPr>
        <p:spPr>
          <a:xfrm rot="10800000" flipH="1">
            <a:off x="1135247" y="3690950"/>
            <a:ext cx="8008752" cy="1452541"/>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subTitle" idx="1"/>
          </p:nvPr>
        </p:nvSpPr>
        <p:spPr>
          <a:xfrm>
            <a:off x="1290776" y="1555475"/>
            <a:ext cx="30660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Raleway"/>
              <a:buNone/>
              <a:defRPr sz="1800">
                <a:solidFill>
                  <a:schemeClr val="dk1"/>
                </a:solidFill>
                <a:latin typeface="Alatsi"/>
                <a:ea typeface="Alatsi"/>
                <a:cs typeface="Alatsi"/>
                <a:sym typeface="Alatsi"/>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24" name="Google Shape;24;p5"/>
          <p:cNvSpPr txBox="1">
            <a:spLocks noGrp="1"/>
          </p:cNvSpPr>
          <p:nvPr>
            <p:ph type="subTitle" idx="2"/>
          </p:nvPr>
        </p:nvSpPr>
        <p:spPr>
          <a:xfrm>
            <a:off x="4945638" y="1555475"/>
            <a:ext cx="30633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a:solidFill>
                  <a:schemeClr val="dk1"/>
                </a:solidFill>
                <a:latin typeface="Alatsi"/>
                <a:ea typeface="Alatsi"/>
                <a:cs typeface="Alatsi"/>
                <a:sym typeface="Alatsi"/>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25" name="Google Shape;25;p5"/>
          <p:cNvSpPr txBox="1">
            <a:spLocks noGrp="1"/>
          </p:cNvSpPr>
          <p:nvPr>
            <p:ph type="subTitle" idx="3"/>
          </p:nvPr>
        </p:nvSpPr>
        <p:spPr>
          <a:xfrm>
            <a:off x="1290776" y="2425150"/>
            <a:ext cx="3066000" cy="1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 name="Google Shape;26;p5"/>
          <p:cNvSpPr txBox="1">
            <a:spLocks noGrp="1"/>
          </p:cNvSpPr>
          <p:nvPr>
            <p:ph type="subTitle" idx="4"/>
          </p:nvPr>
        </p:nvSpPr>
        <p:spPr>
          <a:xfrm>
            <a:off x="4945638" y="2425150"/>
            <a:ext cx="3063300" cy="1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 name="Google Shape;2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5"/>
          <p:cNvSpPr/>
          <p:nvPr/>
        </p:nvSpPr>
        <p:spPr>
          <a:xfrm>
            <a:off x="2400750" y="-9250"/>
            <a:ext cx="6743248" cy="669855"/>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208452" y="198121"/>
            <a:ext cx="420876" cy="420876"/>
          </a:xfrm>
          <a:custGeom>
            <a:avLst/>
            <a:gdLst/>
            <a:ahLst/>
            <a:cxnLst/>
            <a:rect l="l" t="t" r="r" b="b"/>
            <a:pathLst>
              <a:path w="3328" h="3328" extrusionOk="0">
                <a:moveTo>
                  <a:pt x="1667" y="1"/>
                </a:moveTo>
                <a:cubicBezTo>
                  <a:pt x="1667" y="917"/>
                  <a:pt x="922" y="1661"/>
                  <a:pt x="1" y="1661"/>
                </a:cubicBezTo>
                <a:cubicBezTo>
                  <a:pt x="922" y="1661"/>
                  <a:pt x="1667" y="2406"/>
                  <a:pt x="1667" y="3328"/>
                </a:cubicBezTo>
                <a:cubicBezTo>
                  <a:pt x="1667" y="2406"/>
                  <a:pt x="2412" y="1661"/>
                  <a:pt x="3328" y="1661"/>
                </a:cubicBezTo>
                <a:cubicBezTo>
                  <a:pt x="2412" y="1661"/>
                  <a:pt x="1667" y="917"/>
                  <a:pt x="1667"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8826027" y="357247"/>
            <a:ext cx="108041" cy="102644"/>
          </a:xfrm>
          <a:custGeom>
            <a:avLst/>
            <a:gdLst/>
            <a:ahLst/>
            <a:cxnLst/>
            <a:rect l="l" t="t" r="r" b="b"/>
            <a:pathLst>
              <a:path w="2202" h="2092" extrusionOk="0">
                <a:moveTo>
                  <a:pt x="1104" y="0"/>
                </a:moveTo>
                <a:lnTo>
                  <a:pt x="762" y="690"/>
                </a:lnTo>
                <a:lnTo>
                  <a:pt x="1" y="800"/>
                </a:lnTo>
                <a:lnTo>
                  <a:pt x="552" y="1336"/>
                </a:lnTo>
                <a:lnTo>
                  <a:pt x="420" y="2091"/>
                </a:lnTo>
                <a:lnTo>
                  <a:pt x="1104" y="1733"/>
                </a:lnTo>
                <a:lnTo>
                  <a:pt x="1783" y="2091"/>
                </a:lnTo>
                <a:lnTo>
                  <a:pt x="1650" y="1336"/>
                </a:lnTo>
                <a:lnTo>
                  <a:pt x="2202" y="800"/>
                </a:lnTo>
                <a:lnTo>
                  <a:pt x="1441" y="690"/>
                </a:lnTo>
                <a:lnTo>
                  <a:pt x="1104" y="0"/>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rot="10800000">
            <a:off x="19" y="4088914"/>
            <a:ext cx="7182981" cy="1054586"/>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 name="Google Shape;34;p6"/>
          <p:cNvSpPr/>
          <p:nvPr/>
        </p:nvSpPr>
        <p:spPr>
          <a:xfrm>
            <a:off x="2400750" y="-9250"/>
            <a:ext cx="6743248" cy="669855"/>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720000" y="445025"/>
            <a:ext cx="4911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37" name="Google Shape;37;p7"/>
          <p:cNvSpPr txBox="1">
            <a:spLocks noGrp="1"/>
          </p:cNvSpPr>
          <p:nvPr>
            <p:ph type="body" idx="1"/>
          </p:nvPr>
        </p:nvSpPr>
        <p:spPr>
          <a:xfrm>
            <a:off x="720000" y="1547575"/>
            <a:ext cx="3346200" cy="1535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Clr>
                <a:srgbClr val="E76A28"/>
              </a:buClr>
              <a:buSzPts val="1200"/>
              <a:buFont typeface="Nunito Light"/>
              <a:buChar char="○"/>
              <a:defRPr/>
            </a:lvl2pPr>
            <a:lvl3pPr marL="1371600" lvl="2" indent="-304800" rtl="0">
              <a:lnSpc>
                <a:spcPct val="100000"/>
              </a:lnSpc>
              <a:spcBef>
                <a:spcPts val="0"/>
              </a:spcBef>
              <a:spcAft>
                <a:spcPts val="0"/>
              </a:spcAft>
              <a:buClr>
                <a:srgbClr val="E76A28"/>
              </a:buClr>
              <a:buSzPts val="1200"/>
              <a:buFont typeface="Nunito Light"/>
              <a:buChar char="■"/>
              <a:defRPr/>
            </a:lvl3pPr>
            <a:lvl4pPr marL="1828800" lvl="3" indent="-304800" rtl="0">
              <a:lnSpc>
                <a:spcPct val="100000"/>
              </a:lnSpc>
              <a:spcBef>
                <a:spcPts val="0"/>
              </a:spcBef>
              <a:spcAft>
                <a:spcPts val="0"/>
              </a:spcAft>
              <a:buClr>
                <a:srgbClr val="E76A28"/>
              </a:buClr>
              <a:buSzPts val="1200"/>
              <a:buFont typeface="Nunito Light"/>
              <a:buChar char="●"/>
              <a:defRPr/>
            </a:lvl4pPr>
            <a:lvl5pPr marL="2286000" lvl="4" indent="-304800" rtl="0">
              <a:lnSpc>
                <a:spcPct val="100000"/>
              </a:lnSpc>
              <a:spcBef>
                <a:spcPts val="0"/>
              </a:spcBef>
              <a:spcAft>
                <a:spcPts val="0"/>
              </a:spcAft>
              <a:buClr>
                <a:srgbClr val="E76A28"/>
              </a:buClr>
              <a:buSzPts val="1200"/>
              <a:buFont typeface="Nunito Light"/>
              <a:buChar char="○"/>
              <a:defRPr/>
            </a:lvl5pPr>
            <a:lvl6pPr marL="2743200" lvl="5" indent="-304800" rtl="0">
              <a:lnSpc>
                <a:spcPct val="100000"/>
              </a:lnSpc>
              <a:spcBef>
                <a:spcPts val="0"/>
              </a:spcBef>
              <a:spcAft>
                <a:spcPts val="0"/>
              </a:spcAft>
              <a:buClr>
                <a:srgbClr val="999999"/>
              </a:buClr>
              <a:buSzPts val="1200"/>
              <a:buFont typeface="Nunito Light"/>
              <a:buChar char="■"/>
              <a:defRPr/>
            </a:lvl6pPr>
            <a:lvl7pPr marL="3200400" lvl="6" indent="-304800" rtl="0">
              <a:lnSpc>
                <a:spcPct val="100000"/>
              </a:lnSpc>
              <a:spcBef>
                <a:spcPts val="0"/>
              </a:spcBef>
              <a:spcAft>
                <a:spcPts val="0"/>
              </a:spcAft>
              <a:buClr>
                <a:srgbClr val="999999"/>
              </a:buClr>
              <a:buSzPts val="1200"/>
              <a:buFont typeface="Nunito Light"/>
              <a:buChar char="●"/>
              <a:defRPr/>
            </a:lvl7pPr>
            <a:lvl8pPr marL="3657600" lvl="7" indent="-304800" rtl="0">
              <a:lnSpc>
                <a:spcPct val="100000"/>
              </a:lnSpc>
              <a:spcBef>
                <a:spcPts val="0"/>
              </a:spcBef>
              <a:spcAft>
                <a:spcPts val="0"/>
              </a:spcAft>
              <a:buClr>
                <a:srgbClr val="999999"/>
              </a:buClr>
              <a:buSzPts val="1200"/>
              <a:buFont typeface="Nunito Light"/>
              <a:buChar char="○"/>
              <a:defRPr/>
            </a:lvl8pPr>
            <a:lvl9pPr marL="4114800" lvl="8" indent="-304800" rtl="0">
              <a:lnSpc>
                <a:spcPct val="100000"/>
              </a:lnSpc>
              <a:spcBef>
                <a:spcPts val="0"/>
              </a:spcBef>
              <a:spcAft>
                <a:spcPts val="0"/>
              </a:spcAft>
              <a:buClr>
                <a:srgbClr val="999999"/>
              </a:buClr>
              <a:buSzPts val="1200"/>
              <a:buFont typeface="Nunito Light"/>
              <a:buChar char="■"/>
              <a:defRPr/>
            </a:lvl9pPr>
          </a:lstStyle>
          <a:p>
            <a:endParaRPr/>
          </a:p>
        </p:txBody>
      </p:sp>
      <p:sp>
        <p:nvSpPr>
          <p:cNvPr id="38" name="Google Shape;38;p7"/>
          <p:cNvSpPr>
            <a:spLocks noGrp="1"/>
          </p:cNvSpPr>
          <p:nvPr>
            <p:ph type="pic" idx="2"/>
          </p:nvPr>
        </p:nvSpPr>
        <p:spPr>
          <a:xfrm>
            <a:off x="4959300" y="692325"/>
            <a:ext cx="3513000" cy="3836400"/>
          </a:xfrm>
          <a:prstGeom prst="ellipse">
            <a:avLst/>
          </a:prstGeom>
          <a:noFill/>
          <a:ln>
            <a:noFill/>
          </a:ln>
        </p:spPr>
      </p:sp>
      <p:sp>
        <p:nvSpPr>
          <p:cNvPr id="39" name="Google Shape;39;p7"/>
          <p:cNvSpPr/>
          <p:nvPr/>
        </p:nvSpPr>
        <p:spPr>
          <a:xfrm>
            <a:off x="8477501" y="4666043"/>
            <a:ext cx="267453" cy="253911"/>
          </a:xfrm>
          <a:custGeom>
            <a:avLst/>
            <a:gdLst/>
            <a:ahLst/>
            <a:cxnLst/>
            <a:rect l="l" t="t" r="r" b="b"/>
            <a:pathLst>
              <a:path w="5451" h="5175" extrusionOk="0">
                <a:moveTo>
                  <a:pt x="4009" y="1"/>
                </a:moveTo>
                <a:cubicBezTo>
                  <a:pt x="3964" y="1"/>
                  <a:pt x="3917" y="14"/>
                  <a:pt x="3873" y="41"/>
                </a:cubicBezTo>
                <a:lnTo>
                  <a:pt x="2681" y="781"/>
                </a:lnTo>
                <a:cubicBezTo>
                  <a:pt x="2640" y="806"/>
                  <a:pt x="2592" y="818"/>
                  <a:pt x="2544" y="818"/>
                </a:cubicBezTo>
                <a:cubicBezTo>
                  <a:pt x="2508" y="818"/>
                  <a:pt x="2472" y="811"/>
                  <a:pt x="2439" y="797"/>
                </a:cubicBezTo>
                <a:lnTo>
                  <a:pt x="1159" y="234"/>
                </a:lnTo>
                <a:cubicBezTo>
                  <a:pt x="1123" y="219"/>
                  <a:pt x="1087" y="211"/>
                  <a:pt x="1051" y="211"/>
                </a:cubicBezTo>
                <a:cubicBezTo>
                  <a:pt x="893" y="211"/>
                  <a:pt x="760" y="361"/>
                  <a:pt x="800" y="532"/>
                </a:cubicBezTo>
                <a:lnTo>
                  <a:pt x="1137" y="1895"/>
                </a:lnTo>
                <a:cubicBezTo>
                  <a:pt x="1153" y="1978"/>
                  <a:pt x="1131" y="2066"/>
                  <a:pt x="1076" y="2127"/>
                </a:cubicBezTo>
                <a:lnTo>
                  <a:pt x="149" y="3175"/>
                </a:lnTo>
                <a:cubicBezTo>
                  <a:pt x="0" y="3335"/>
                  <a:pt x="105" y="3589"/>
                  <a:pt x="320" y="3605"/>
                </a:cubicBezTo>
                <a:lnTo>
                  <a:pt x="1716" y="3710"/>
                </a:lnTo>
                <a:cubicBezTo>
                  <a:pt x="1804" y="3716"/>
                  <a:pt x="1882" y="3760"/>
                  <a:pt x="1926" y="3837"/>
                </a:cubicBezTo>
                <a:lnTo>
                  <a:pt x="2632" y="5045"/>
                </a:lnTo>
                <a:cubicBezTo>
                  <a:pt x="2680" y="5132"/>
                  <a:pt x="2766" y="5174"/>
                  <a:pt x="2852" y="5174"/>
                </a:cubicBezTo>
                <a:cubicBezTo>
                  <a:pt x="2951" y="5174"/>
                  <a:pt x="3051" y="5119"/>
                  <a:pt x="3095" y="5012"/>
                </a:cubicBezTo>
                <a:lnTo>
                  <a:pt x="3625" y="3716"/>
                </a:lnTo>
                <a:cubicBezTo>
                  <a:pt x="3658" y="3638"/>
                  <a:pt x="3724" y="3578"/>
                  <a:pt x="3812" y="3561"/>
                </a:cubicBezTo>
                <a:lnTo>
                  <a:pt x="5175" y="3263"/>
                </a:lnTo>
                <a:cubicBezTo>
                  <a:pt x="5385" y="3214"/>
                  <a:pt x="5451" y="2949"/>
                  <a:pt x="5291" y="2805"/>
                </a:cubicBezTo>
                <a:lnTo>
                  <a:pt x="4221" y="1906"/>
                </a:lnTo>
                <a:cubicBezTo>
                  <a:pt x="4154" y="1851"/>
                  <a:pt x="4121" y="1768"/>
                  <a:pt x="4127" y="1680"/>
                </a:cubicBezTo>
                <a:lnTo>
                  <a:pt x="4265" y="290"/>
                </a:lnTo>
                <a:cubicBezTo>
                  <a:pt x="4282" y="126"/>
                  <a:pt x="4152" y="1"/>
                  <a:pt x="4009"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a:off x="208452" y="198121"/>
            <a:ext cx="420876" cy="420876"/>
          </a:xfrm>
          <a:custGeom>
            <a:avLst/>
            <a:gdLst/>
            <a:ahLst/>
            <a:cxnLst/>
            <a:rect l="l" t="t" r="r" b="b"/>
            <a:pathLst>
              <a:path w="3328" h="3328" extrusionOk="0">
                <a:moveTo>
                  <a:pt x="1667" y="1"/>
                </a:moveTo>
                <a:cubicBezTo>
                  <a:pt x="1667" y="917"/>
                  <a:pt x="922" y="1661"/>
                  <a:pt x="1" y="1661"/>
                </a:cubicBezTo>
                <a:cubicBezTo>
                  <a:pt x="922" y="1661"/>
                  <a:pt x="1667" y="2406"/>
                  <a:pt x="1667" y="3328"/>
                </a:cubicBezTo>
                <a:cubicBezTo>
                  <a:pt x="1667" y="2406"/>
                  <a:pt x="2412" y="1661"/>
                  <a:pt x="3328" y="1661"/>
                </a:cubicBezTo>
                <a:cubicBezTo>
                  <a:pt x="2412" y="1661"/>
                  <a:pt x="1667" y="917"/>
                  <a:pt x="1667"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8541627" y="3982134"/>
            <a:ext cx="108041" cy="102644"/>
          </a:xfrm>
          <a:custGeom>
            <a:avLst/>
            <a:gdLst/>
            <a:ahLst/>
            <a:cxnLst/>
            <a:rect l="l" t="t" r="r" b="b"/>
            <a:pathLst>
              <a:path w="2202" h="2092" extrusionOk="0">
                <a:moveTo>
                  <a:pt x="1104" y="0"/>
                </a:moveTo>
                <a:lnTo>
                  <a:pt x="762" y="690"/>
                </a:lnTo>
                <a:lnTo>
                  <a:pt x="1" y="800"/>
                </a:lnTo>
                <a:lnTo>
                  <a:pt x="552" y="1336"/>
                </a:lnTo>
                <a:lnTo>
                  <a:pt x="420" y="2091"/>
                </a:lnTo>
                <a:lnTo>
                  <a:pt x="1104" y="1733"/>
                </a:lnTo>
                <a:lnTo>
                  <a:pt x="1783" y="2091"/>
                </a:lnTo>
                <a:lnTo>
                  <a:pt x="1650" y="1336"/>
                </a:lnTo>
                <a:lnTo>
                  <a:pt x="2202" y="800"/>
                </a:lnTo>
                <a:lnTo>
                  <a:pt x="1441" y="690"/>
                </a:lnTo>
                <a:lnTo>
                  <a:pt x="1104" y="0"/>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44" name="Google Shape;44;p8"/>
          <p:cNvSpPr/>
          <p:nvPr/>
        </p:nvSpPr>
        <p:spPr>
          <a:xfrm>
            <a:off x="4815226" y="0"/>
            <a:ext cx="4328797" cy="2280361"/>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2241425" y="1293100"/>
            <a:ext cx="46611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7" name="Google Shape;47;p9"/>
          <p:cNvSpPr txBox="1">
            <a:spLocks noGrp="1"/>
          </p:cNvSpPr>
          <p:nvPr>
            <p:ph type="subTitle" idx="1"/>
          </p:nvPr>
        </p:nvSpPr>
        <p:spPr>
          <a:xfrm>
            <a:off x="2241475" y="216860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8" name="Google Shape;48;p9"/>
          <p:cNvSpPr/>
          <p:nvPr/>
        </p:nvSpPr>
        <p:spPr>
          <a:xfrm rot="10800000">
            <a:off x="1" y="2863150"/>
            <a:ext cx="4328797" cy="2280361"/>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720000" y="3859100"/>
            <a:ext cx="7704000" cy="749400"/>
          </a:xfrm>
          <a:prstGeom prst="rect">
            <a:avLst/>
          </a:prstGeom>
          <a:solidFill>
            <a:schemeClr val="accent1"/>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674400" y="1061550"/>
            <a:ext cx="43893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3" name="Google Shape;53;p11"/>
          <p:cNvSpPr txBox="1">
            <a:spLocks noGrp="1"/>
          </p:cNvSpPr>
          <p:nvPr>
            <p:ph type="subTitle" idx="1"/>
          </p:nvPr>
        </p:nvSpPr>
        <p:spPr>
          <a:xfrm>
            <a:off x="674400" y="2758978"/>
            <a:ext cx="4389300" cy="433800"/>
          </a:xfrm>
          <a:prstGeom prst="rect">
            <a:avLst/>
          </a:prstGeom>
          <a:solidFill>
            <a:schemeClr val="accent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4" name="Google Shape;54;p11"/>
          <p:cNvSpPr/>
          <p:nvPr/>
        </p:nvSpPr>
        <p:spPr>
          <a:xfrm>
            <a:off x="220135" y="1098801"/>
            <a:ext cx="378060" cy="352664"/>
          </a:xfrm>
          <a:custGeom>
            <a:avLst/>
            <a:gdLst/>
            <a:ahLst/>
            <a:cxnLst/>
            <a:rect l="l" t="t" r="r" b="b"/>
            <a:pathLst>
              <a:path w="5645" h="5266" extrusionOk="0">
                <a:moveTo>
                  <a:pt x="2792" y="0"/>
                </a:moveTo>
                <a:cubicBezTo>
                  <a:pt x="2694" y="0"/>
                  <a:pt x="2597" y="51"/>
                  <a:pt x="2549" y="152"/>
                </a:cubicBezTo>
                <a:lnTo>
                  <a:pt x="1931" y="1459"/>
                </a:lnTo>
                <a:cubicBezTo>
                  <a:pt x="1893" y="1542"/>
                  <a:pt x="1815" y="1597"/>
                  <a:pt x="1727" y="1608"/>
                </a:cubicBezTo>
                <a:lnTo>
                  <a:pt x="304" y="1840"/>
                </a:lnTo>
                <a:cubicBezTo>
                  <a:pt x="83" y="1879"/>
                  <a:pt x="0" y="2149"/>
                  <a:pt x="160" y="2304"/>
                </a:cubicBezTo>
                <a:lnTo>
                  <a:pt x="1214" y="3297"/>
                </a:lnTo>
                <a:cubicBezTo>
                  <a:pt x="1280" y="3357"/>
                  <a:pt x="1308" y="3446"/>
                  <a:pt x="1297" y="3528"/>
                </a:cubicBezTo>
                <a:lnTo>
                  <a:pt x="1076" y="4957"/>
                </a:lnTo>
                <a:cubicBezTo>
                  <a:pt x="1050" y="5130"/>
                  <a:pt x="1187" y="5266"/>
                  <a:pt x="1340" y="5266"/>
                </a:cubicBezTo>
                <a:cubicBezTo>
                  <a:pt x="1383" y="5266"/>
                  <a:pt x="1426" y="5256"/>
                  <a:pt x="1468" y="5233"/>
                </a:cubicBezTo>
                <a:lnTo>
                  <a:pt x="2737" y="4543"/>
                </a:lnTo>
                <a:cubicBezTo>
                  <a:pt x="2778" y="4523"/>
                  <a:pt x="2824" y="4512"/>
                  <a:pt x="2870" y="4512"/>
                </a:cubicBezTo>
                <a:cubicBezTo>
                  <a:pt x="2910" y="4512"/>
                  <a:pt x="2949" y="4520"/>
                  <a:pt x="2985" y="4538"/>
                </a:cubicBezTo>
                <a:lnTo>
                  <a:pt x="4276" y="5189"/>
                </a:lnTo>
                <a:cubicBezTo>
                  <a:pt x="4316" y="5210"/>
                  <a:pt x="4358" y="5220"/>
                  <a:pt x="4399" y="5220"/>
                </a:cubicBezTo>
                <a:cubicBezTo>
                  <a:pt x="4556" y="5220"/>
                  <a:pt x="4693" y="5073"/>
                  <a:pt x="4662" y="4902"/>
                </a:cubicBezTo>
                <a:lnTo>
                  <a:pt x="4392" y="3484"/>
                </a:lnTo>
                <a:cubicBezTo>
                  <a:pt x="4375" y="3396"/>
                  <a:pt x="4403" y="3308"/>
                  <a:pt x="4469" y="3241"/>
                </a:cubicBezTo>
                <a:lnTo>
                  <a:pt x="5484" y="2215"/>
                </a:lnTo>
                <a:cubicBezTo>
                  <a:pt x="5644" y="2061"/>
                  <a:pt x="5556" y="1790"/>
                  <a:pt x="5335" y="1757"/>
                </a:cubicBezTo>
                <a:lnTo>
                  <a:pt x="3901" y="1575"/>
                </a:lnTo>
                <a:cubicBezTo>
                  <a:pt x="3812" y="1564"/>
                  <a:pt x="3735" y="1509"/>
                  <a:pt x="3691" y="1432"/>
                </a:cubicBezTo>
                <a:lnTo>
                  <a:pt x="3035" y="146"/>
                </a:lnTo>
                <a:cubicBezTo>
                  <a:pt x="2983" y="49"/>
                  <a:pt x="2887" y="0"/>
                  <a:pt x="2792" y="0"/>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p:nvPr/>
        </p:nvSpPr>
        <p:spPr>
          <a:xfrm>
            <a:off x="528351" y="870409"/>
            <a:ext cx="1095057" cy="433799"/>
          </a:xfrm>
          <a:custGeom>
            <a:avLst/>
            <a:gdLst/>
            <a:ahLst/>
            <a:cxnLst/>
            <a:rect l="l" t="t" r="r" b="b"/>
            <a:pathLst>
              <a:path w="8398" h="3327" extrusionOk="0">
                <a:moveTo>
                  <a:pt x="4110" y="0"/>
                </a:moveTo>
                <a:cubicBezTo>
                  <a:pt x="3787" y="0"/>
                  <a:pt x="3463" y="70"/>
                  <a:pt x="3173" y="210"/>
                </a:cubicBezTo>
                <a:cubicBezTo>
                  <a:pt x="2400" y="574"/>
                  <a:pt x="1871" y="1363"/>
                  <a:pt x="1738" y="2207"/>
                </a:cubicBezTo>
                <a:cubicBezTo>
                  <a:pt x="1552" y="2068"/>
                  <a:pt x="1328" y="1996"/>
                  <a:pt x="1103" y="1996"/>
                </a:cubicBezTo>
                <a:cubicBezTo>
                  <a:pt x="935" y="1996"/>
                  <a:pt x="766" y="2036"/>
                  <a:pt x="613" y="2119"/>
                </a:cubicBezTo>
                <a:cubicBezTo>
                  <a:pt x="260" y="2306"/>
                  <a:pt x="1" y="2930"/>
                  <a:pt x="34" y="3327"/>
                </a:cubicBezTo>
                <a:lnTo>
                  <a:pt x="8397" y="3327"/>
                </a:lnTo>
                <a:cubicBezTo>
                  <a:pt x="8254" y="2858"/>
                  <a:pt x="8088" y="2522"/>
                  <a:pt x="7713" y="2202"/>
                </a:cubicBezTo>
                <a:cubicBezTo>
                  <a:pt x="7519" y="2036"/>
                  <a:pt x="7251" y="1939"/>
                  <a:pt x="6996" y="1939"/>
                </a:cubicBezTo>
                <a:cubicBezTo>
                  <a:pt x="6766" y="1939"/>
                  <a:pt x="6547" y="2018"/>
                  <a:pt x="6400" y="2196"/>
                </a:cubicBezTo>
                <a:cubicBezTo>
                  <a:pt x="6207" y="1606"/>
                  <a:pt x="5997" y="988"/>
                  <a:pt x="5551" y="557"/>
                </a:cubicBezTo>
                <a:cubicBezTo>
                  <a:pt x="5170" y="187"/>
                  <a:pt x="4641" y="0"/>
                  <a:pt x="4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latsi"/>
              <a:buNone/>
              <a:defRPr sz="3000" b="1">
                <a:solidFill>
                  <a:schemeClr val="dk1"/>
                </a:solidFill>
                <a:latin typeface="Alatsi"/>
                <a:ea typeface="Alatsi"/>
                <a:cs typeface="Alatsi"/>
                <a:sym typeface="Alatsi"/>
              </a:defRPr>
            </a:lvl1pPr>
            <a:lvl2pPr lvl="1"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2"/>
              </a:buClr>
              <a:buSzPts val="1200"/>
              <a:buFont typeface="Sora"/>
              <a:buChar char="●"/>
              <a:defRPr sz="1200">
                <a:solidFill>
                  <a:schemeClr val="dk2"/>
                </a:solidFill>
                <a:latin typeface="Sora"/>
                <a:ea typeface="Sora"/>
                <a:cs typeface="Sora"/>
                <a:sym typeface="Sora"/>
              </a:defRPr>
            </a:lvl1pPr>
            <a:lvl2pPr marL="914400" lvl="1" indent="-304800">
              <a:lnSpc>
                <a:spcPct val="100000"/>
              </a:lnSpc>
              <a:spcBef>
                <a:spcPts val="0"/>
              </a:spcBef>
              <a:spcAft>
                <a:spcPts val="0"/>
              </a:spcAft>
              <a:buClr>
                <a:schemeClr val="dk2"/>
              </a:buClr>
              <a:buSzPts val="1200"/>
              <a:buFont typeface="Sora"/>
              <a:buChar char="○"/>
              <a:defRPr sz="1200">
                <a:solidFill>
                  <a:schemeClr val="dk2"/>
                </a:solidFill>
                <a:latin typeface="Sora"/>
                <a:ea typeface="Sora"/>
                <a:cs typeface="Sora"/>
                <a:sym typeface="Sora"/>
              </a:defRPr>
            </a:lvl2pPr>
            <a:lvl3pPr marL="1371600" lvl="2" indent="-304800">
              <a:lnSpc>
                <a:spcPct val="100000"/>
              </a:lnSpc>
              <a:spcBef>
                <a:spcPts val="0"/>
              </a:spcBef>
              <a:spcAft>
                <a:spcPts val="0"/>
              </a:spcAft>
              <a:buClr>
                <a:schemeClr val="dk2"/>
              </a:buClr>
              <a:buSzPts val="1200"/>
              <a:buFont typeface="Sora"/>
              <a:buChar char="■"/>
              <a:defRPr sz="1200">
                <a:solidFill>
                  <a:schemeClr val="dk2"/>
                </a:solidFill>
                <a:latin typeface="Sora"/>
                <a:ea typeface="Sora"/>
                <a:cs typeface="Sora"/>
                <a:sym typeface="Sora"/>
              </a:defRPr>
            </a:lvl3pPr>
            <a:lvl4pPr marL="1828800" lvl="3" indent="-304800">
              <a:lnSpc>
                <a:spcPct val="100000"/>
              </a:lnSpc>
              <a:spcBef>
                <a:spcPts val="0"/>
              </a:spcBef>
              <a:spcAft>
                <a:spcPts val="0"/>
              </a:spcAft>
              <a:buClr>
                <a:schemeClr val="dk2"/>
              </a:buClr>
              <a:buSzPts val="1200"/>
              <a:buFont typeface="Sora"/>
              <a:buChar char="●"/>
              <a:defRPr sz="1200">
                <a:solidFill>
                  <a:schemeClr val="dk2"/>
                </a:solidFill>
                <a:latin typeface="Sora"/>
                <a:ea typeface="Sora"/>
                <a:cs typeface="Sora"/>
                <a:sym typeface="Sora"/>
              </a:defRPr>
            </a:lvl4pPr>
            <a:lvl5pPr marL="2286000" lvl="4" indent="-304800">
              <a:lnSpc>
                <a:spcPct val="100000"/>
              </a:lnSpc>
              <a:spcBef>
                <a:spcPts val="0"/>
              </a:spcBef>
              <a:spcAft>
                <a:spcPts val="0"/>
              </a:spcAft>
              <a:buClr>
                <a:schemeClr val="dk2"/>
              </a:buClr>
              <a:buSzPts val="1200"/>
              <a:buFont typeface="Sora"/>
              <a:buChar char="○"/>
              <a:defRPr sz="1200">
                <a:solidFill>
                  <a:schemeClr val="dk2"/>
                </a:solidFill>
                <a:latin typeface="Sora"/>
                <a:ea typeface="Sora"/>
                <a:cs typeface="Sora"/>
                <a:sym typeface="Sora"/>
              </a:defRPr>
            </a:lvl5pPr>
            <a:lvl6pPr marL="2743200" lvl="5" indent="-304800">
              <a:lnSpc>
                <a:spcPct val="100000"/>
              </a:lnSpc>
              <a:spcBef>
                <a:spcPts val="0"/>
              </a:spcBef>
              <a:spcAft>
                <a:spcPts val="0"/>
              </a:spcAft>
              <a:buClr>
                <a:schemeClr val="dk2"/>
              </a:buClr>
              <a:buSzPts val="1200"/>
              <a:buFont typeface="Sora"/>
              <a:buChar char="■"/>
              <a:defRPr sz="1200">
                <a:solidFill>
                  <a:schemeClr val="dk2"/>
                </a:solidFill>
                <a:latin typeface="Sora"/>
                <a:ea typeface="Sora"/>
                <a:cs typeface="Sora"/>
                <a:sym typeface="Sora"/>
              </a:defRPr>
            </a:lvl6pPr>
            <a:lvl7pPr marL="3200400" lvl="6" indent="-304800">
              <a:lnSpc>
                <a:spcPct val="100000"/>
              </a:lnSpc>
              <a:spcBef>
                <a:spcPts val="0"/>
              </a:spcBef>
              <a:spcAft>
                <a:spcPts val="0"/>
              </a:spcAft>
              <a:buClr>
                <a:schemeClr val="dk2"/>
              </a:buClr>
              <a:buSzPts val="1200"/>
              <a:buFont typeface="Sora"/>
              <a:buChar char="●"/>
              <a:defRPr sz="1200">
                <a:solidFill>
                  <a:schemeClr val="dk2"/>
                </a:solidFill>
                <a:latin typeface="Sora"/>
                <a:ea typeface="Sora"/>
                <a:cs typeface="Sora"/>
                <a:sym typeface="Sora"/>
              </a:defRPr>
            </a:lvl7pPr>
            <a:lvl8pPr marL="3657600" lvl="7" indent="-304800">
              <a:lnSpc>
                <a:spcPct val="100000"/>
              </a:lnSpc>
              <a:spcBef>
                <a:spcPts val="0"/>
              </a:spcBef>
              <a:spcAft>
                <a:spcPts val="0"/>
              </a:spcAft>
              <a:buClr>
                <a:schemeClr val="dk2"/>
              </a:buClr>
              <a:buSzPts val="1200"/>
              <a:buFont typeface="Sora"/>
              <a:buChar char="○"/>
              <a:defRPr sz="1200">
                <a:solidFill>
                  <a:schemeClr val="dk2"/>
                </a:solidFill>
                <a:latin typeface="Sora"/>
                <a:ea typeface="Sora"/>
                <a:cs typeface="Sora"/>
                <a:sym typeface="Sora"/>
              </a:defRPr>
            </a:lvl8pPr>
            <a:lvl9pPr marL="4114800" lvl="8" indent="-304800">
              <a:lnSpc>
                <a:spcPct val="100000"/>
              </a:lnSpc>
              <a:spcBef>
                <a:spcPts val="0"/>
              </a:spcBef>
              <a:spcAft>
                <a:spcPts val="0"/>
              </a:spcAft>
              <a:buClr>
                <a:schemeClr val="dk2"/>
              </a:buClr>
              <a:buSzPts val="1200"/>
              <a:buFont typeface="Sora"/>
              <a:buChar char="■"/>
              <a:defRPr sz="1200">
                <a:solidFill>
                  <a:schemeClr val="dk2"/>
                </a:solidFill>
                <a:latin typeface="Sora"/>
                <a:ea typeface="Sora"/>
                <a:cs typeface="Sora"/>
                <a:sym typeface="So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spreadsheets/d/1T3_WpEGawmGLU2PzpWZXKvgXaiE2dfeq-u3JzxLgph8/copy"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docs.google.com/spreadsheets/d/1T3_WpEGawmGLU2PzpWZXKvgXaiE2dfeq-u3JzxLgph8/cop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p:nvPr/>
        </p:nvSpPr>
        <p:spPr>
          <a:xfrm>
            <a:off x="4815226" y="0"/>
            <a:ext cx="4328797" cy="2280361"/>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03" name="Google Shape;203;p27"/>
          <p:cNvSpPr txBox="1">
            <a:spLocks noGrp="1"/>
          </p:cNvSpPr>
          <p:nvPr>
            <p:ph type="ctrTitle"/>
          </p:nvPr>
        </p:nvSpPr>
        <p:spPr>
          <a:xfrm>
            <a:off x="2851815" y="506925"/>
            <a:ext cx="5508510" cy="1361257"/>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fa-IR" sz="5200" dirty="0">
                <a:cs typeface="B Nazanin" panose="00000700000000000000" pitchFamily="2" charset="-78"/>
              </a:rPr>
              <a:t>تم : محصولات رنگ مو</a:t>
            </a:r>
            <a:endParaRPr sz="4000" dirty="0">
              <a:cs typeface="B Nazanin" panose="00000700000000000000" pitchFamily="2" charset="-78"/>
            </a:endParaRPr>
          </a:p>
        </p:txBody>
      </p:sp>
      <p:sp>
        <p:nvSpPr>
          <p:cNvPr id="204" name="Google Shape;204;p27"/>
          <p:cNvSpPr txBox="1">
            <a:spLocks noGrp="1"/>
          </p:cNvSpPr>
          <p:nvPr>
            <p:ph type="subTitle" idx="1"/>
          </p:nvPr>
        </p:nvSpPr>
        <p:spPr>
          <a:xfrm>
            <a:off x="5512250" y="3127300"/>
            <a:ext cx="3415182" cy="72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dirty="0">
                <a:cs typeface="B Nazanin" panose="00000700000000000000" pitchFamily="2" charset="-78"/>
              </a:rPr>
              <a:t>اینجا جایی است که ارائه شما شروع می شود</a:t>
            </a:r>
            <a:endParaRPr dirty="0">
              <a:cs typeface="B Nazanin" panose="00000700000000000000" pitchFamily="2" charset="-78"/>
            </a:endParaRPr>
          </a:p>
        </p:txBody>
      </p:sp>
      <p:sp>
        <p:nvSpPr>
          <p:cNvPr id="205" name="Google Shape;205;p27"/>
          <p:cNvSpPr/>
          <p:nvPr/>
        </p:nvSpPr>
        <p:spPr>
          <a:xfrm>
            <a:off x="2194379" y="630800"/>
            <a:ext cx="1192807" cy="406162"/>
          </a:xfrm>
          <a:custGeom>
            <a:avLst/>
            <a:gdLst/>
            <a:ahLst/>
            <a:cxnLst/>
            <a:rect l="l" t="t" r="r" b="b"/>
            <a:pathLst>
              <a:path w="10637" h="3622" extrusionOk="0">
                <a:moveTo>
                  <a:pt x="6727" y="0"/>
                </a:moveTo>
                <a:cubicBezTo>
                  <a:pt x="5655" y="0"/>
                  <a:pt x="4613" y="770"/>
                  <a:pt x="4331" y="1812"/>
                </a:cubicBezTo>
                <a:cubicBezTo>
                  <a:pt x="4046" y="1524"/>
                  <a:pt x="3687" y="1391"/>
                  <a:pt x="3332" y="1391"/>
                </a:cubicBezTo>
                <a:cubicBezTo>
                  <a:pt x="2711" y="1391"/>
                  <a:pt x="2106" y="1799"/>
                  <a:pt x="1947" y="2491"/>
                </a:cubicBezTo>
                <a:cubicBezTo>
                  <a:pt x="1783" y="2342"/>
                  <a:pt x="1568" y="2275"/>
                  <a:pt x="1346" y="2275"/>
                </a:cubicBezTo>
                <a:cubicBezTo>
                  <a:pt x="1084" y="2275"/>
                  <a:pt x="813" y="2368"/>
                  <a:pt x="607" y="2529"/>
                </a:cubicBezTo>
                <a:cubicBezTo>
                  <a:pt x="226" y="2827"/>
                  <a:pt x="127" y="3153"/>
                  <a:pt x="0" y="3622"/>
                </a:cubicBezTo>
                <a:lnTo>
                  <a:pt x="10637" y="3622"/>
                </a:lnTo>
                <a:cubicBezTo>
                  <a:pt x="10581" y="3208"/>
                  <a:pt x="10581" y="2838"/>
                  <a:pt x="10283" y="2546"/>
                </a:cubicBezTo>
                <a:cubicBezTo>
                  <a:pt x="10089" y="2358"/>
                  <a:pt x="9812" y="2239"/>
                  <a:pt x="9543" y="2239"/>
                </a:cubicBezTo>
                <a:cubicBezTo>
                  <a:pt x="9400" y="2239"/>
                  <a:pt x="9260" y="2273"/>
                  <a:pt x="9136" y="2347"/>
                </a:cubicBezTo>
                <a:cubicBezTo>
                  <a:pt x="9092" y="1189"/>
                  <a:pt x="8115" y="141"/>
                  <a:pt x="6968" y="14"/>
                </a:cubicBezTo>
                <a:cubicBezTo>
                  <a:pt x="6888" y="5"/>
                  <a:pt x="6807" y="0"/>
                  <a:pt x="6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nvGrpSpPr>
          <p:cNvPr id="206" name="Google Shape;206;p27"/>
          <p:cNvGrpSpPr/>
          <p:nvPr/>
        </p:nvGrpSpPr>
        <p:grpSpPr>
          <a:xfrm>
            <a:off x="103353" y="1836046"/>
            <a:ext cx="4271826" cy="3307610"/>
            <a:chOff x="560534" y="1575806"/>
            <a:chExt cx="4607730" cy="3567695"/>
          </a:xfrm>
        </p:grpSpPr>
        <p:sp>
          <p:nvSpPr>
            <p:cNvPr id="207" name="Google Shape;207;p27"/>
            <p:cNvSpPr/>
            <p:nvPr/>
          </p:nvSpPr>
          <p:spPr>
            <a:xfrm>
              <a:off x="560534" y="1575806"/>
              <a:ext cx="4607730" cy="3240437"/>
            </a:xfrm>
            <a:custGeom>
              <a:avLst/>
              <a:gdLst/>
              <a:ahLst/>
              <a:cxnLst/>
              <a:rect l="l" t="t" r="r" b="b"/>
              <a:pathLst>
                <a:path w="41090" h="28897" extrusionOk="0">
                  <a:moveTo>
                    <a:pt x="9811" y="1"/>
                  </a:moveTo>
                  <a:cubicBezTo>
                    <a:pt x="8498" y="1"/>
                    <a:pt x="7178" y="265"/>
                    <a:pt x="5925" y="776"/>
                  </a:cubicBezTo>
                  <a:cubicBezTo>
                    <a:pt x="3283" y="1852"/>
                    <a:pt x="1368" y="4379"/>
                    <a:pt x="684" y="7148"/>
                  </a:cubicBezTo>
                  <a:cubicBezTo>
                    <a:pt x="0" y="9923"/>
                    <a:pt x="458" y="12897"/>
                    <a:pt x="1606" y="15512"/>
                  </a:cubicBezTo>
                  <a:cubicBezTo>
                    <a:pt x="2069" y="16566"/>
                    <a:pt x="2654" y="17587"/>
                    <a:pt x="3448" y="18420"/>
                  </a:cubicBezTo>
                  <a:cubicBezTo>
                    <a:pt x="4149" y="19153"/>
                    <a:pt x="4998" y="19722"/>
                    <a:pt x="5837" y="20290"/>
                  </a:cubicBezTo>
                  <a:lnTo>
                    <a:pt x="11944" y="25779"/>
                  </a:lnTo>
                  <a:cubicBezTo>
                    <a:pt x="13091" y="26789"/>
                    <a:pt x="14638" y="27135"/>
                    <a:pt x="16194" y="27135"/>
                  </a:cubicBezTo>
                  <a:cubicBezTo>
                    <a:pt x="16712" y="27135"/>
                    <a:pt x="17231" y="27096"/>
                    <a:pt x="17737" y="27032"/>
                  </a:cubicBezTo>
                  <a:cubicBezTo>
                    <a:pt x="19756" y="26772"/>
                    <a:pt x="21742" y="26325"/>
                    <a:pt x="23772" y="26176"/>
                  </a:cubicBezTo>
                  <a:cubicBezTo>
                    <a:pt x="24321" y="26136"/>
                    <a:pt x="24858" y="26118"/>
                    <a:pt x="25382" y="26118"/>
                  </a:cubicBezTo>
                  <a:cubicBezTo>
                    <a:pt x="31815" y="26118"/>
                    <a:pt x="36329" y="28896"/>
                    <a:pt x="36329" y="28896"/>
                  </a:cubicBezTo>
                  <a:cubicBezTo>
                    <a:pt x="36329" y="28896"/>
                    <a:pt x="35976" y="28140"/>
                    <a:pt x="35722" y="27815"/>
                  </a:cubicBezTo>
                  <a:cubicBezTo>
                    <a:pt x="34657" y="26452"/>
                    <a:pt x="32781" y="25443"/>
                    <a:pt x="32048" y="23881"/>
                  </a:cubicBezTo>
                  <a:lnTo>
                    <a:pt x="32048" y="23881"/>
                  </a:lnTo>
                  <a:cubicBezTo>
                    <a:pt x="32613" y="24049"/>
                    <a:pt x="33200" y="24093"/>
                    <a:pt x="33791" y="24093"/>
                  </a:cubicBezTo>
                  <a:cubicBezTo>
                    <a:pt x="34307" y="24093"/>
                    <a:pt x="34827" y="24060"/>
                    <a:pt x="35341" y="24047"/>
                  </a:cubicBezTo>
                  <a:cubicBezTo>
                    <a:pt x="35484" y="24043"/>
                    <a:pt x="35628" y="24041"/>
                    <a:pt x="35771" y="24041"/>
                  </a:cubicBezTo>
                  <a:cubicBezTo>
                    <a:pt x="36818" y="24041"/>
                    <a:pt x="37871" y="24159"/>
                    <a:pt x="38822" y="24576"/>
                  </a:cubicBezTo>
                  <a:cubicBezTo>
                    <a:pt x="39490" y="24863"/>
                    <a:pt x="40075" y="25310"/>
                    <a:pt x="40516" y="25884"/>
                  </a:cubicBezTo>
                  <a:cubicBezTo>
                    <a:pt x="40500" y="24924"/>
                    <a:pt x="40373" y="23970"/>
                    <a:pt x="40135" y="23037"/>
                  </a:cubicBezTo>
                  <a:cubicBezTo>
                    <a:pt x="39694" y="21283"/>
                    <a:pt x="38905" y="19628"/>
                    <a:pt x="37934" y="18100"/>
                  </a:cubicBezTo>
                  <a:cubicBezTo>
                    <a:pt x="37383" y="17233"/>
                    <a:pt x="36831" y="16367"/>
                    <a:pt x="35970" y="15810"/>
                  </a:cubicBezTo>
                  <a:cubicBezTo>
                    <a:pt x="36020" y="15808"/>
                    <a:pt x="36070" y="15807"/>
                    <a:pt x="36120" y="15807"/>
                  </a:cubicBezTo>
                  <a:cubicBezTo>
                    <a:pt x="37535" y="15807"/>
                    <a:pt x="38909" y="16555"/>
                    <a:pt x="39810" y="17653"/>
                  </a:cubicBezTo>
                  <a:cubicBezTo>
                    <a:pt x="40185" y="18111"/>
                    <a:pt x="40494" y="18629"/>
                    <a:pt x="40720" y="19181"/>
                  </a:cubicBezTo>
                  <a:cubicBezTo>
                    <a:pt x="41090" y="18072"/>
                    <a:pt x="41079" y="16875"/>
                    <a:pt x="40693" y="15771"/>
                  </a:cubicBezTo>
                  <a:cubicBezTo>
                    <a:pt x="40069" y="14039"/>
                    <a:pt x="38569" y="12687"/>
                    <a:pt x="36836" y="12048"/>
                  </a:cubicBezTo>
                  <a:cubicBezTo>
                    <a:pt x="35474" y="11542"/>
                    <a:pt x="34029" y="11453"/>
                    <a:pt x="32564" y="11453"/>
                  </a:cubicBezTo>
                  <a:cubicBezTo>
                    <a:pt x="31767" y="11453"/>
                    <a:pt x="30963" y="11479"/>
                    <a:pt x="30164" y="11479"/>
                  </a:cubicBezTo>
                  <a:cubicBezTo>
                    <a:pt x="28828" y="11479"/>
                    <a:pt x="27503" y="11405"/>
                    <a:pt x="26238" y="11010"/>
                  </a:cubicBezTo>
                  <a:cubicBezTo>
                    <a:pt x="23690" y="10216"/>
                    <a:pt x="21715" y="8219"/>
                    <a:pt x="19933" y="6227"/>
                  </a:cubicBezTo>
                  <a:cubicBezTo>
                    <a:pt x="18145" y="4241"/>
                    <a:pt x="16369" y="2123"/>
                    <a:pt x="13963" y="953"/>
                  </a:cubicBezTo>
                  <a:cubicBezTo>
                    <a:pt x="12647" y="311"/>
                    <a:pt x="11232" y="1"/>
                    <a:pt x="9811" y="1"/>
                  </a:cubicBezTo>
                  <a:close/>
                </a:path>
              </a:pathLst>
            </a:custGeom>
            <a:solidFill>
              <a:schemeClr val="dk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08" name="Google Shape;208;p27"/>
            <p:cNvSpPr/>
            <p:nvPr/>
          </p:nvSpPr>
          <p:spPr>
            <a:xfrm>
              <a:off x="2194516" y="2969134"/>
              <a:ext cx="151049" cy="215080"/>
            </a:xfrm>
            <a:custGeom>
              <a:avLst/>
              <a:gdLst/>
              <a:ahLst/>
              <a:cxnLst/>
              <a:rect l="l" t="t" r="r" b="b"/>
              <a:pathLst>
                <a:path w="1347" h="1918" extrusionOk="0">
                  <a:moveTo>
                    <a:pt x="364" y="1"/>
                  </a:moveTo>
                  <a:cubicBezTo>
                    <a:pt x="345" y="1"/>
                    <a:pt x="327" y="3"/>
                    <a:pt x="309" y="9"/>
                  </a:cubicBezTo>
                  <a:cubicBezTo>
                    <a:pt x="0" y="108"/>
                    <a:pt x="215" y="969"/>
                    <a:pt x="309" y="1156"/>
                  </a:cubicBezTo>
                  <a:cubicBezTo>
                    <a:pt x="502" y="1509"/>
                    <a:pt x="822" y="1785"/>
                    <a:pt x="1208" y="1918"/>
                  </a:cubicBezTo>
                  <a:cubicBezTo>
                    <a:pt x="1346" y="1542"/>
                    <a:pt x="1330" y="1129"/>
                    <a:pt x="1159" y="765"/>
                  </a:cubicBezTo>
                  <a:cubicBezTo>
                    <a:pt x="1071" y="584"/>
                    <a:pt x="649" y="1"/>
                    <a:pt x="364" y="1"/>
                  </a:cubicBezTo>
                  <a:close/>
                </a:path>
              </a:pathLst>
            </a:custGeom>
            <a:solidFill>
              <a:srgbClr val="E05285"/>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09" name="Google Shape;209;p27"/>
            <p:cNvSpPr/>
            <p:nvPr/>
          </p:nvSpPr>
          <p:spPr>
            <a:xfrm>
              <a:off x="965807" y="1937455"/>
              <a:ext cx="1628349" cy="2589928"/>
            </a:xfrm>
            <a:custGeom>
              <a:avLst/>
              <a:gdLst/>
              <a:ahLst/>
              <a:cxnLst/>
              <a:rect l="l" t="t" r="r" b="b"/>
              <a:pathLst>
                <a:path w="14521" h="23096" extrusionOk="0">
                  <a:moveTo>
                    <a:pt x="9970" y="1"/>
                  </a:moveTo>
                  <a:cubicBezTo>
                    <a:pt x="9804" y="1209"/>
                    <a:pt x="9346" y="2390"/>
                    <a:pt x="8579" y="3339"/>
                  </a:cubicBezTo>
                  <a:cubicBezTo>
                    <a:pt x="7763" y="4359"/>
                    <a:pt x="6582" y="5099"/>
                    <a:pt x="5291" y="5303"/>
                  </a:cubicBezTo>
                  <a:cubicBezTo>
                    <a:pt x="5462" y="6213"/>
                    <a:pt x="5435" y="7189"/>
                    <a:pt x="5126" y="8061"/>
                  </a:cubicBezTo>
                  <a:cubicBezTo>
                    <a:pt x="5103" y="8132"/>
                    <a:pt x="5044" y="8166"/>
                    <a:pt x="4984" y="8166"/>
                  </a:cubicBezTo>
                  <a:cubicBezTo>
                    <a:pt x="4915" y="8166"/>
                    <a:pt x="4845" y="8120"/>
                    <a:pt x="4833" y="8034"/>
                  </a:cubicBezTo>
                  <a:cubicBezTo>
                    <a:pt x="4745" y="7366"/>
                    <a:pt x="4519" y="6445"/>
                    <a:pt x="3984" y="6047"/>
                  </a:cubicBezTo>
                  <a:cubicBezTo>
                    <a:pt x="3940" y="6003"/>
                    <a:pt x="3895" y="5970"/>
                    <a:pt x="3846" y="5932"/>
                  </a:cubicBezTo>
                  <a:cubicBezTo>
                    <a:pt x="3515" y="5667"/>
                    <a:pt x="3140" y="5485"/>
                    <a:pt x="2737" y="5457"/>
                  </a:cubicBezTo>
                  <a:cubicBezTo>
                    <a:pt x="2701" y="5455"/>
                    <a:pt x="2667" y="5454"/>
                    <a:pt x="2633" y="5454"/>
                  </a:cubicBezTo>
                  <a:cubicBezTo>
                    <a:pt x="1366" y="5454"/>
                    <a:pt x="1011" y="6925"/>
                    <a:pt x="1474" y="7945"/>
                  </a:cubicBezTo>
                  <a:cubicBezTo>
                    <a:pt x="1777" y="8596"/>
                    <a:pt x="2257" y="9148"/>
                    <a:pt x="2858" y="9534"/>
                  </a:cubicBezTo>
                  <a:cubicBezTo>
                    <a:pt x="2858" y="9534"/>
                    <a:pt x="1865" y="15239"/>
                    <a:pt x="0" y="18725"/>
                  </a:cubicBezTo>
                  <a:cubicBezTo>
                    <a:pt x="1507" y="20458"/>
                    <a:pt x="3454" y="21749"/>
                    <a:pt x="5633" y="22471"/>
                  </a:cubicBezTo>
                  <a:cubicBezTo>
                    <a:pt x="6904" y="22885"/>
                    <a:pt x="8229" y="23095"/>
                    <a:pt x="9559" y="23095"/>
                  </a:cubicBezTo>
                  <a:cubicBezTo>
                    <a:pt x="10129" y="23095"/>
                    <a:pt x="10699" y="23057"/>
                    <a:pt x="11266" y="22979"/>
                  </a:cubicBezTo>
                  <a:cubicBezTo>
                    <a:pt x="9611" y="21153"/>
                    <a:pt x="7641" y="18869"/>
                    <a:pt x="7377" y="18047"/>
                  </a:cubicBezTo>
                  <a:cubicBezTo>
                    <a:pt x="6946" y="16712"/>
                    <a:pt x="6648" y="14119"/>
                    <a:pt x="6648" y="14119"/>
                  </a:cubicBezTo>
                  <a:lnTo>
                    <a:pt x="6648" y="14119"/>
                  </a:lnTo>
                  <a:cubicBezTo>
                    <a:pt x="6649" y="14119"/>
                    <a:pt x="8234" y="14982"/>
                    <a:pt x="9790" y="14982"/>
                  </a:cubicBezTo>
                  <a:cubicBezTo>
                    <a:pt x="10414" y="14982"/>
                    <a:pt x="11032" y="14844"/>
                    <a:pt x="11542" y="14455"/>
                  </a:cubicBezTo>
                  <a:cubicBezTo>
                    <a:pt x="12353" y="13826"/>
                    <a:pt x="12756" y="12580"/>
                    <a:pt x="12949" y="11410"/>
                  </a:cubicBezTo>
                  <a:cubicBezTo>
                    <a:pt x="11763" y="10842"/>
                    <a:pt x="11376" y="9402"/>
                    <a:pt x="11376" y="9402"/>
                  </a:cubicBezTo>
                  <a:lnTo>
                    <a:pt x="11376" y="9402"/>
                  </a:lnTo>
                  <a:cubicBezTo>
                    <a:pt x="11376" y="9402"/>
                    <a:pt x="12700" y="10273"/>
                    <a:pt x="13064" y="10461"/>
                  </a:cubicBezTo>
                  <a:cubicBezTo>
                    <a:pt x="13120" y="9898"/>
                    <a:pt x="13136" y="9330"/>
                    <a:pt x="13120" y="8767"/>
                  </a:cubicBezTo>
                  <a:lnTo>
                    <a:pt x="14521" y="8503"/>
                  </a:lnTo>
                  <a:cubicBezTo>
                    <a:pt x="14521" y="8503"/>
                    <a:pt x="14389" y="7239"/>
                    <a:pt x="13738" y="6456"/>
                  </a:cubicBezTo>
                  <a:cubicBezTo>
                    <a:pt x="13302" y="5937"/>
                    <a:pt x="12518" y="5242"/>
                    <a:pt x="12518" y="5242"/>
                  </a:cubicBezTo>
                  <a:cubicBezTo>
                    <a:pt x="12518" y="5242"/>
                    <a:pt x="11895" y="2439"/>
                    <a:pt x="11255" y="1413"/>
                  </a:cubicBezTo>
                  <a:cubicBezTo>
                    <a:pt x="11040" y="1066"/>
                    <a:pt x="10179" y="150"/>
                    <a:pt x="9970" y="1"/>
                  </a:cubicBezTo>
                  <a:close/>
                </a:path>
              </a:pathLst>
            </a:custGeom>
            <a:solidFill>
              <a:srgbClr val="AF8B74"/>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10" name="Google Shape;210;p27"/>
            <p:cNvSpPr/>
            <p:nvPr/>
          </p:nvSpPr>
          <p:spPr>
            <a:xfrm>
              <a:off x="586552" y="4036586"/>
              <a:ext cx="2049089" cy="1105676"/>
            </a:xfrm>
            <a:custGeom>
              <a:avLst/>
              <a:gdLst/>
              <a:ahLst/>
              <a:cxnLst/>
              <a:rect l="l" t="t" r="r" b="b"/>
              <a:pathLst>
                <a:path w="18273" h="9860" extrusionOk="0">
                  <a:moveTo>
                    <a:pt x="3388" y="1"/>
                  </a:moveTo>
                  <a:cubicBezTo>
                    <a:pt x="3234" y="299"/>
                    <a:pt x="3068" y="575"/>
                    <a:pt x="2903" y="828"/>
                  </a:cubicBezTo>
                  <a:cubicBezTo>
                    <a:pt x="1" y="5248"/>
                    <a:pt x="994" y="9860"/>
                    <a:pt x="994" y="9860"/>
                  </a:cubicBezTo>
                  <a:lnTo>
                    <a:pt x="17147" y="9860"/>
                  </a:lnTo>
                  <a:cubicBezTo>
                    <a:pt x="17147" y="9860"/>
                    <a:pt x="18273" y="8414"/>
                    <a:pt x="17042" y="6925"/>
                  </a:cubicBezTo>
                  <a:cubicBezTo>
                    <a:pt x="16700" y="6505"/>
                    <a:pt x="16115" y="5865"/>
                    <a:pt x="15442" y="5132"/>
                  </a:cubicBezTo>
                  <a:cubicBezTo>
                    <a:pt x="15189" y="4861"/>
                    <a:pt x="14924" y="4569"/>
                    <a:pt x="14642" y="4260"/>
                  </a:cubicBezTo>
                  <a:cubicBezTo>
                    <a:pt x="14071" y="4338"/>
                    <a:pt x="13500" y="4377"/>
                    <a:pt x="12932" y="4377"/>
                  </a:cubicBezTo>
                  <a:cubicBezTo>
                    <a:pt x="9297" y="4377"/>
                    <a:pt x="5802" y="2802"/>
                    <a:pt x="3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11" name="Google Shape;211;p27"/>
            <p:cNvSpPr/>
            <p:nvPr/>
          </p:nvSpPr>
          <p:spPr>
            <a:xfrm>
              <a:off x="586552" y="4036586"/>
              <a:ext cx="2049089" cy="1105676"/>
            </a:xfrm>
            <a:custGeom>
              <a:avLst/>
              <a:gdLst/>
              <a:ahLst/>
              <a:cxnLst/>
              <a:rect l="l" t="t" r="r" b="b"/>
              <a:pathLst>
                <a:path w="18273" h="9860" fill="none" extrusionOk="0">
                  <a:moveTo>
                    <a:pt x="17147" y="9860"/>
                  </a:moveTo>
                  <a:cubicBezTo>
                    <a:pt x="17147" y="9860"/>
                    <a:pt x="18273" y="8414"/>
                    <a:pt x="17042" y="6925"/>
                  </a:cubicBezTo>
                  <a:cubicBezTo>
                    <a:pt x="16700" y="6505"/>
                    <a:pt x="16115" y="5865"/>
                    <a:pt x="15442" y="5132"/>
                  </a:cubicBezTo>
                  <a:lnTo>
                    <a:pt x="15442" y="5132"/>
                  </a:lnTo>
                  <a:cubicBezTo>
                    <a:pt x="15189" y="4861"/>
                    <a:pt x="14924" y="4569"/>
                    <a:pt x="14642" y="4260"/>
                  </a:cubicBezTo>
                  <a:cubicBezTo>
                    <a:pt x="10417" y="4839"/>
                    <a:pt x="6180" y="3239"/>
                    <a:pt x="3388" y="1"/>
                  </a:cubicBezTo>
                  <a:cubicBezTo>
                    <a:pt x="3234" y="299"/>
                    <a:pt x="3068" y="575"/>
                    <a:pt x="2903" y="828"/>
                  </a:cubicBezTo>
                  <a:cubicBezTo>
                    <a:pt x="1" y="5248"/>
                    <a:pt x="994" y="9860"/>
                    <a:pt x="994" y="9860"/>
                  </a:cubicBezTo>
                </a:path>
              </a:pathLst>
            </a:custGeom>
            <a:no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12" name="Google Shape;212;p27"/>
            <p:cNvSpPr/>
            <p:nvPr/>
          </p:nvSpPr>
          <p:spPr>
            <a:xfrm>
              <a:off x="1156331" y="2619373"/>
              <a:ext cx="354018" cy="371848"/>
            </a:xfrm>
            <a:custGeom>
              <a:avLst/>
              <a:gdLst/>
              <a:ahLst/>
              <a:cxnLst/>
              <a:rect l="l" t="t" r="r" b="b"/>
              <a:pathLst>
                <a:path w="3157" h="3316" extrusionOk="0">
                  <a:moveTo>
                    <a:pt x="779" y="1"/>
                  </a:moveTo>
                  <a:cubicBezTo>
                    <a:pt x="750" y="1"/>
                    <a:pt x="720" y="2"/>
                    <a:pt x="690" y="5"/>
                  </a:cubicBezTo>
                  <a:cubicBezTo>
                    <a:pt x="448" y="49"/>
                    <a:pt x="249" y="215"/>
                    <a:pt x="150" y="441"/>
                  </a:cubicBezTo>
                  <a:cubicBezTo>
                    <a:pt x="50" y="651"/>
                    <a:pt x="23" y="899"/>
                    <a:pt x="1" y="1142"/>
                  </a:cubicBezTo>
                  <a:cubicBezTo>
                    <a:pt x="1" y="1142"/>
                    <a:pt x="243" y="2422"/>
                    <a:pt x="1347" y="3034"/>
                  </a:cubicBezTo>
                  <a:cubicBezTo>
                    <a:pt x="1733" y="3247"/>
                    <a:pt x="2071" y="3316"/>
                    <a:pt x="2347" y="3316"/>
                  </a:cubicBezTo>
                  <a:cubicBezTo>
                    <a:pt x="2858" y="3316"/>
                    <a:pt x="3156" y="3078"/>
                    <a:pt x="3156" y="3078"/>
                  </a:cubicBezTo>
                  <a:cubicBezTo>
                    <a:pt x="2847" y="3039"/>
                    <a:pt x="2561" y="2924"/>
                    <a:pt x="2312" y="2742"/>
                  </a:cubicBezTo>
                  <a:cubicBezTo>
                    <a:pt x="2263" y="2708"/>
                    <a:pt x="2218" y="2664"/>
                    <a:pt x="2185" y="2609"/>
                  </a:cubicBezTo>
                  <a:cubicBezTo>
                    <a:pt x="2136" y="2504"/>
                    <a:pt x="2191" y="2399"/>
                    <a:pt x="2246" y="2311"/>
                  </a:cubicBezTo>
                  <a:cubicBezTo>
                    <a:pt x="2356" y="2129"/>
                    <a:pt x="2467" y="1947"/>
                    <a:pt x="2577" y="1771"/>
                  </a:cubicBezTo>
                  <a:cubicBezTo>
                    <a:pt x="2605" y="1732"/>
                    <a:pt x="2621" y="1693"/>
                    <a:pt x="2621" y="1649"/>
                  </a:cubicBezTo>
                  <a:cubicBezTo>
                    <a:pt x="2616" y="1599"/>
                    <a:pt x="2594" y="1555"/>
                    <a:pt x="2566" y="1511"/>
                  </a:cubicBezTo>
                  <a:cubicBezTo>
                    <a:pt x="2213" y="954"/>
                    <a:pt x="1816" y="358"/>
                    <a:pt x="1203" y="99"/>
                  </a:cubicBezTo>
                  <a:cubicBezTo>
                    <a:pt x="1070" y="35"/>
                    <a:pt x="926" y="1"/>
                    <a:pt x="779" y="1"/>
                  </a:cubicBezTo>
                  <a:close/>
                </a:path>
              </a:pathLst>
            </a:custGeom>
            <a:solidFill>
              <a:srgbClr val="D3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13" name="Google Shape;213;p27"/>
            <p:cNvSpPr/>
            <p:nvPr/>
          </p:nvSpPr>
          <p:spPr>
            <a:xfrm>
              <a:off x="1225633" y="2976423"/>
              <a:ext cx="201175" cy="170561"/>
            </a:xfrm>
            <a:custGeom>
              <a:avLst/>
              <a:gdLst/>
              <a:ahLst/>
              <a:cxnLst/>
              <a:rect l="l" t="t" r="r" b="b"/>
              <a:pathLst>
                <a:path w="1794" h="1521" extrusionOk="0">
                  <a:moveTo>
                    <a:pt x="857" y="0"/>
                  </a:moveTo>
                  <a:cubicBezTo>
                    <a:pt x="782" y="0"/>
                    <a:pt x="703" y="12"/>
                    <a:pt x="624" y="37"/>
                  </a:cubicBezTo>
                  <a:cubicBezTo>
                    <a:pt x="221" y="164"/>
                    <a:pt x="1" y="595"/>
                    <a:pt x="127" y="992"/>
                  </a:cubicBezTo>
                  <a:cubicBezTo>
                    <a:pt x="237" y="1340"/>
                    <a:pt x="544" y="1521"/>
                    <a:pt x="852" y="1521"/>
                  </a:cubicBezTo>
                  <a:cubicBezTo>
                    <a:pt x="1116" y="1521"/>
                    <a:pt x="1381" y="1388"/>
                    <a:pt x="1523" y="1113"/>
                  </a:cubicBezTo>
                  <a:cubicBezTo>
                    <a:pt x="1794" y="586"/>
                    <a:pt x="1391" y="0"/>
                    <a:pt x="857" y="0"/>
                  </a:cubicBezTo>
                  <a:close/>
                </a:path>
              </a:pathLst>
            </a:custGeom>
            <a:solidFill>
              <a:srgbClr val="FFFFFF"/>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14" name="Google Shape;214;p27"/>
            <p:cNvSpPr/>
            <p:nvPr/>
          </p:nvSpPr>
          <p:spPr>
            <a:xfrm>
              <a:off x="1930316" y="2347547"/>
              <a:ext cx="311854" cy="239077"/>
            </a:xfrm>
            <a:custGeom>
              <a:avLst/>
              <a:gdLst/>
              <a:ahLst/>
              <a:cxnLst/>
              <a:rect l="l" t="t" r="r" b="b"/>
              <a:pathLst>
                <a:path w="2781" h="2132" extrusionOk="0">
                  <a:moveTo>
                    <a:pt x="1945" y="1"/>
                  </a:moveTo>
                  <a:cubicBezTo>
                    <a:pt x="1901" y="1"/>
                    <a:pt x="1858" y="3"/>
                    <a:pt x="1815" y="7"/>
                  </a:cubicBezTo>
                  <a:cubicBezTo>
                    <a:pt x="1639" y="18"/>
                    <a:pt x="1473" y="68"/>
                    <a:pt x="1319" y="151"/>
                  </a:cubicBezTo>
                  <a:cubicBezTo>
                    <a:pt x="1164" y="233"/>
                    <a:pt x="1026" y="333"/>
                    <a:pt x="894" y="437"/>
                  </a:cubicBezTo>
                  <a:cubicBezTo>
                    <a:pt x="762" y="548"/>
                    <a:pt x="640" y="664"/>
                    <a:pt x="535" y="796"/>
                  </a:cubicBezTo>
                  <a:cubicBezTo>
                    <a:pt x="232" y="1177"/>
                    <a:pt x="50" y="1635"/>
                    <a:pt x="0" y="2120"/>
                  </a:cubicBezTo>
                  <a:lnTo>
                    <a:pt x="50" y="2131"/>
                  </a:lnTo>
                  <a:cubicBezTo>
                    <a:pt x="155" y="1850"/>
                    <a:pt x="304" y="1585"/>
                    <a:pt x="491" y="1348"/>
                  </a:cubicBezTo>
                  <a:cubicBezTo>
                    <a:pt x="580" y="1232"/>
                    <a:pt x="679" y="1127"/>
                    <a:pt x="789" y="1033"/>
                  </a:cubicBezTo>
                  <a:cubicBezTo>
                    <a:pt x="894" y="940"/>
                    <a:pt x="1010" y="851"/>
                    <a:pt x="1131" y="785"/>
                  </a:cubicBezTo>
                  <a:cubicBezTo>
                    <a:pt x="1253" y="713"/>
                    <a:pt x="1380" y="664"/>
                    <a:pt x="1517" y="631"/>
                  </a:cubicBezTo>
                  <a:cubicBezTo>
                    <a:pt x="1644" y="597"/>
                    <a:pt x="1771" y="564"/>
                    <a:pt x="1904" y="520"/>
                  </a:cubicBezTo>
                  <a:cubicBezTo>
                    <a:pt x="2031" y="482"/>
                    <a:pt x="2168" y="454"/>
                    <a:pt x="2306" y="426"/>
                  </a:cubicBezTo>
                  <a:cubicBezTo>
                    <a:pt x="2450" y="393"/>
                    <a:pt x="2593" y="377"/>
                    <a:pt x="2764" y="355"/>
                  </a:cubicBezTo>
                  <a:lnTo>
                    <a:pt x="2781" y="305"/>
                  </a:lnTo>
                  <a:cubicBezTo>
                    <a:pt x="2654" y="189"/>
                    <a:pt x="2499" y="101"/>
                    <a:pt x="2334" y="57"/>
                  </a:cubicBezTo>
                  <a:cubicBezTo>
                    <a:pt x="2206" y="20"/>
                    <a:pt x="2074" y="1"/>
                    <a:pt x="1945" y="1"/>
                  </a:cubicBezTo>
                  <a:close/>
                </a:path>
              </a:pathLst>
            </a:custGeom>
            <a:solidFill>
              <a:srgbClr val="361378"/>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15" name="Google Shape;215;p27"/>
            <p:cNvSpPr/>
            <p:nvPr/>
          </p:nvSpPr>
          <p:spPr>
            <a:xfrm>
              <a:off x="1849912" y="2758649"/>
              <a:ext cx="268569" cy="244796"/>
            </a:xfrm>
            <a:custGeom>
              <a:avLst/>
              <a:gdLst/>
              <a:ahLst/>
              <a:cxnLst/>
              <a:rect l="l" t="t" r="r" b="b"/>
              <a:pathLst>
                <a:path w="2395" h="2183" extrusionOk="0">
                  <a:moveTo>
                    <a:pt x="1199" y="0"/>
                  </a:moveTo>
                  <a:cubicBezTo>
                    <a:pt x="920" y="0"/>
                    <a:pt x="640" y="106"/>
                    <a:pt x="425" y="319"/>
                  </a:cubicBezTo>
                  <a:cubicBezTo>
                    <a:pt x="0" y="744"/>
                    <a:pt x="0" y="1439"/>
                    <a:pt x="425" y="1864"/>
                  </a:cubicBezTo>
                  <a:cubicBezTo>
                    <a:pt x="640" y="2076"/>
                    <a:pt x="920" y="2182"/>
                    <a:pt x="1199" y="2182"/>
                  </a:cubicBezTo>
                  <a:cubicBezTo>
                    <a:pt x="1479" y="2182"/>
                    <a:pt x="1757" y="2076"/>
                    <a:pt x="1970" y="1864"/>
                  </a:cubicBezTo>
                  <a:cubicBezTo>
                    <a:pt x="2394" y="1439"/>
                    <a:pt x="2394" y="744"/>
                    <a:pt x="1970" y="319"/>
                  </a:cubicBezTo>
                  <a:cubicBezTo>
                    <a:pt x="1757" y="106"/>
                    <a:pt x="1479" y="0"/>
                    <a:pt x="1199" y="0"/>
                  </a:cubicBezTo>
                  <a:close/>
                </a:path>
              </a:pathLst>
            </a:custGeom>
            <a:solidFill>
              <a:srgbClr val="D3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16" name="Google Shape;216;p27"/>
            <p:cNvSpPr/>
            <p:nvPr/>
          </p:nvSpPr>
          <p:spPr>
            <a:xfrm>
              <a:off x="1528185" y="3339978"/>
              <a:ext cx="196241" cy="286623"/>
            </a:xfrm>
            <a:custGeom>
              <a:avLst/>
              <a:gdLst/>
              <a:ahLst/>
              <a:cxnLst/>
              <a:rect l="l" t="t" r="r" b="b"/>
              <a:pathLst>
                <a:path w="1750" h="2556" extrusionOk="0">
                  <a:moveTo>
                    <a:pt x="0" y="1"/>
                  </a:moveTo>
                  <a:lnTo>
                    <a:pt x="0" y="1"/>
                  </a:lnTo>
                  <a:cubicBezTo>
                    <a:pt x="276" y="1319"/>
                    <a:pt x="1115" y="2208"/>
                    <a:pt x="1749" y="2555"/>
                  </a:cubicBezTo>
                  <a:lnTo>
                    <a:pt x="1666" y="1645"/>
                  </a:lnTo>
                  <a:cubicBezTo>
                    <a:pt x="993" y="1226"/>
                    <a:pt x="425" y="663"/>
                    <a:pt x="0" y="1"/>
                  </a:cubicBezTo>
                  <a:close/>
                </a:path>
              </a:pathLst>
            </a:custGeom>
            <a:solidFill>
              <a:srgbClr val="161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17" name="Google Shape;217;p27"/>
            <p:cNvSpPr/>
            <p:nvPr/>
          </p:nvSpPr>
          <p:spPr>
            <a:xfrm>
              <a:off x="1528185" y="3339978"/>
              <a:ext cx="196241" cy="286623"/>
            </a:xfrm>
            <a:custGeom>
              <a:avLst/>
              <a:gdLst/>
              <a:ahLst/>
              <a:cxnLst/>
              <a:rect l="l" t="t" r="r" b="b"/>
              <a:pathLst>
                <a:path w="1750" h="2556" fill="none" extrusionOk="0">
                  <a:moveTo>
                    <a:pt x="1666" y="1645"/>
                  </a:moveTo>
                  <a:cubicBezTo>
                    <a:pt x="993" y="1226"/>
                    <a:pt x="425" y="663"/>
                    <a:pt x="0" y="1"/>
                  </a:cubicBezTo>
                  <a:cubicBezTo>
                    <a:pt x="276" y="1319"/>
                    <a:pt x="1115" y="2208"/>
                    <a:pt x="1749" y="2555"/>
                  </a:cubicBezTo>
                </a:path>
              </a:pathLst>
            </a:custGeom>
            <a:no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18" name="Google Shape;218;p27"/>
            <p:cNvSpPr/>
            <p:nvPr/>
          </p:nvSpPr>
          <p:spPr>
            <a:xfrm>
              <a:off x="2118373" y="2552426"/>
              <a:ext cx="141181" cy="141181"/>
            </a:xfrm>
            <a:custGeom>
              <a:avLst/>
              <a:gdLst/>
              <a:ahLst/>
              <a:cxnLst/>
              <a:rect l="l" t="t" r="r" b="b"/>
              <a:pathLst>
                <a:path w="1259" h="1259" extrusionOk="0">
                  <a:moveTo>
                    <a:pt x="629" y="1"/>
                  </a:moveTo>
                  <a:cubicBezTo>
                    <a:pt x="282" y="1"/>
                    <a:pt x="0" y="282"/>
                    <a:pt x="0" y="630"/>
                  </a:cubicBezTo>
                  <a:cubicBezTo>
                    <a:pt x="0" y="977"/>
                    <a:pt x="282" y="1259"/>
                    <a:pt x="629" y="1259"/>
                  </a:cubicBezTo>
                  <a:cubicBezTo>
                    <a:pt x="977" y="1259"/>
                    <a:pt x="1258" y="977"/>
                    <a:pt x="1258" y="630"/>
                  </a:cubicBezTo>
                  <a:cubicBezTo>
                    <a:pt x="1258" y="282"/>
                    <a:pt x="977" y="1"/>
                    <a:pt x="629" y="1"/>
                  </a:cubicBezTo>
                  <a:close/>
                </a:path>
              </a:pathLst>
            </a:custGeom>
            <a:solidFill>
              <a:srgbClr val="161B24"/>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19" name="Google Shape;219;p27"/>
            <p:cNvSpPr/>
            <p:nvPr/>
          </p:nvSpPr>
          <p:spPr>
            <a:xfrm>
              <a:off x="2589134" y="2343959"/>
              <a:ext cx="2532289" cy="1271415"/>
            </a:xfrm>
            <a:custGeom>
              <a:avLst/>
              <a:gdLst/>
              <a:ahLst/>
              <a:cxnLst/>
              <a:rect l="l" t="t" r="r" b="b"/>
              <a:pathLst>
                <a:path w="22582" h="11338" extrusionOk="0">
                  <a:moveTo>
                    <a:pt x="1" y="1"/>
                  </a:moveTo>
                  <a:cubicBezTo>
                    <a:pt x="332" y="464"/>
                    <a:pt x="663" y="933"/>
                    <a:pt x="1010" y="1385"/>
                  </a:cubicBezTo>
                  <a:cubicBezTo>
                    <a:pt x="1352" y="1838"/>
                    <a:pt x="1711" y="2285"/>
                    <a:pt x="2092" y="2709"/>
                  </a:cubicBezTo>
                  <a:cubicBezTo>
                    <a:pt x="2859" y="3559"/>
                    <a:pt x="3719" y="4337"/>
                    <a:pt x="4701" y="4927"/>
                  </a:cubicBezTo>
                  <a:cubicBezTo>
                    <a:pt x="4949" y="5082"/>
                    <a:pt x="5198" y="5220"/>
                    <a:pt x="5457" y="5346"/>
                  </a:cubicBezTo>
                  <a:cubicBezTo>
                    <a:pt x="5716" y="5473"/>
                    <a:pt x="5976" y="5595"/>
                    <a:pt x="6240" y="5705"/>
                  </a:cubicBezTo>
                  <a:cubicBezTo>
                    <a:pt x="6770" y="5920"/>
                    <a:pt x="7316" y="6102"/>
                    <a:pt x="7873" y="6251"/>
                  </a:cubicBezTo>
                  <a:cubicBezTo>
                    <a:pt x="8425" y="6395"/>
                    <a:pt x="8988" y="6511"/>
                    <a:pt x="9556" y="6599"/>
                  </a:cubicBezTo>
                  <a:cubicBezTo>
                    <a:pt x="10119" y="6682"/>
                    <a:pt x="10693" y="6742"/>
                    <a:pt x="11266" y="6770"/>
                  </a:cubicBezTo>
                  <a:cubicBezTo>
                    <a:pt x="11662" y="6793"/>
                    <a:pt x="12061" y="6803"/>
                    <a:pt x="12461" y="6803"/>
                  </a:cubicBezTo>
                  <a:cubicBezTo>
                    <a:pt x="12635" y="6803"/>
                    <a:pt x="12808" y="6801"/>
                    <a:pt x="12982" y="6797"/>
                  </a:cubicBezTo>
                  <a:cubicBezTo>
                    <a:pt x="13263" y="6786"/>
                    <a:pt x="13550" y="6775"/>
                    <a:pt x="13837" y="6759"/>
                  </a:cubicBezTo>
                  <a:cubicBezTo>
                    <a:pt x="14124" y="6742"/>
                    <a:pt x="14405" y="6720"/>
                    <a:pt x="14692" y="6709"/>
                  </a:cubicBezTo>
                  <a:cubicBezTo>
                    <a:pt x="14974" y="6693"/>
                    <a:pt x="15256" y="6684"/>
                    <a:pt x="15539" y="6684"/>
                  </a:cubicBezTo>
                  <a:cubicBezTo>
                    <a:pt x="15822" y="6684"/>
                    <a:pt x="16105" y="6693"/>
                    <a:pt x="16386" y="6709"/>
                  </a:cubicBezTo>
                  <a:cubicBezTo>
                    <a:pt x="16954" y="6737"/>
                    <a:pt x="17517" y="6808"/>
                    <a:pt x="18069" y="6919"/>
                  </a:cubicBezTo>
                  <a:cubicBezTo>
                    <a:pt x="18626" y="7029"/>
                    <a:pt x="19161" y="7206"/>
                    <a:pt x="19680" y="7437"/>
                  </a:cubicBezTo>
                  <a:cubicBezTo>
                    <a:pt x="20193" y="7669"/>
                    <a:pt x="20667" y="7984"/>
                    <a:pt x="21081" y="8364"/>
                  </a:cubicBezTo>
                  <a:cubicBezTo>
                    <a:pt x="21500" y="8745"/>
                    <a:pt x="21848" y="9203"/>
                    <a:pt x="22096" y="9710"/>
                  </a:cubicBezTo>
                  <a:cubicBezTo>
                    <a:pt x="22350" y="10223"/>
                    <a:pt x="22510" y="10775"/>
                    <a:pt x="22581" y="11338"/>
                  </a:cubicBezTo>
                  <a:cubicBezTo>
                    <a:pt x="22532" y="10770"/>
                    <a:pt x="22388" y="10212"/>
                    <a:pt x="22146" y="9688"/>
                  </a:cubicBezTo>
                  <a:cubicBezTo>
                    <a:pt x="21903" y="9170"/>
                    <a:pt x="21566" y="8695"/>
                    <a:pt x="21153" y="8293"/>
                  </a:cubicBezTo>
                  <a:cubicBezTo>
                    <a:pt x="20733" y="7895"/>
                    <a:pt x="20253" y="7570"/>
                    <a:pt x="19735" y="7322"/>
                  </a:cubicBezTo>
                  <a:cubicBezTo>
                    <a:pt x="19211" y="7079"/>
                    <a:pt x="18664" y="6891"/>
                    <a:pt x="18102" y="6770"/>
                  </a:cubicBezTo>
                  <a:cubicBezTo>
                    <a:pt x="17241" y="6575"/>
                    <a:pt x="16358" y="6504"/>
                    <a:pt x="15477" y="6504"/>
                  </a:cubicBezTo>
                  <a:cubicBezTo>
                    <a:pt x="15211" y="6504"/>
                    <a:pt x="14946" y="6510"/>
                    <a:pt x="14681" y="6522"/>
                  </a:cubicBezTo>
                  <a:cubicBezTo>
                    <a:pt x="14394" y="6538"/>
                    <a:pt x="14107" y="6555"/>
                    <a:pt x="13826" y="6571"/>
                  </a:cubicBezTo>
                  <a:cubicBezTo>
                    <a:pt x="13545" y="6588"/>
                    <a:pt x="13258" y="6599"/>
                    <a:pt x="12977" y="6604"/>
                  </a:cubicBezTo>
                  <a:cubicBezTo>
                    <a:pt x="12854" y="6606"/>
                    <a:pt x="12732" y="6606"/>
                    <a:pt x="12610" y="6606"/>
                  </a:cubicBezTo>
                  <a:cubicBezTo>
                    <a:pt x="12164" y="6606"/>
                    <a:pt x="11718" y="6597"/>
                    <a:pt x="11272" y="6571"/>
                  </a:cubicBezTo>
                  <a:cubicBezTo>
                    <a:pt x="10141" y="6516"/>
                    <a:pt x="9015" y="6345"/>
                    <a:pt x="7918" y="6069"/>
                  </a:cubicBezTo>
                  <a:cubicBezTo>
                    <a:pt x="6820" y="5788"/>
                    <a:pt x="5766" y="5357"/>
                    <a:pt x="4784" y="4789"/>
                  </a:cubicBezTo>
                  <a:cubicBezTo>
                    <a:pt x="3802" y="4227"/>
                    <a:pt x="2947" y="3465"/>
                    <a:pt x="2169" y="2638"/>
                  </a:cubicBezTo>
                  <a:cubicBezTo>
                    <a:pt x="1386" y="1810"/>
                    <a:pt x="690" y="90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20" name="Google Shape;220;p27"/>
            <p:cNvSpPr/>
            <p:nvPr/>
          </p:nvSpPr>
          <p:spPr>
            <a:xfrm>
              <a:off x="733230" y="1905383"/>
              <a:ext cx="1052410" cy="571789"/>
            </a:xfrm>
            <a:custGeom>
              <a:avLst/>
              <a:gdLst/>
              <a:ahLst/>
              <a:cxnLst/>
              <a:rect l="l" t="t" r="r" b="b"/>
              <a:pathLst>
                <a:path w="9385" h="5099" extrusionOk="0">
                  <a:moveTo>
                    <a:pt x="9384" y="0"/>
                  </a:moveTo>
                  <a:lnTo>
                    <a:pt x="9384" y="0"/>
                  </a:lnTo>
                  <a:cubicBezTo>
                    <a:pt x="9208" y="452"/>
                    <a:pt x="8987" y="883"/>
                    <a:pt x="8733" y="1291"/>
                  </a:cubicBezTo>
                  <a:cubicBezTo>
                    <a:pt x="8480" y="1694"/>
                    <a:pt x="8187" y="2080"/>
                    <a:pt x="7867" y="2433"/>
                  </a:cubicBezTo>
                  <a:cubicBezTo>
                    <a:pt x="7542" y="2786"/>
                    <a:pt x="7189" y="3112"/>
                    <a:pt x="6808" y="3398"/>
                  </a:cubicBezTo>
                  <a:cubicBezTo>
                    <a:pt x="6433" y="3691"/>
                    <a:pt x="6025" y="3945"/>
                    <a:pt x="5600" y="4160"/>
                  </a:cubicBezTo>
                  <a:cubicBezTo>
                    <a:pt x="5169" y="4369"/>
                    <a:pt x="4723" y="4540"/>
                    <a:pt x="4265" y="4667"/>
                  </a:cubicBezTo>
                  <a:cubicBezTo>
                    <a:pt x="3807" y="4794"/>
                    <a:pt x="3332" y="4883"/>
                    <a:pt x="2858" y="4927"/>
                  </a:cubicBezTo>
                  <a:cubicBezTo>
                    <a:pt x="2617" y="4949"/>
                    <a:pt x="2376" y="4960"/>
                    <a:pt x="2135" y="4960"/>
                  </a:cubicBezTo>
                  <a:cubicBezTo>
                    <a:pt x="1415" y="4960"/>
                    <a:pt x="698" y="4862"/>
                    <a:pt x="0" y="4667"/>
                  </a:cubicBezTo>
                  <a:lnTo>
                    <a:pt x="0" y="4667"/>
                  </a:lnTo>
                  <a:cubicBezTo>
                    <a:pt x="458" y="4838"/>
                    <a:pt x="927" y="4954"/>
                    <a:pt x="1407" y="5026"/>
                  </a:cubicBezTo>
                  <a:cubicBezTo>
                    <a:pt x="1751" y="5073"/>
                    <a:pt x="2102" y="5098"/>
                    <a:pt x="2451" y="5098"/>
                  </a:cubicBezTo>
                  <a:cubicBezTo>
                    <a:pt x="2589" y="5098"/>
                    <a:pt x="2726" y="5094"/>
                    <a:pt x="2863" y="5087"/>
                  </a:cubicBezTo>
                  <a:cubicBezTo>
                    <a:pt x="3354" y="5059"/>
                    <a:pt x="3840" y="4982"/>
                    <a:pt x="4314" y="4855"/>
                  </a:cubicBezTo>
                  <a:cubicBezTo>
                    <a:pt x="4789" y="4734"/>
                    <a:pt x="5247" y="4557"/>
                    <a:pt x="5688" y="4342"/>
                  </a:cubicBezTo>
                  <a:cubicBezTo>
                    <a:pt x="6129" y="4121"/>
                    <a:pt x="6543" y="3856"/>
                    <a:pt x="6929" y="3558"/>
                  </a:cubicBezTo>
                  <a:cubicBezTo>
                    <a:pt x="7316" y="3255"/>
                    <a:pt x="7669" y="2913"/>
                    <a:pt x="7989" y="2543"/>
                  </a:cubicBezTo>
                  <a:cubicBezTo>
                    <a:pt x="8303" y="2168"/>
                    <a:pt x="8584" y="1765"/>
                    <a:pt x="8822" y="1341"/>
                  </a:cubicBezTo>
                  <a:cubicBezTo>
                    <a:pt x="9053" y="916"/>
                    <a:pt x="9241" y="469"/>
                    <a:pt x="9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21" name="Google Shape;221;p27"/>
            <p:cNvSpPr/>
            <p:nvPr/>
          </p:nvSpPr>
          <p:spPr>
            <a:xfrm>
              <a:off x="915681" y="1692543"/>
              <a:ext cx="694916" cy="480285"/>
            </a:xfrm>
            <a:custGeom>
              <a:avLst/>
              <a:gdLst/>
              <a:ahLst/>
              <a:cxnLst/>
              <a:rect l="l" t="t" r="r" b="b"/>
              <a:pathLst>
                <a:path w="6197" h="4283" extrusionOk="0">
                  <a:moveTo>
                    <a:pt x="6196" y="0"/>
                  </a:moveTo>
                  <a:cubicBezTo>
                    <a:pt x="6064" y="679"/>
                    <a:pt x="5793" y="1330"/>
                    <a:pt x="5407" y="1909"/>
                  </a:cubicBezTo>
                  <a:cubicBezTo>
                    <a:pt x="5220" y="2190"/>
                    <a:pt x="4999" y="2455"/>
                    <a:pt x="4762" y="2698"/>
                  </a:cubicBezTo>
                  <a:cubicBezTo>
                    <a:pt x="4276" y="3183"/>
                    <a:pt x="3691" y="3564"/>
                    <a:pt x="3051" y="3807"/>
                  </a:cubicBezTo>
                  <a:cubicBezTo>
                    <a:pt x="2731" y="3934"/>
                    <a:pt x="2400" y="4028"/>
                    <a:pt x="2064" y="4083"/>
                  </a:cubicBezTo>
                  <a:cubicBezTo>
                    <a:pt x="1767" y="4135"/>
                    <a:pt x="1467" y="4161"/>
                    <a:pt x="1167" y="4161"/>
                  </a:cubicBezTo>
                  <a:cubicBezTo>
                    <a:pt x="776" y="4161"/>
                    <a:pt x="385" y="4117"/>
                    <a:pt x="1" y="4033"/>
                  </a:cubicBezTo>
                  <a:lnTo>
                    <a:pt x="1" y="4033"/>
                  </a:lnTo>
                  <a:cubicBezTo>
                    <a:pt x="482" y="4199"/>
                    <a:pt x="983" y="4283"/>
                    <a:pt x="1488" y="4283"/>
                  </a:cubicBezTo>
                  <a:cubicBezTo>
                    <a:pt x="1689" y="4283"/>
                    <a:pt x="1890" y="4269"/>
                    <a:pt x="2092" y="4243"/>
                  </a:cubicBezTo>
                  <a:cubicBezTo>
                    <a:pt x="2439" y="4199"/>
                    <a:pt x="2787" y="4116"/>
                    <a:pt x="3123" y="3994"/>
                  </a:cubicBezTo>
                  <a:cubicBezTo>
                    <a:pt x="3796" y="3752"/>
                    <a:pt x="4403" y="3355"/>
                    <a:pt x="4900" y="2836"/>
                  </a:cubicBezTo>
                  <a:cubicBezTo>
                    <a:pt x="5148" y="2582"/>
                    <a:pt x="5363" y="2295"/>
                    <a:pt x="5545" y="1992"/>
                  </a:cubicBezTo>
                  <a:cubicBezTo>
                    <a:pt x="5915" y="1390"/>
                    <a:pt x="6141" y="706"/>
                    <a:pt x="6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22" name="Google Shape;222;p27"/>
            <p:cNvSpPr/>
            <p:nvPr/>
          </p:nvSpPr>
          <p:spPr>
            <a:xfrm>
              <a:off x="2583639" y="3349959"/>
              <a:ext cx="2302631" cy="627970"/>
            </a:xfrm>
            <a:custGeom>
              <a:avLst/>
              <a:gdLst/>
              <a:ahLst/>
              <a:cxnLst/>
              <a:rect l="l" t="t" r="r" b="b"/>
              <a:pathLst>
                <a:path w="20534" h="5600" extrusionOk="0">
                  <a:moveTo>
                    <a:pt x="0" y="0"/>
                  </a:moveTo>
                  <a:lnTo>
                    <a:pt x="0" y="0"/>
                  </a:lnTo>
                  <a:cubicBezTo>
                    <a:pt x="712" y="585"/>
                    <a:pt x="1501" y="1076"/>
                    <a:pt x="2334" y="1462"/>
                  </a:cubicBezTo>
                  <a:cubicBezTo>
                    <a:pt x="3178" y="1848"/>
                    <a:pt x="4061" y="2130"/>
                    <a:pt x="4971" y="2301"/>
                  </a:cubicBezTo>
                  <a:cubicBezTo>
                    <a:pt x="5790" y="2440"/>
                    <a:pt x="6623" y="2507"/>
                    <a:pt x="7454" y="2507"/>
                  </a:cubicBezTo>
                  <a:cubicBezTo>
                    <a:pt x="7546" y="2507"/>
                    <a:pt x="7637" y="2506"/>
                    <a:pt x="7729" y="2505"/>
                  </a:cubicBezTo>
                  <a:cubicBezTo>
                    <a:pt x="8656" y="2499"/>
                    <a:pt x="9572" y="2439"/>
                    <a:pt x="10488" y="2389"/>
                  </a:cubicBezTo>
                  <a:cubicBezTo>
                    <a:pt x="11146" y="2349"/>
                    <a:pt x="11805" y="2318"/>
                    <a:pt x="12463" y="2318"/>
                  </a:cubicBezTo>
                  <a:cubicBezTo>
                    <a:pt x="12720" y="2318"/>
                    <a:pt x="12978" y="2323"/>
                    <a:pt x="13235" y="2334"/>
                  </a:cubicBezTo>
                  <a:lnTo>
                    <a:pt x="13577" y="2350"/>
                  </a:lnTo>
                  <a:lnTo>
                    <a:pt x="13919" y="2378"/>
                  </a:lnTo>
                  <a:cubicBezTo>
                    <a:pt x="14035" y="2389"/>
                    <a:pt x="14151" y="2394"/>
                    <a:pt x="14261" y="2405"/>
                  </a:cubicBezTo>
                  <a:lnTo>
                    <a:pt x="14598" y="2455"/>
                  </a:lnTo>
                  <a:cubicBezTo>
                    <a:pt x="14830" y="2477"/>
                    <a:pt x="15050" y="2527"/>
                    <a:pt x="15271" y="2571"/>
                  </a:cubicBezTo>
                  <a:lnTo>
                    <a:pt x="15442" y="2604"/>
                  </a:lnTo>
                  <a:cubicBezTo>
                    <a:pt x="15497" y="2615"/>
                    <a:pt x="15552" y="2632"/>
                    <a:pt x="15607" y="2643"/>
                  </a:cubicBezTo>
                  <a:cubicBezTo>
                    <a:pt x="15718" y="2670"/>
                    <a:pt x="15828" y="2698"/>
                    <a:pt x="15938" y="2731"/>
                  </a:cubicBezTo>
                  <a:cubicBezTo>
                    <a:pt x="16374" y="2852"/>
                    <a:pt x="16805" y="3007"/>
                    <a:pt x="17224" y="3194"/>
                  </a:cubicBezTo>
                  <a:cubicBezTo>
                    <a:pt x="18482" y="3763"/>
                    <a:pt x="19607" y="4579"/>
                    <a:pt x="20534" y="5600"/>
                  </a:cubicBezTo>
                  <a:cubicBezTo>
                    <a:pt x="19944" y="4888"/>
                    <a:pt x="19254" y="4265"/>
                    <a:pt x="18482" y="3757"/>
                  </a:cubicBezTo>
                  <a:cubicBezTo>
                    <a:pt x="17709" y="3244"/>
                    <a:pt x="16871" y="2847"/>
                    <a:pt x="15983" y="2577"/>
                  </a:cubicBezTo>
                  <a:cubicBezTo>
                    <a:pt x="15089" y="2317"/>
                    <a:pt x="14173" y="2174"/>
                    <a:pt x="13246" y="2141"/>
                  </a:cubicBezTo>
                  <a:cubicBezTo>
                    <a:pt x="12942" y="2126"/>
                    <a:pt x="12639" y="2120"/>
                    <a:pt x="12336" y="2120"/>
                  </a:cubicBezTo>
                  <a:cubicBezTo>
                    <a:pt x="11716" y="2120"/>
                    <a:pt x="11098" y="2146"/>
                    <a:pt x="10482" y="2179"/>
                  </a:cubicBezTo>
                  <a:cubicBezTo>
                    <a:pt x="9561" y="2234"/>
                    <a:pt x="8645" y="2301"/>
                    <a:pt x="7729" y="2312"/>
                  </a:cubicBezTo>
                  <a:cubicBezTo>
                    <a:pt x="7626" y="2313"/>
                    <a:pt x="7524" y="2314"/>
                    <a:pt x="7421" y="2314"/>
                  </a:cubicBezTo>
                  <a:cubicBezTo>
                    <a:pt x="7068" y="2314"/>
                    <a:pt x="6716" y="2305"/>
                    <a:pt x="6361" y="2284"/>
                  </a:cubicBezTo>
                  <a:cubicBezTo>
                    <a:pt x="6135" y="2268"/>
                    <a:pt x="5903" y="2262"/>
                    <a:pt x="5677" y="2229"/>
                  </a:cubicBezTo>
                  <a:lnTo>
                    <a:pt x="5340" y="2190"/>
                  </a:lnTo>
                  <a:cubicBezTo>
                    <a:pt x="5225" y="2179"/>
                    <a:pt x="5114" y="2157"/>
                    <a:pt x="4998" y="2141"/>
                  </a:cubicBezTo>
                  <a:cubicBezTo>
                    <a:pt x="4099" y="1992"/>
                    <a:pt x="3216" y="1732"/>
                    <a:pt x="2378" y="1368"/>
                  </a:cubicBezTo>
                  <a:cubicBezTo>
                    <a:pt x="1534" y="1010"/>
                    <a:pt x="734" y="552"/>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23" name="Google Shape;223;p27"/>
            <p:cNvSpPr/>
            <p:nvPr/>
          </p:nvSpPr>
          <p:spPr>
            <a:xfrm>
              <a:off x="2058379" y="3846062"/>
              <a:ext cx="2035408" cy="460437"/>
            </a:xfrm>
            <a:custGeom>
              <a:avLst/>
              <a:gdLst/>
              <a:ahLst/>
              <a:cxnLst/>
              <a:rect l="l" t="t" r="r" b="b"/>
              <a:pathLst>
                <a:path w="18151" h="4106" extrusionOk="0">
                  <a:moveTo>
                    <a:pt x="0" y="1"/>
                  </a:moveTo>
                  <a:cubicBezTo>
                    <a:pt x="580" y="547"/>
                    <a:pt x="1242" y="1005"/>
                    <a:pt x="1959" y="1358"/>
                  </a:cubicBezTo>
                  <a:cubicBezTo>
                    <a:pt x="2676" y="1711"/>
                    <a:pt x="3426" y="1987"/>
                    <a:pt x="4204" y="2174"/>
                  </a:cubicBezTo>
                  <a:cubicBezTo>
                    <a:pt x="4982" y="2362"/>
                    <a:pt x="5776" y="2489"/>
                    <a:pt x="6571" y="2550"/>
                  </a:cubicBezTo>
                  <a:cubicBezTo>
                    <a:pt x="7273" y="2608"/>
                    <a:pt x="7979" y="2628"/>
                    <a:pt x="8686" y="2628"/>
                  </a:cubicBezTo>
                  <a:cubicBezTo>
                    <a:pt x="8779" y="2628"/>
                    <a:pt x="8872" y="2627"/>
                    <a:pt x="8965" y="2627"/>
                  </a:cubicBezTo>
                  <a:cubicBezTo>
                    <a:pt x="10043" y="2612"/>
                    <a:pt x="11115" y="2549"/>
                    <a:pt x="12184" y="2549"/>
                  </a:cubicBezTo>
                  <a:cubicBezTo>
                    <a:pt x="12697" y="2549"/>
                    <a:pt x="13209" y="2564"/>
                    <a:pt x="13721" y="2605"/>
                  </a:cubicBezTo>
                  <a:cubicBezTo>
                    <a:pt x="14510" y="2660"/>
                    <a:pt x="15288" y="2803"/>
                    <a:pt x="16043" y="3041"/>
                  </a:cubicBezTo>
                  <a:cubicBezTo>
                    <a:pt x="16805" y="3272"/>
                    <a:pt x="17516" y="3631"/>
                    <a:pt x="18151" y="4105"/>
                  </a:cubicBezTo>
                  <a:cubicBezTo>
                    <a:pt x="17544" y="3587"/>
                    <a:pt x="16827" y="3212"/>
                    <a:pt x="16077" y="2947"/>
                  </a:cubicBezTo>
                  <a:cubicBezTo>
                    <a:pt x="15315" y="2687"/>
                    <a:pt x="14532" y="2516"/>
                    <a:pt x="13732" y="2445"/>
                  </a:cubicBezTo>
                  <a:cubicBezTo>
                    <a:pt x="13086" y="2386"/>
                    <a:pt x="12437" y="2357"/>
                    <a:pt x="11790" y="2357"/>
                  </a:cubicBezTo>
                  <a:cubicBezTo>
                    <a:pt x="11641" y="2357"/>
                    <a:pt x="11492" y="2359"/>
                    <a:pt x="11343" y="2362"/>
                  </a:cubicBezTo>
                  <a:cubicBezTo>
                    <a:pt x="10543" y="2378"/>
                    <a:pt x="9754" y="2406"/>
                    <a:pt x="8960" y="2417"/>
                  </a:cubicBezTo>
                  <a:cubicBezTo>
                    <a:pt x="8807" y="2419"/>
                    <a:pt x="8654" y="2420"/>
                    <a:pt x="8501" y="2420"/>
                  </a:cubicBezTo>
                  <a:cubicBezTo>
                    <a:pt x="7861" y="2420"/>
                    <a:pt x="7224" y="2401"/>
                    <a:pt x="6587" y="2356"/>
                  </a:cubicBezTo>
                  <a:cubicBezTo>
                    <a:pt x="5799" y="2301"/>
                    <a:pt x="5015" y="2191"/>
                    <a:pt x="4243" y="2020"/>
                  </a:cubicBezTo>
                  <a:cubicBezTo>
                    <a:pt x="3470" y="1849"/>
                    <a:pt x="2715" y="1601"/>
                    <a:pt x="1997" y="1270"/>
                  </a:cubicBezTo>
                  <a:cubicBezTo>
                    <a:pt x="1275" y="939"/>
                    <a:pt x="602" y="51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24" name="Google Shape;224;p27"/>
            <p:cNvSpPr/>
            <p:nvPr/>
          </p:nvSpPr>
          <p:spPr>
            <a:xfrm>
              <a:off x="2747586" y="3844828"/>
              <a:ext cx="1744075" cy="284044"/>
            </a:xfrm>
            <a:custGeom>
              <a:avLst/>
              <a:gdLst/>
              <a:ahLst/>
              <a:cxnLst/>
              <a:rect l="l" t="t" r="r" b="b"/>
              <a:pathLst>
                <a:path w="15553" h="2533" extrusionOk="0">
                  <a:moveTo>
                    <a:pt x="0" y="1"/>
                  </a:moveTo>
                  <a:lnTo>
                    <a:pt x="0" y="1"/>
                  </a:lnTo>
                  <a:cubicBezTo>
                    <a:pt x="1313" y="260"/>
                    <a:pt x="2637" y="453"/>
                    <a:pt x="3972" y="574"/>
                  </a:cubicBezTo>
                  <a:cubicBezTo>
                    <a:pt x="4634" y="635"/>
                    <a:pt x="5302" y="679"/>
                    <a:pt x="5969" y="712"/>
                  </a:cubicBezTo>
                  <a:cubicBezTo>
                    <a:pt x="6637" y="740"/>
                    <a:pt x="7310" y="751"/>
                    <a:pt x="7978" y="751"/>
                  </a:cubicBezTo>
                  <a:cubicBezTo>
                    <a:pt x="8276" y="748"/>
                    <a:pt x="8575" y="746"/>
                    <a:pt x="8873" y="746"/>
                  </a:cubicBezTo>
                  <a:cubicBezTo>
                    <a:pt x="9241" y="746"/>
                    <a:pt x="9609" y="750"/>
                    <a:pt x="9975" y="762"/>
                  </a:cubicBezTo>
                  <a:cubicBezTo>
                    <a:pt x="10642" y="779"/>
                    <a:pt x="11304" y="839"/>
                    <a:pt x="11961" y="944"/>
                  </a:cubicBezTo>
                  <a:cubicBezTo>
                    <a:pt x="12612" y="1049"/>
                    <a:pt x="13252" y="1231"/>
                    <a:pt x="13870" y="1485"/>
                  </a:cubicBezTo>
                  <a:cubicBezTo>
                    <a:pt x="14482" y="1738"/>
                    <a:pt x="15056" y="2092"/>
                    <a:pt x="15552" y="2533"/>
                  </a:cubicBezTo>
                  <a:cubicBezTo>
                    <a:pt x="15078" y="2058"/>
                    <a:pt x="14521" y="1672"/>
                    <a:pt x="13908" y="1396"/>
                  </a:cubicBezTo>
                  <a:cubicBezTo>
                    <a:pt x="13296" y="1115"/>
                    <a:pt x="12650" y="911"/>
                    <a:pt x="11988" y="790"/>
                  </a:cubicBezTo>
                  <a:cubicBezTo>
                    <a:pt x="11326" y="668"/>
                    <a:pt x="10659" y="596"/>
                    <a:pt x="9986" y="569"/>
                  </a:cubicBezTo>
                  <a:cubicBezTo>
                    <a:pt x="9318" y="547"/>
                    <a:pt x="8645" y="547"/>
                    <a:pt x="7983" y="547"/>
                  </a:cubicBezTo>
                  <a:cubicBezTo>
                    <a:pt x="7901" y="547"/>
                    <a:pt x="7818" y="547"/>
                    <a:pt x="7736" y="547"/>
                  </a:cubicBezTo>
                  <a:cubicBezTo>
                    <a:pt x="6483" y="547"/>
                    <a:pt x="5231" y="508"/>
                    <a:pt x="3983" y="414"/>
                  </a:cubicBezTo>
                  <a:cubicBezTo>
                    <a:pt x="2654" y="321"/>
                    <a:pt x="1324" y="18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25" name="Google Shape;225;p27"/>
            <p:cNvSpPr/>
            <p:nvPr/>
          </p:nvSpPr>
          <p:spPr>
            <a:xfrm>
              <a:off x="3202311" y="3321475"/>
              <a:ext cx="1205815" cy="90383"/>
            </a:xfrm>
            <a:custGeom>
              <a:avLst/>
              <a:gdLst/>
              <a:ahLst/>
              <a:cxnLst/>
              <a:rect l="l" t="t" r="r" b="b"/>
              <a:pathLst>
                <a:path w="10753" h="806" extrusionOk="0">
                  <a:moveTo>
                    <a:pt x="0" y="0"/>
                  </a:moveTo>
                  <a:lnTo>
                    <a:pt x="0" y="0"/>
                  </a:lnTo>
                  <a:cubicBezTo>
                    <a:pt x="430" y="144"/>
                    <a:pt x="872" y="249"/>
                    <a:pt x="1324" y="315"/>
                  </a:cubicBezTo>
                  <a:cubicBezTo>
                    <a:pt x="1771" y="381"/>
                    <a:pt x="2223" y="425"/>
                    <a:pt x="2676" y="442"/>
                  </a:cubicBezTo>
                  <a:cubicBezTo>
                    <a:pt x="2928" y="451"/>
                    <a:pt x="3178" y="455"/>
                    <a:pt x="3428" y="455"/>
                  </a:cubicBezTo>
                  <a:cubicBezTo>
                    <a:pt x="3632" y="455"/>
                    <a:pt x="3835" y="452"/>
                    <a:pt x="4038" y="447"/>
                  </a:cubicBezTo>
                  <a:cubicBezTo>
                    <a:pt x="4491" y="436"/>
                    <a:pt x="4943" y="420"/>
                    <a:pt x="5396" y="398"/>
                  </a:cubicBezTo>
                  <a:cubicBezTo>
                    <a:pt x="5848" y="375"/>
                    <a:pt x="6295" y="359"/>
                    <a:pt x="6747" y="348"/>
                  </a:cubicBezTo>
                  <a:cubicBezTo>
                    <a:pt x="6907" y="344"/>
                    <a:pt x="7068" y="342"/>
                    <a:pt x="7228" y="342"/>
                  </a:cubicBezTo>
                  <a:cubicBezTo>
                    <a:pt x="7519" y="342"/>
                    <a:pt x="7810" y="348"/>
                    <a:pt x="8099" y="359"/>
                  </a:cubicBezTo>
                  <a:cubicBezTo>
                    <a:pt x="8998" y="403"/>
                    <a:pt x="9892" y="524"/>
                    <a:pt x="10752" y="806"/>
                  </a:cubicBezTo>
                  <a:cubicBezTo>
                    <a:pt x="10339" y="629"/>
                    <a:pt x="9903" y="491"/>
                    <a:pt x="9461" y="392"/>
                  </a:cubicBezTo>
                  <a:cubicBezTo>
                    <a:pt x="9015" y="298"/>
                    <a:pt x="8562" y="232"/>
                    <a:pt x="8110" y="199"/>
                  </a:cubicBezTo>
                  <a:cubicBezTo>
                    <a:pt x="7657" y="160"/>
                    <a:pt x="7200" y="149"/>
                    <a:pt x="6747" y="149"/>
                  </a:cubicBezTo>
                  <a:cubicBezTo>
                    <a:pt x="6295" y="155"/>
                    <a:pt x="5842" y="166"/>
                    <a:pt x="5390" y="188"/>
                  </a:cubicBezTo>
                  <a:cubicBezTo>
                    <a:pt x="4938" y="210"/>
                    <a:pt x="4485" y="232"/>
                    <a:pt x="4033" y="249"/>
                  </a:cubicBezTo>
                  <a:cubicBezTo>
                    <a:pt x="3580" y="271"/>
                    <a:pt x="3134" y="276"/>
                    <a:pt x="2681" y="276"/>
                  </a:cubicBezTo>
                  <a:cubicBezTo>
                    <a:pt x="1782" y="276"/>
                    <a:pt x="883" y="21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26" name="Google Shape;226;p27"/>
            <p:cNvSpPr/>
            <p:nvPr/>
          </p:nvSpPr>
          <p:spPr>
            <a:xfrm>
              <a:off x="1018961" y="3705440"/>
              <a:ext cx="188279" cy="170449"/>
            </a:xfrm>
            <a:custGeom>
              <a:avLst/>
              <a:gdLst/>
              <a:ahLst/>
              <a:cxnLst/>
              <a:rect l="l" t="t" r="r" b="b"/>
              <a:pathLst>
                <a:path w="1679" h="1520" extrusionOk="0">
                  <a:moveTo>
                    <a:pt x="846" y="0"/>
                  </a:moveTo>
                  <a:cubicBezTo>
                    <a:pt x="784" y="0"/>
                    <a:pt x="721" y="8"/>
                    <a:pt x="657" y="24"/>
                  </a:cubicBezTo>
                  <a:cubicBezTo>
                    <a:pt x="249" y="124"/>
                    <a:pt x="1" y="537"/>
                    <a:pt x="100" y="940"/>
                  </a:cubicBezTo>
                  <a:cubicBezTo>
                    <a:pt x="189" y="1288"/>
                    <a:pt x="499" y="1519"/>
                    <a:pt x="840" y="1519"/>
                  </a:cubicBezTo>
                  <a:cubicBezTo>
                    <a:pt x="900" y="1519"/>
                    <a:pt x="961" y="1512"/>
                    <a:pt x="1022" y="1497"/>
                  </a:cubicBezTo>
                  <a:cubicBezTo>
                    <a:pt x="1430" y="1393"/>
                    <a:pt x="1678" y="984"/>
                    <a:pt x="1579" y="576"/>
                  </a:cubicBezTo>
                  <a:cubicBezTo>
                    <a:pt x="1490" y="231"/>
                    <a:pt x="1185" y="0"/>
                    <a:pt x="846" y="0"/>
                  </a:cubicBezTo>
                  <a:close/>
                </a:path>
              </a:pathLst>
            </a:custGeom>
            <a:solidFill>
              <a:srgbClr val="FFFFFF"/>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27" name="Google Shape;227;p27"/>
            <p:cNvSpPr/>
            <p:nvPr/>
          </p:nvSpPr>
          <p:spPr>
            <a:xfrm>
              <a:off x="1150164" y="3804010"/>
              <a:ext cx="191307" cy="170113"/>
            </a:xfrm>
            <a:custGeom>
              <a:avLst/>
              <a:gdLst/>
              <a:ahLst/>
              <a:cxnLst/>
              <a:rect l="l" t="t" r="r" b="b"/>
              <a:pathLst>
                <a:path w="1706" h="1517" extrusionOk="0">
                  <a:moveTo>
                    <a:pt x="857" y="0"/>
                  </a:moveTo>
                  <a:cubicBezTo>
                    <a:pt x="636" y="0"/>
                    <a:pt x="416" y="96"/>
                    <a:pt x="265" y="282"/>
                  </a:cubicBezTo>
                  <a:cubicBezTo>
                    <a:pt x="1" y="607"/>
                    <a:pt x="50" y="1082"/>
                    <a:pt x="376" y="1347"/>
                  </a:cubicBezTo>
                  <a:cubicBezTo>
                    <a:pt x="516" y="1461"/>
                    <a:pt x="686" y="1517"/>
                    <a:pt x="854" y="1517"/>
                  </a:cubicBezTo>
                  <a:cubicBezTo>
                    <a:pt x="1075" y="1517"/>
                    <a:pt x="1293" y="1421"/>
                    <a:pt x="1440" y="1236"/>
                  </a:cubicBezTo>
                  <a:cubicBezTo>
                    <a:pt x="1705" y="911"/>
                    <a:pt x="1656" y="431"/>
                    <a:pt x="1330" y="166"/>
                  </a:cubicBezTo>
                  <a:cubicBezTo>
                    <a:pt x="1190" y="55"/>
                    <a:pt x="1023" y="0"/>
                    <a:pt x="857" y="0"/>
                  </a:cubicBezTo>
                  <a:close/>
                </a:path>
              </a:pathLst>
            </a:custGeom>
            <a:solidFill>
              <a:srgbClr val="FFFFFF"/>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28" name="Google Shape;228;p27"/>
            <p:cNvSpPr/>
            <p:nvPr/>
          </p:nvSpPr>
          <p:spPr>
            <a:xfrm>
              <a:off x="1296169" y="3880937"/>
              <a:ext cx="201175" cy="170449"/>
            </a:xfrm>
            <a:custGeom>
              <a:avLst/>
              <a:gdLst/>
              <a:ahLst/>
              <a:cxnLst/>
              <a:rect l="l" t="t" r="r" b="b"/>
              <a:pathLst>
                <a:path w="1794" h="1520" extrusionOk="0">
                  <a:moveTo>
                    <a:pt x="854" y="0"/>
                  </a:moveTo>
                  <a:cubicBezTo>
                    <a:pt x="777" y="0"/>
                    <a:pt x="698" y="12"/>
                    <a:pt x="618" y="37"/>
                  </a:cubicBezTo>
                  <a:cubicBezTo>
                    <a:pt x="221" y="164"/>
                    <a:pt x="1" y="594"/>
                    <a:pt x="127" y="992"/>
                  </a:cubicBezTo>
                  <a:cubicBezTo>
                    <a:pt x="237" y="1339"/>
                    <a:pt x="543" y="1520"/>
                    <a:pt x="850" y="1520"/>
                  </a:cubicBezTo>
                  <a:cubicBezTo>
                    <a:pt x="1115" y="1520"/>
                    <a:pt x="1380" y="1386"/>
                    <a:pt x="1523" y="1108"/>
                  </a:cubicBezTo>
                  <a:cubicBezTo>
                    <a:pt x="1794" y="586"/>
                    <a:pt x="1391" y="0"/>
                    <a:pt x="854" y="0"/>
                  </a:cubicBezTo>
                  <a:close/>
                </a:path>
              </a:pathLst>
            </a:custGeom>
            <a:solidFill>
              <a:srgbClr val="FFFFFF"/>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29" name="Google Shape;229;p27"/>
            <p:cNvSpPr/>
            <p:nvPr/>
          </p:nvSpPr>
          <p:spPr>
            <a:xfrm>
              <a:off x="1453949" y="3919625"/>
              <a:ext cx="191867" cy="170225"/>
            </a:xfrm>
            <a:custGeom>
              <a:avLst/>
              <a:gdLst/>
              <a:ahLst/>
              <a:cxnLst/>
              <a:rect l="l" t="t" r="r" b="b"/>
              <a:pathLst>
                <a:path w="1711" h="1518" extrusionOk="0">
                  <a:moveTo>
                    <a:pt x="860" y="1"/>
                  </a:moveTo>
                  <a:cubicBezTo>
                    <a:pt x="637" y="1"/>
                    <a:pt x="416" y="97"/>
                    <a:pt x="265" y="283"/>
                  </a:cubicBezTo>
                  <a:cubicBezTo>
                    <a:pt x="0" y="608"/>
                    <a:pt x="50" y="1083"/>
                    <a:pt x="375" y="1347"/>
                  </a:cubicBezTo>
                  <a:cubicBezTo>
                    <a:pt x="516" y="1462"/>
                    <a:pt x="686" y="1518"/>
                    <a:pt x="855" y="1518"/>
                  </a:cubicBezTo>
                  <a:cubicBezTo>
                    <a:pt x="1076" y="1518"/>
                    <a:pt x="1295" y="1422"/>
                    <a:pt x="1446" y="1237"/>
                  </a:cubicBezTo>
                  <a:cubicBezTo>
                    <a:pt x="1711" y="911"/>
                    <a:pt x="1661" y="432"/>
                    <a:pt x="1335" y="167"/>
                  </a:cubicBezTo>
                  <a:cubicBezTo>
                    <a:pt x="1196" y="55"/>
                    <a:pt x="1027" y="1"/>
                    <a:pt x="860" y="1"/>
                  </a:cubicBezTo>
                  <a:close/>
                </a:path>
              </a:pathLst>
            </a:custGeom>
            <a:solidFill>
              <a:srgbClr val="FFFFFF"/>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30" name="Google Shape;230;p27"/>
            <p:cNvSpPr/>
            <p:nvPr/>
          </p:nvSpPr>
          <p:spPr>
            <a:xfrm>
              <a:off x="1619690" y="3935100"/>
              <a:ext cx="187606" cy="170337"/>
            </a:xfrm>
            <a:custGeom>
              <a:avLst/>
              <a:gdLst/>
              <a:ahLst/>
              <a:cxnLst/>
              <a:rect l="l" t="t" r="r" b="b"/>
              <a:pathLst>
                <a:path w="1673" h="1519" extrusionOk="0">
                  <a:moveTo>
                    <a:pt x="840" y="0"/>
                  </a:moveTo>
                  <a:cubicBezTo>
                    <a:pt x="643" y="0"/>
                    <a:pt x="447" y="76"/>
                    <a:pt x="299" y="227"/>
                  </a:cubicBezTo>
                  <a:cubicBezTo>
                    <a:pt x="1" y="525"/>
                    <a:pt x="6" y="1005"/>
                    <a:pt x="304" y="1298"/>
                  </a:cubicBezTo>
                  <a:cubicBezTo>
                    <a:pt x="452" y="1445"/>
                    <a:pt x="644" y="1518"/>
                    <a:pt x="837" y="1518"/>
                  </a:cubicBezTo>
                  <a:cubicBezTo>
                    <a:pt x="1033" y="1518"/>
                    <a:pt x="1230" y="1442"/>
                    <a:pt x="1380" y="1292"/>
                  </a:cubicBezTo>
                  <a:cubicBezTo>
                    <a:pt x="1672" y="994"/>
                    <a:pt x="1667" y="514"/>
                    <a:pt x="1369" y="216"/>
                  </a:cubicBezTo>
                  <a:cubicBezTo>
                    <a:pt x="1222" y="72"/>
                    <a:pt x="1031" y="0"/>
                    <a:pt x="840" y="0"/>
                  </a:cubicBezTo>
                  <a:close/>
                </a:path>
              </a:pathLst>
            </a:custGeom>
            <a:solidFill>
              <a:srgbClr val="FFFFFF"/>
            </a:solidFill>
            <a:ln w="510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31" name="Google Shape;231;p27"/>
            <p:cNvSpPr/>
            <p:nvPr/>
          </p:nvSpPr>
          <p:spPr>
            <a:xfrm>
              <a:off x="1774442" y="3930839"/>
              <a:ext cx="186933" cy="170225"/>
            </a:xfrm>
            <a:custGeom>
              <a:avLst/>
              <a:gdLst/>
              <a:ahLst/>
              <a:cxnLst/>
              <a:rect l="l" t="t" r="r" b="b"/>
              <a:pathLst>
                <a:path w="1667" h="1518" extrusionOk="0">
                  <a:moveTo>
                    <a:pt x="834" y="0"/>
                  </a:moveTo>
                  <a:cubicBezTo>
                    <a:pt x="637" y="0"/>
                    <a:pt x="440" y="76"/>
                    <a:pt x="292" y="227"/>
                  </a:cubicBezTo>
                  <a:cubicBezTo>
                    <a:pt x="0" y="525"/>
                    <a:pt x="0" y="1005"/>
                    <a:pt x="298" y="1297"/>
                  </a:cubicBezTo>
                  <a:cubicBezTo>
                    <a:pt x="446" y="1445"/>
                    <a:pt x="638" y="1518"/>
                    <a:pt x="830" y="1518"/>
                  </a:cubicBezTo>
                  <a:cubicBezTo>
                    <a:pt x="1027" y="1518"/>
                    <a:pt x="1223" y="1442"/>
                    <a:pt x="1374" y="1291"/>
                  </a:cubicBezTo>
                  <a:cubicBezTo>
                    <a:pt x="1666" y="994"/>
                    <a:pt x="1666" y="514"/>
                    <a:pt x="1368" y="221"/>
                  </a:cubicBezTo>
                  <a:cubicBezTo>
                    <a:pt x="1221" y="74"/>
                    <a:pt x="1027" y="0"/>
                    <a:pt x="834" y="0"/>
                  </a:cubicBezTo>
                  <a:close/>
                </a:path>
              </a:pathLst>
            </a:custGeom>
            <a:solidFill>
              <a:srgbClr val="FFFFFF"/>
            </a:solidFill>
            <a:ln w="510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32" name="Google Shape;232;p27"/>
            <p:cNvSpPr/>
            <p:nvPr/>
          </p:nvSpPr>
          <p:spPr>
            <a:xfrm>
              <a:off x="1202084" y="4418308"/>
              <a:ext cx="505628" cy="725193"/>
            </a:xfrm>
            <a:custGeom>
              <a:avLst/>
              <a:gdLst/>
              <a:ahLst/>
              <a:cxnLst/>
              <a:rect l="l" t="t" r="r" b="b"/>
              <a:pathLst>
                <a:path w="4509" h="6467" fill="none" extrusionOk="0">
                  <a:moveTo>
                    <a:pt x="1" y="1"/>
                  </a:moveTo>
                  <a:cubicBezTo>
                    <a:pt x="2478" y="1193"/>
                    <a:pt x="4249" y="3730"/>
                    <a:pt x="4508" y="6467"/>
                  </a:cubicBezTo>
                </a:path>
              </a:pathLst>
            </a:custGeom>
            <a:no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sp>
        <p:nvSpPr>
          <p:cNvPr id="233" name="Google Shape;233;p27"/>
          <p:cNvSpPr/>
          <p:nvPr/>
        </p:nvSpPr>
        <p:spPr>
          <a:xfrm>
            <a:off x="5512243" y="4380073"/>
            <a:ext cx="240871" cy="228424"/>
          </a:xfrm>
          <a:custGeom>
            <a:avLst/>
            <a:gdLst/>
            <a:ahLst/>
            <a:cxnLst/>
            <a:rect l="l" t="t" r="r" b="b"/>
            <a:pathLst>
              <a:path w="2148" h="2037" extrusionOk="0">
                <a:moveTo>
                  <a:pt x="1077" y="1"/>
                </a:moveTo>
                <a:lnTo>
                  <a:pt x="746" y="668"/>
                </a:lnTo>
                <a:lnTo>
                  <a:pt x="1" y="779"/>
                </a:lnTo>
                <a:lnTo>
                  <a:pt x="536" y="1303"/>
                </a:lnTo>
                <a:lnTo>
                  <a:pt x="409" y="2037"/>
                </a:lnTo>
                <a:lnTo>
                  <a:pt x="1077" y="1689"/>
                </a:lnTo>
                <a:lnTo>
                  <a:pt x="1739" y="2037"/>
                </a:lnTo>
                <a:lnTo>
                  <a:pt x="1612" y="1303"/>
                </a:lnTo>
                <a:lnTo>
                  <a:pt x="2147" y="779"/>
                </a:lnTo>
                <a:lnTo>
                  <a:pt x="1408" y="668"/>
                </a:lnTo>
                <a:lnTo>
                  <a:pt x="1077" y="1"/>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nvGrpSpPr>
          <p:cNvPr id="234" name="Google Shape;234;p27"/>
          <p:cNvGrpSpPr/>
          <p:nvPr/>
        </p:nvGrpSpPr>
        <p:grpSpPr>
          <a:xfrm>
            <a:off x="2141781" y="1985546"/>
            <a:ext cx="1536153" cy="1298078"/>
            <a:chOff x="2759249" y="1737062"/>
            <a:chExt cx="1656944" cy="1400149"/>
          </a:xfrm>
        </p:grpSpPr>
        <p:sp>
          <p:nvSpPr>
            <p:cNvPr id="235" name="Google Shape;235;p27"/>
            <p:cNvSpPr/>
            <p:nvPr/>
          </p:nvSpPr>
          <p:spPr>
            <a:xfrm>
              <a:off x="2759249" y="1737062"/>
              <a:ext cx="1656944" cy="1400149"/>
            </a:xfrm>
            <a:custGeom>
              <a:avLst/>
              <a:gdLst/>
              <a:ahLst/>
              <a:cxnLst/>
              <a:rect l="l" t="t" r="r" b="b"/>
              <a:pathLst>
                <a:path w="14776" h="12486" extrusionOk="0">
                  <a:moveTo>
                    <a:pt x="7520" y="0"/>
                  </a:moveTo>
                  <a:cubicBezTo>
                    <a:pt x="5159" y="0"/>
                    <a:pt x="3002" y="1330"/>
                    <a:pt x="1948" y="3443"/>
                  </a:cubicBezTo>
                  <a:cubicBezTo>
                    <a:pt x="895" y="5556"/>
                    <a:pt x="1132" y="8083"/>
                    <a:pt x="2555" y="9964"/>
                  </a:cubicBezTo>
                  <a:lnTo>
                    <a:pt x="1" y="12485"/>
                  </a:lnTo>
                  <a:cubicBezTo>
                    <a:pt x="1275" y="12121"/>
                    <a:pt x="2517" y="11669"/>
                    <a:pt x="3725" y="11134"/>
                  </a:cubicBezTo>
                  <a:cubicBezTo>
                    <a:pt x="4827" y="11983"/>
                    <a:pt x="6166" y="12429"/>
                    <a:pt x="7524" y="12429"/>
                  </a:cubicBezTo>
                  <a:cubicBezTo>
                    <a:pt x="8123" y="12429"/>
                    <a:pt x="8726" y="12343"/>
                    <a:pt x="9313" y="12165"/>
                  </a:cubicBezTo>
                  <a:cubicBezTo>
                    <a:pt x="11233" y="11586"/>
                    <a:pt x="12756" y="10118"/>
                    <a:pt x="13401" y="8221"/>
                  </a:cubicBezTo>
                  <a:cubicBezTo>
                    <a:pt x="14775" y="4188"/>
                    <a:pt x="11779" y="0"/>
                    <a:pt x="7520" y="0"/>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nvGrpSpPr>
            <p:cNvPr id="236" name="Google Shape;236;p27"/>
            <p:cNvGrpSpPr/>
            <p:nvPr/>
          </p:nvGrpSpPr>
          <p:grpSpPr>
            <a:xfrm>
              <a:off x="3272436" y="1888357"/>
              <a:ext cx="630558" cy="1000086"/>
              <a:chOff x="3272436" y="1888357"/>
              <a:chExt cx="630558" cy="1000086"/>
            </a:xfrm>
          </p:grpSpPr>
          <p:sp>
            <p:nvSpPr>
              <p:cNvPr id="237" name="Google Shape;237;p27"/>
              <p:cNvSpPr/>
              <p:nvPr/>
            </p:nvSpPr>
            <p:spPr>
              <a:xfrm>
                <a:off x="3272436" y="2094676"/>
                <a:ext cx="578427" cy="793767"/>
              </a:xfrm>
              <a:custGeom>
                <a:avLst/>
                <a:gdLst/>
                <a:ahLst/>
                <a:cxnLst/>
                <a:rect l="l" t="t" r="r" b="b"/>
                <a:pathLst>
                  <a:path w="46432" h="63718" extrusionOk="0">
                    <a:moveTo>
                      <a:pt x="14884" y="0"/>
                    </a:moveTo>
                    <a:lnTo>
                      <a:pt x="0" y="54852"/>
                    </a:lnTo>
                    <a:cubicBezTo>
                      <a:pt x="0" y="54852"/>
                      <a:pt x="6227" y="59863"/>
                      <a:pt x="14944" y="62235"/>
                    </a:cubicBezTo>
                    <a:cubicBezTo>
                      <a:pt x="19295" y="63421"/>
                      <a:pt x="23449" y="63717"/>
                      <a:pt x="26516" y="63717"/>
                    </a:cubicBezTo>
                    <a:cubicBezTo>
                      <a:pt x="29583" y="63717"/>
                      <a:pt x="31562" y="63421"/>
                      <a:pt x="31562" y="63421"/>
                    </a:cubicBezTo>
                    <a:lnTo>
                      <a:pt x="46432" y="8569"/>
                    </a:lnTo>
                    <a:lnTo>
                      <a:pt x="14884" y="0"/>
                    </a:lnTo>
                    <a:close/>
                  </a:path>
                </a:pathLst>
              </a:custGeom>
              <a:solidFill>
                <a:srgbClr val="FFFFFF"/>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38" name="Google Shape;238;p27"/>
              <p:cNvSpPr/>
              <p:nvPr/>
            </p:nvSpPr>
            <p:spPr>
              <a:xfrm>
                <a:off x="3311032" y="2150081"/>
                <a:ext cx="524872" cy="596091"/>
              </a:xfrm>
              <a:custGeom>
                <a:avLst/>
                <a:gdLst/>
                <a:ahLst/>
                <a:cxnLst/>
                <a:rect l="l" t="t" r="r" b="b"/>
                <a:pathLst>
                  <a:path w="42133" h="47850" extrusionOk="0">
                    <a:moveTo>
                      <a:pt x="10586" y="1"/>
                    </a:moveTo>
                    <a:lnTo>
                      <a:pt x="1" y="38990"/>
                    </a:lnTo>
                    <a:cubicBezTo>
                      <a:pt x="1" y="38990"/>
                      <a:pt x="6227" y="44001"/>
                      <a:pt x="14944" y="46373"/>
                    </a:cubicBezTo>
                    <a:cubicBezTo>
                      <a:pt x="19316" y="47555"/>
                      <a:pt x="23483" y="47850"/>
                      <a:pt x="26551" y="47850"/>
                    </a:cubicBezTo>
                    <a:cubicBezTo>
                      <a:pt x="29600" y="47850"/>
                      <a:pt x="31563" y="47559"/>
                      <a:pt x="31563" y="47559"/>
                    </a:cubicBezTo>
                    <a:lnTo>
                      <a:pt x="42133" y="8555"/>
                    </a:lnTo>
                    <a:lnTo>
                      <a:pt x="42133" y="8555"/>
                    </a:lnTo>
                    <a:cubicBezTo>
                      <a:pt x="42133" y="8555"/>
                      <a:pt x="40170" y="8846"/>
                      <a:pt x="37121" y="8846"/>
                    </a:cubicBezTo>
                    <a:cubicBezTo>
                      <a:pt x="34054" y="8846"/>
                      <a:pt x="29886" y="8551"/>
                      <a:pt x="25514" y="7369"/>
                    </a:cubicBezTo>
                    <a:cubicBezTo>
                      <a:pt x="16797" y="4997"/>
                      <a:pt x="10586" y="1"/>
                      <a:pt x="10586" y="1"/>
                    </a:cubicBezTo>
                    <a:close/>
                  </a:path>
                </a:pathLst>
              </a:custGeom>
              <a:solidFill>
                <a:schemeClr val="accent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39" name="Google Shape;239;p27"/>
              <p:cNvSpPr/>
              <p:nvPr/>
            </p:nvSpPr>
            <p:spPr>
              <a:xfrm>
                <a:off x="3284807" y="2685166"/>
                <a:ext cx="405940" cy="157538"/>
              </a:xfrm>
              <a:custGeom>
                <a:avLst/>
                <a:gdLst/>
                <a:ahLst/>
                <a:cxnLst/>
                <a:rect l="l" t="t" r="r" b="b"/>
                <a:pathLst>
                  <a:path w="32586" h="12646" extrusionOk="0">
                    <a:moveTo>
                      <a:pt x="1038" y="0"/>
                    </a:moveTo>
                    <a:lnTo>
                      <a:pt x="0" y="3795"/>
                    </a:lnTo>
                    <a:cubicBezTo>
                      <a:pt x="0" y="3795"/>
                      <a:pt x="6227" y="8791"/>
                      <a:pt x="14944" y="11163"/>
                    </a:cubicBezTo>
                    <a:cubicBezTo>
                      <a:pt x="19302" y="12349"/>
                      <a:pt x="23457" y="12646"/>
                      <a:pt x="26522" y="12646"/>
                    </a:cubicBezTo>
                    <a:cubicBezTo>
                      <a:pt x="29587" y="12646"/>
                      <a:pt x="31563" y="12349"/>
                      <a:pt x="31563" y="12349"/>
                    </a:cubicBezTo>
                    <a:lnTo>
                      <a:pt x="32586" y="8554"/>
                    </a:lnTo>
                    <a:lnTo>
                      <a:pt x="32586" y="8554"/>
                    </a:lnTo>
                    <a:cubicBezTo>
                      <a:pt x="32585" y="8554"/>
                      <a:pt x="30610" y="8851"/>
                      <a:pt x="27545" y="8851"/>
                    </a:cubicBezTo>
                    <a:cubicBezTo>
                      <a:pt x="24480" y="8851"/>
                      <a:pt x="20325" y="8554"/>
                      <a:pt x="15967" y="7368"/>
                    </a:cubicBezTo>
                    <a:cubicBezTo>
                      <a:pt x="7250" y="5011"/>
                      <a:pt x="1038" y="0"/>
                      <a:pt x="1038" y="0"/>
                    </a:cubicBezTo>
                    <a:close/>
                  </a:path>
                </a:pathLst>
              </a:custGeom>
              <a:solidFill>
                <a:schemeClr val="lt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0" name="Google Shape;240;p27"/>
              <p:cNvSpPr/>
              <p:nvPr/>
            </p:nvSpPr>
            <p:spPr>
              <a:xfrm>
                <a:off x="3319529" y="2586529"/>
                <a:ext cx="398005" cy="128549"/>
              </a:xfrm>
              <a:custGeom>
                <a:avLst/>
                <a:gdLst/>
                <a:ahLst/>
                <a:cxnLst/>
                <a:rect l="l" t="t" r="r" b="b"/>
                <a:pathLst>
                  <a:path w="31949" h="10319" extrusionOk="0">
                    <a:moveTo>
                      <a:pt x="401" y="1"/>
                    </a:moveTo>
                    <a:lnTo>
                      <a:pt x="0" y="1468"/>
                    </a:lnTo>
                    <a:cubicBezTo>
                      <a:pt x="0" y="1468"/>
                      <a:pt x="6212" y="6464"/>
                      <a:pt x="14929" y="8836"/>
                    </a:cubicBezTo>
                    <a:cubicBezTo>
                      <a:pt x="19288" y="10022"/>
                      <a:pt x="23442" y="10319"/>
                      <a:pt x="26507" y="10319"/>
                    </a:cubicBezTo>
                    <a:cubicBezTo>
                      <a:pt x="29572" y="10319"/>
                      <a:pt x="31548" y="10022"/>
                      <a:pt x="31548" y="10022"/>
                    </a:cubicBezTo>
                    <a:lnTo>
                      <a:pt x="31948" y="8555"/>
                    </a:lnTo>
                    <a:lnTo>
                      <a:pt x="31948" y="8555"/>
                    </a:lnTo>
                    <a:cubicBezTo>
                      <a:pt x="31948" y="8555"/>
                      <a:pt x="29985" y="8846"/>
                      <a:pt x="26937" y="8846"/>
                    </a:cubicBezTo>
                    <a:cubicBezTo>
                      <a:pt x="23869" y="8846"/>
                      <a:pt x="19702" y="8551"/>
                      <a:pt x="15329" y="7369"/>
                    </a:cubicBezTo>
                    <a:cubicBezTo>
                      <a:pt x="6612" y="5012"/>
                      <a:pt x="401" y="1"/>
                      <a:pt x="401" y="1"/>
                    </a:cubicBezTo>
                    <a:close/>
                  </a:path>
                </a:pathLst>
              </a:custGeom>
              <a:solidFill>
                <a:srgbClr val="A77FE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1" name="Google Shape;241;p27"/>
              <p:cNvSpPr/>
              <p:nvPr/>
            </p:nvSpPr>
            <p:spPr>
              <a:xfrm>
                <a:off x="3429787" y="2179634"/>
                <a:ext cx="398192" cy="128549"/>
              </a:xfrm>
              <a:custGeom>
                <a:avLst/>
                <a:gdLst/>
                <a:ahLst/>
                <a:cxnLst/>
                <a:rect l="l" t="t" r="r" b="b"/>
                <a:pathLst>
                  <a:path w="31964" h="10319" extrusionOk="0">
                    <a:moveTo>
                      <a:pt x="401" y="1"/>
                    </a:moveTo>
                    <a:lnTo>
                      <a:pt x="1" y="1468"/>
                    </a:lnTo>
                    <a:cubicBezTo>
                      <a:pt x="1" y="1468"/>
                      <a:pt x="6227" y="6479"/>
                      <a:pt x="14944" y="8836"/>
                    </a:cubicBezTo>
                    <a:cubicBezTo>
                      <a:pt x="19303" y="10022"/>
                      <a:pt x="23458" y="10319"/>
                      <a:pt x="26523" y="10319"/>
                    </a:cubicBezTo>
                    <a:cubicBezTo>
                      <a:pt x="29588" y="10319"/>
                      <a:pt x="31563" y="10022"/>
                      <a:pt x="31563" y="10022"/>
                    </a:cubicBezTo>
                    <a:lnTo>
                      <a:pt x="31963" y="8555"/>
                    </a:lnTo>
                    <a:lnTo>
                      <a:pt x="31963" y="8555"/>
                    </a:lnTo>
                    <a:cubicBezTo>
                      <a:pt x="31963" y="8555"/>
                      <a:pt x="29984" y="8851"/>
                      <a:pt x="26917" y="8851"/>
                    </a:cubicBezTo>
                    <a:cubicBezTo>
                      <a:pt x="23851" y="8851"/>
                      <a:pt x="19696" y="8555"/>
                      <a:pt x="15345" y="7369"/>
                    </a:cubicBezTo>
                    <a:cubicBezTo>
                      <a:pt x="6628" y="5012"/>
                      <a:pt x="401" y="1"/>
                      <a:pt x="401" y="1"/>
                    </a:cubicBezTo>
                    <a:close/>
                  </a:path>
                </a:pathLst>
              </a:custGeom>
              <a:solidFill>
                <a:srgbClr val="A77FE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2" name="Google Shape;242;p27"/>
              <p:cNvSpPr/>
              <p:nvPr/>
            </p:nvSpPr>
            <p:spPr>
              <a:xfrm>
                <a:off x="3457868" y="2091051"/>
                <a:ext cx="393009" cy="114011"/>
              </a:xfrm>
              <a:custGeom>
                <a:avLst/>
                <a:gdLst/>
                <a:ahLst/>
                <a:cxnLst/>
                <a:rect l="l" t="t" r="r" b="b"/>
                <a:pathLst>
                  <a:path w="31548" h="9152" extrusionOk="0">
                    <a:moveTo>
                      <a:pt x="5012" y="0"/>
                    </a:moveTo>
                    <a:cubicBezTo>
                      <a:pt x="1963" y="0"/>
                      <a:pt x="0" y="291"/>
                      <a:pt x="0" y="291"/>
                    </a:cubicBezTo>
                    <a:cubicBezTo>
                      <a:pt x="0" y="291"/>
                      <a:pt x="6212" y="5302"/>
                      <a:pt x="14929" y="7674"/>
                    </a:cubicBezTo>
                    <a:cubicBezTo>
                      <a:pt x="19301" y="8856"/>
                      <a:pt x="23468" y="9151"/>
                      <a:pt x="26536" y="9151"/>
                    </a:cubicBezTo>
                    <a:cubicBezTo>
                      <a:pt x="29585" y="9151"/>
                      <a:pt x="31548" y="8860"/>
                      <a:pt x="31548" y="8860"/>
                    </a:cubicBezTo>
                    <a:cubicBezTo>
                      <a:pt x="31548" y="8860"/>
                      <a:pt x="25321" y="3849"/>
                      <a:pt x="16619" y="1477"/>
                    </a:cubicBezTo>
                    <a:cubicBezTo>
                      <a:pt x="12247" y="295"/>
                      <a:pt x="8080" y="0"/>
                      <a:pt x="5012" y="0"/>
                    </a:cubicBezTo>
                    <a:close/>
                  </a:path>
                </a:pathLst>
              </a:custGeom>
              <a:solidFill>
                <a:schemeClr val="accent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3" name="Google Shape;243;p27"/>
              <p:cNvSpPr/>
              <p:nvPr/>
            </p:nvSpPr>
            <p:spPr>
              <a:xfrm>
                <a:off x="3583462" y="2016173"/>
                <a:ext cx="163816" cy="146450"/>
              </a:xfrm>
              <a:custGeom>
                <a:avLst/>
                <a:gdLst/>
                <a:ahLst/>
                <a:cxnLst/>
                <a:rect l="l" t="t" r="r" b="b"/>
                <a:pathLst>
                  <a:path w="13150" h="11756" extrusionOk="0">
                    <a:moveTo>
                      <a:pt x="3262" y="1"/>
                    </a:moveTo>
                    <a:lnTo>
                      <a:pt x="0" y="8080"/>
                    </a:lnTo>
                    <a:cubicBezTo>
                      <a:pt x="1542" y="9637"/>
                      <a:pt x="3469" y="10764"/>
                      <a:pt x="5589" y="11342"/>
                    </a:cubicBezTo>
                    <a:cubicBezTo>
                      <a:pt x="6732" y="11652"/>
                      <a:pt x="7797" y="11756"/>
                      <a:pt x="8713" y="11756"/>
                    </a:cubicBezTo>
                    <a:cubicBezTo>
                      <a:pt x="10603" y="11756"/>
                      <a:pt x="11860" y="11312"/>
                      <a:pt x="11860" y="11312"/>
                    </a:cubicBezTo>
                    <a:lnTo>
                      <a:pt x="13150" y="2684"/>
                    </a:lnTo>
                    <a:lnTo>
                      <a:pt x="3262" y="1"/>
                    </a:lnTo>
                    <a:close/>
                  </a:path>
                </a:pathLst>
              </a:custGeom>
              <a:solidFill>
                <a:srgbClr val="FFFFFF"/>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4" name="Google Shape;244;p27"/>
              <p:cNvSpPr/>
              <p:nvPr/>
            </p:nvSpPr>
            <p:spPr>
              <a:xfrm>
                <a:off x="3509770" y="1888357"/>
                <a:ext cx="393196" cy="135949"/>
              </a:xfrm>
              <a:custGeom>
                <a:avLst/>
                <a:gdLst/>
                <a:ahLst/>
                <a:cxnLst/>
                <a:rect l="l" t="t" r="r" b="b"/>
                <a:pathLst>
                  <a:path w="31563" h="10913" fill="none" extrusionOk="0">
                    <a:moveTo>
                      <a:pt x="31562" y="9741"/>
                    </a:moveTo>
                    <a:cubicBezTo>
                      <a:pt x="31562" y="9741"/>
                      <a:pt x="23661" y="10912"/>
                      <a:pt x="14944" y="8555"/>
                    </a:cubicBezTo>
                    <a:cubicBezTo>
                      <a:pt x="6227" y="6198"/>
                      <a:pt x="0" y="1172"/>
                      <a:pt x="0" y="1172"/>
                    </a:cubicBezTo>
                    <a:cubicBezTo>
                      <a:pt x="0" y="1172"/>
                      <a:pt x="7902" y="1"/>
                      <a:pt x="16619" y="2358"/>
                    </a:cubicBezTo>
                    <a:cubicBezTo>
                      <a:pt x="25336" y="4730"/>
                      <a:pt x="31562" y="9741"/>
                      <a:pt x="31562" y="9741"/>
                    </a:cubicBezTo>
                    <a:close/>
                  </a:path>
                </a:pathLst>
              </a:custGeom>
              <a:no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5" name="Google Shape;245;p27"/>
              <p:cNvSpPr/>
              <p:nvPr/>
            </p:nvSpPr>
            <p:spPr>
              <a:xfrm>
                <a:off x="3850896" y="2009707"/>
                <a:ext cx="52097" cy="191721"/>
              </a:xfrm>
              <a:custGeom>
                <a:avLst/>
                <a:gdLst/>
                <a:ahLst/>
                <a:cxnLst/>
                <a:rect l="l" t="t" r="r" b="b"/>
                <a:pathLst>
                  <a:path w="4182" h="15390" fill="none" extrusionOk="0">
                    <a:moveTo>
                      <a:pt x="4181" y="1"/>
                    </a:moveTo>
                    <a:lnTo>
                      <a:pt x="1" y="15389"/>
                    </a:lnTo>
                  </a:path>
                </a:pathLst>
              </a:custGeom>
              <a:no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6" name="Google Shape;246;p27"/>
              <p:cNvSpPr/>
              <p:nvPr/>
            </p:nvSpPr>
            <p:spPr>
              <a:xfrm>
                <a:off x="3457868" y="1902959"/>
                <a:ext cx="51910" cy="191708"/>
              </a:xfrm>
              <a:custGeom>
                <a:avLst/>
                <a:gdLst/>
                <a:ahLst/>
                <a:cxnLst/>
                <a:rect l="l" t="t" r="r" b="b"/>
                <a:pathLst>
                  <a:path w="4167" h="15389" fill="none" extrusionOk="0">
                    <a:moveTo>
                      <a:pt x="4166" y="0"/>
                    </a:moveTo>
                    <a:lnTo>
                      <a:pt x="0" y="15388"/>
                    </a:lnTo>
                  </a:path>
                </a:pathLst>
              </a:custGeom>
              <a:no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7" name="Google Shape;247;p27"/>
              <p:cNvSpPr/>
              <p:nvPr/>
            </p:nvSpPr>
            <p:spPr>
              <a:xfrm>
                <a:off x="3471909" y="2353934"/>
                <a:ext cx="199283" cy="209398"/>
              </a:xfrm>
              <a:custGeom>
                <a:avLst/>
                <a:gdLst/>
                <a:ahLst/>
                <a:cxnLst/>
                <a:rect l="l" t="t" r="r" b="b"/>
                <a:pathLst>
                  <a:path w="15997" h="16809" extrusionOk="0">
                    <a:moveTo>
                      <a:pt x="7771" y="0"/>
                    </a:moveTo>
                    <a:cubicBezTo>
                      <a:pt x="3450" y="0"/>
                      <a:pt x="2009" y="4312"/>
                      <a:pt x="1082" y="7774"/>
                    </a:cubicBezTo>
                    <a:cubicBezTo>
                      <a:pt x="0" y="11747"/>
                      <a:pt x="3321" y="16120"/>
                      <a:pt x="5500" y="16713"/>
                    </a:cubicBezTo>
                    <a:cubicBezTo>
                      <a:pt x="5740" y="16777"/>
                      <a:pt x="6015" y="16808"/>
                      <a:pt x="6316" y="16808"/>
                    </a:cubicBezTo>
                    <a:cubicBezTo>
                      <a:pt x="8741" y="16808"/>
                      <a:pt x="12869" y="14774"/>
                      <a:pt x="13832" y="11228"/>
                    </a:cubicBezTo>
                    <a:cubicBezTo>
                      <a:pt x="14929" y="7240"/>
                      <a:pt x="15996" y="1962"/>
                      <a:pt x="9948" y="317"/>
                    </a:cubicBezTo>
                    <a:cubicBezTo>
                      <a:pt x="9150" y="100"/>
                      <a:pt x="8427" y="0"/>
                      <a:pt x="7771" y="0"/>
                    </a:cubicBezTo>
                    <a:close/>
                  </a:path>
                </a:pathLst>
              </a:custGeom>
              <a:solidFill>
                <a:srgbClr val="F5D8D2">
                  <a:alpha val="96080"/>
                </a:srgbClr>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8" name="Google Shape;248;p27"/>
              <p:cNvSpPr/>
              <p:nvPr/>
            </p:nvSpPr>
            <p:spPr>
              <a:xfrm>
                <a:off x="3407997" y="2329427"/>
                <a:ext cx="292913" cy="265856"/>
              </a:xfrm>
              <a:custGeom>
                <a:avLst/>
                <a:gdLst/>
                <a:ahLst/>
                <a:cxnLst/>
                <a:rect l="l" t="t" r="r" b="b"/>
                <a:pathLst>
                  <a:path w="23513" h="21341" extrusionOk="0">
                    <a:moveTo>
                      <a:pt x="11039" y="0"/>
                    </a:moveTo>
                    <a:cubicBezTo>
                      <a:pt x="9042" y="0"/>
                      <a:pt x="7202" y="1363"/>
                      <a:pt x="6153" y="3055"/>
                    </a:cubicBezTo>
                    <a:cubicBezTo>
                      <a:pt x="5041" y="4863"/>
                      <a:pt x="4626" y="6998"/>
                      <a:pt x="4241" y="9073"/>
                    </a:cubicBezTo>
                    <a:cubicBezTo>
                      <a:pt x="3944" y="8762"/>
                      <a:pt x="3588" y="8644"/>
                      <a:pt x="3158" y="8540"/>
                    </a:cubicBezTo>
                    <a:cubicBezTo>
                      <a:pt x="3055" y="8515"/>
                      <a:pt x="2950" y="8503"/>
                      <a:pt x="2846" y="8503"/>
                    </a:cubicBezTo>
                    <a:cubicBezTo>
                      <a:pt x="2520" y="8503"/>
                      <a:pt x="2201" y="8623"/>
                      <a:pt x="1943" y="8836"/>
                    </a:cubicBezTo>
                    <a:cubicBezTo>
                      <a:pt x="1498" y="9266"/>
                      <a:pt x="1483" y="9948"/>
                      <a:pt x="1572" y="10556"/>
                    </a:cubicBezTo>
                    <a:cubicBezTo>
                      <a:pt x="1676" y="11193"/>
                      <a:pt x="1869" y="11816"/>
                      <a:pt x="2150" y="12409"/>
                    </a:cubicBezTo>
                    <a:cubicBezTo>
                      <a:pt x="1830" y="12196"/>
                      <a:pt x="1486" y="11970"/>
                      <a:pt x="1107" y="11970"/>
                    </a:cubicBezTo>
                    <a:cubicBezTo>
                      <a:pt x="1065" y="11970"/>
                      <a:pt x="1022" y="11973"/>
                      <a:pt x="979" y="11979"/>
                    </a:cubicBezTo>
                    <a:cubicBezTo>
                      <a:pt x="623" y="12038"/>
                      <a:pt x="327" y="12276"/>
                      <a:pt x="179" y="12602"/>
                    </a:cubicBezTo>
                    <a:cubicBezTo>
                      <a:pt x="45" y="12928"/>
                      <a:pt x="1" y="13284"/>
                      <a:pt x="30" y="13640"/>
                    </a:cubicBezTo>
                    <a:cubicBezTo>
                      <a:pt x="164" y="15344"/>
                      <a:pt x="1617" y="16871"/>
                      <a:pt x="3336" y="17109"/>
                    </a:cubicBezTo>
                    <a:cubicBezTo>
                      <a:pt x="3692" y="17161"/>
                      <a:pt x="3959" y="17211"/>
                      <a:pt x="4187" y="17211"/>
                    </a:cubicBezTo>
                    <a:cubicBezTo>
                      <a:pt x="4539" y="17211"/>
                      <a:pt x="4800" y="17092"/>
                      <a:pt x="5160" y="16679"/>
                    </a:cubicBezTo>
                    <a:cubicBezTo>
                      <a:pt x="5753" y="15982"/>
                      <a:pt x="6020" y="15078"/>
                      <a:pt x="6257" y="14218"/>
                    </a:cubicBezTo>
                    <a:cubicBezTo>
                      <a:pt x="7146" y="11016"/>
                      <a:pt x="8243" y="7576"/>
                      <a:pt x="9133" y="4374"/>
                    </a:cubicBezTo>
                    <a:cubicBezTo>
                      <a:pt x="10081" y="4865"/>
                      <a:pt x="11119" y="5113"/>
                      <a:pt x="12161" y="5113"/>
                    </a:cubicBezTo>
                    <a:cubicBezTo>
                      <a:pt x="12975" y="5113"/>
                      <a:pt x="13793" y="4961"/>
                      <a:pt x="14574" y="4656"/>
                    </a:cubicBezTo>
                    <a:cubicBezTo>
                      <a:pt x="15745" y="6138"/>
                      <a:pt x="17494" y="7057"/>
                      <a:pt x="19392" y="7161"/>
                    </a:cubicBezTo>
                    <a:cubicBezTo>
                      <a:pt x="18547" y="10363"/>
                      <a:pt x="17746" y="13892"/>
                      <a:pt x="16901" y="17094"/>
                    </a:cubicBezTo>
                    <a:cubicBezTo>
                      <a:pt x="16664" y="17968"/>
                      <a:pt x="16427" y="18888"/>
                      <a:pt x="16605" y="19777"/>
                    </a:cubicBezTo>
                    <a:cubicBezTo>
                      <a:pt x="16768" y="20666"/>
                      <a:pt x="17109" y="20726"/>
                      <a:pt x="17954" y="21067"/>
                    </a:cubicBezTo>
                    <a:cubicBezTo>
                      <a:pt x="18399" y="21252"/>
                      <a:pt x="18878" y="21341"/>
                      <a:pt x="19359" y="21341"/>
                    </a:cubicBezTo>
                    <a:cubicBezTo>
                      <a:pt x="20604" y="21341"/>
                      <a:pt x="21858" y="20749"/>
                      <a:pt x="22564" y="19733"/>
                    </a:cubicBezTo>
                    <a:cubicBezTo>
                      <a:pt x="22772" y="19466"/>
                      <a:pt x="22905" y="19140"/>
                      <a:pt x="22964" y="18784"/>
                    </a:cubicBezTo>
                    <a:cubicBezTo>
                      <a:pt x="22994" y="18428"/>
                      <a:pt x="22861" y="18087"/>
                      <a:pt x="22594" y="17850"/>
                    </a:cubicBezTo>
                    <a:cubicBezTo>
                      <a:pt x="22349" y="17658"/>
                      <a:pt x="22043" y="17612"/>
                      <a:pt x="21731" y="17612"/>
                    </a:cubicBezTo>
                    <a:cubicBezTo>
                      <a:pt x="21608" y="17612"/>
                      <a:pt x="21485" y="17619"/>
                      <a:pt x="21363" y="17627"/>
                    </a:cubicBezTo>
                    <a:cubicBezTo>
                      <a:pt x="21897" y="17257"/>
                      <a:pt x="22386" y="16812"/>
                      <a:pt x="22801" y="16323"/>
                    </a:cubicBezTo>
                    <a:cubicBezTo>
                      <a:pt x="23187" y="15848"/>
                      <a:pt x="23513" y="15241"/>
                      <a:pt x="23350" y="14648"/>
                    </a:cubicBezTo>
                    <a:cubicBezTo>
                      <a:pt x="23216" y="14233"/>
                      <a:pt x="22875" y="13906"/>
                      <a:pt x="22446" y="13773"/>
                    </a:cubicBezTo>
                    <a:cubicBezTo>
                      <a:pt x="22212" y="13680"/>
                      <a:pt x="21956" y="13627"/>
                      <a:pt x="21701" y="13627"/>
                    </a:cubicBezTo>
                    <a:cubicBezTo>
                      <a:pt x="21551" y="13627"/>
                      <a:pt x="21402" y="13646"/>
                      <a:pt x="21260" y="13684"/>
                    </a:cubicBezTo>
                    <a:cubicBezTo>
                      <a:pt x="21971" y="11697"/>
                      <a:pt x="22698" y="9652"/>
                      <a:pt x="22638" y="7532"/>
                    </a:cubicBezTo>
                    <a:cubicBezTo>
                      <a:pt x="22594" y="5412"/>
                      <a:pt x="21586" y="3173"/>
                      <a:pt x="19658" y="2254"/>
                    </a:cubicBezTo>
                    <a:cubicBezTo>
                      <a:pt x="18724" y="1809"/>
                      <a:pt x="12424" y="90"/>
                      <a:pt x="11401" y="15"/>
                    </a:cubicBezTo>
                    <a:cubicBezTo>
                      <a:pt x="11280" y="5"/>
                      <a:pt x="11159" y="0"/>
                      <a:pt x="11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9" name="Google Shape;249;p27"/>
              <p:cNvSpPr/>
              <p:nvPr/>
            </p:nvSpPr>
            <p:spPr>
              <a:xfrm>
                <a:off x="3710900" y="2341811"/>
                <a:ext cx="58002" cy="58177"/>
              </a:xfrm>
              <a:custGeom>
                <a:avLst/>
                <a:gdLst/>
                <a:ahLst/>
                <a:cxnLst/>
                <a:rect l="l" t="t" r="r" b="b"/>
                <a:pathLst>
                  <a:path w="4656" h="4670" extrusionOk="0">
                    <a:moveTo>
                      <a:pt x="4630" y="2958"/>
                    </a:moveTo>
                    <a:cubicBezTo>
                      <a:pt x="4639" y="2960"/>
                      <a:pt x="4647" y="2963"/>
                      <a:pt x="4655" y="2965"/>
                    </a:cubicBezTo>
                    <a:cubicBezTo>
                      <a:pt x="4647" y="2963"/>
                      <a:pt x="4639" y="2960"/>
                      <a:pt x="4630" y="2958"/>
                    </a:cubicBezTo>
                    <a:close/>
                    <a:moveTo>
                      <a:pt x="2965" y="0"/>
                    </a:moveTo>
                    <a:cubicBezTo>
                      <a:pt x="2667" y="1081"/>
                      <a:pt x="1693" y="1787"/>
                      <a:pt x="626" y="1787"/>
                    </a:cubicBezTo>
                    <a:cubicBezTo>
                      <a:pt x="420" y="1787"/>
                      <a:pt x="210" y="1760"/>
                      <a:pt x="1" y="1705"/>
                    </a:cubicBezTo>
                    <a:lnTo>
                      <a:pt x="1" y="1705"/>
                    </a:lnTo>
                    <a:cubicBezTo>
                      <a:pt x="1288" y="2045"/>
                      <a:pt x="2044" y="3375"/>
                      <a:pt x="1692" y="4663"/>
                    </a:cubicBezTo>
                    <a:lnTo>
                      <a:pt x="1692" y="4663"/>
                    </a:lnTo>
                    <a:cubicBezTo>
                      <a:pt x="1991" y="3580"/>
                      <a:pt x="2954" y="2877"/>
                      <a:pt x="4011" y="2877"/>
                    </a:cubicBezTo>
                    <a:cubicBezTo>
                      <a:pt x="4215" y="2877"/>
                      <a:pt x="4423" y="2903"/>
                      <a:pt x="4630" y="2958"/>
                    </a:cubicBezTo>
                    <a:lnTo>
                      <a:pt x="4630" y="2958"/>
                    </a:lnTo>
                    <a:cubicBezTo>
                      <a:pt x="3356" y="2606"/>
                      <a:pt x="2612" y="1281"/>
                      <a:pt x="2965" y="0"/>
                    </a:cubicBezTo>
                    <a:close/>
                    <a:moveTo>
                      <a:pt x="1692" y="4663"/>
                    </a:moveTo>
                    <a:cubicBezTo>
                      <a:pt x="1692" y="4665"/>
                      <a:pt x="1691" y="4667"/>
                      <a:pt x="1691" y="4670"/>
                    </a:cubicBezTo>
                    <a:cubicBezTo>
                      <a:pt x="1691" y="4667"/>
                      <a:pt x="1692" y="4665"/>
                      <a:pt x="1692" y="4663"/>
                    </a:cubicBezTo>
                    <a:close/>
                  </a:path>
                </a:pathLst>
              </a:custGeom>
              <a:solidFill>
                <a:srgbClr val="F8E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50" name="Google Shape;250;p27"/>
              <p:cNvSpPr/>
              <p:nvPr/>
            </p:nvSpPr>
            <p:spPr>
              <a:xfrm>
                <a:off x="3439031" y="2268291"/>
                <a:ext cx="58002" cy="57815"/>
              </a:xfrm>
              <a:custGeom>
                <a:avLst/>
                <a:gdLst/>
                <a:ahLst/>
                <a:cxnLst/>
                <a:rect l="l" t="t" r="r" b="b"/>
                <a:pathLst>
                  <a:path w="4656" h="4641" extrusionOk="0">
                    <a:moveTo>
                      <a:pt x="2965" y="1"/>
                    </a:moveTo>
                    <a:cubicBezTo>
                      <a:pt x="2963" y="9"/>
                      <a:pt x="2961" y="17"/>
                      <a:pt x="2958" y="26"/>
                    </a:cubicBezTo>
                    <a:lnTo>
                      <a:pt x="2958" y="26"/>
                    </a:lnTo>
                    <a:cubicBezTo>
                      <a:pt x="2961" y="17"/>
                      <a:pt x="2963" y="9"/>
                      <a:pt x="2965" y="1"/>
                    </a:cubicBezTo>
                    <a:close/>
                    <a:moveTo>
                      <a:pt x="0" y="1691"/>
                    </a:moveTo>
                    <a:cubicBezTo>
                      <a:pt x="9" y="1693"/>
                      <a:pt x="17" y="1695"/>
                      <a:pt x="25" y="1697"/>
                    </a:cubicBezTo>
                    <a:lnTo>
                      <a:pt x="25" y="1697"/>
                    </a:lnTo>
                    <a:cubicBezTo>
                      <a:pt x="17" y="1695"/>
                      <a:pt x="9" y="1693"/>
                      <a:pt x="0" y="1691"/>
                    </a:cubicBezTo>
                    <a:close/>
                    <a:moveTo>
                      <a:pt x="4623" y="2957"/>
                    </a:moveTo>
                    <a:cubicBezTo>
                      <a:pt x="4634" y="2960"/>
                      <a:pt x="4644" y="2963"/>
                      <a:pt x="4655" y="2966"/>
                    </a:cubicBezTo>
                    <a:cubicBezTo>
                      <a:pt x="4644" y="2963"/>
                      <a:pt x="4634" y="2959"/>
                      <a:pt x="4623" y="2957"/>
                    </a:cubicBezTo>
                    <a:close/>
                    <a:moveTo>
                      <a:pt x="2958" y="26"/>
                    </a:moveTo>
                    <a:lnTo>
                      <a:pt x="2958" y="26"/>
                    </a:lnTo>
                    <a:cubicBezTo>
                      <a:pt x="2665" y="1076"/>
                      <a:pt x="1696" y="1778"/>
                      <a:pt x="639" y="1778"/>
                    </a:cubicBezTo>
                    <a:cubicBezTo>
                      <a:pt x="437" y="1778"/>
                      <a:pt x="231" y="1752"/>
                      <a:pt x="25" y="1697"/>
                    </a:cubicBezTo>
                    <a:lnTo>
                      <a:pt x="25" y="1697"/>
                    </a:lnTo>
                    <a:cubicBezTo>
                      <a:pt x="1298" y="2048"/>
                      <a:pt x="2041" y="3369"/>
                      <a:pt x="1692" y="4634"/>
                    </a:cubicBezTo>
                    <a:lnTo>
                      <a:pt x="1692" y="4634"/>
                    </a:lnTo>
                    <a:cubicBezTo>
                      <a:pt x="1989" y="3570"/>
                      <a:pt x="2952" y="2871"/>
                      <a:pt x="3996" y="2871"/>
                    </a:cubicBezTo>
                    <a:cubicBezTo>
                      <a:pt x="4204" y="2871"/>
                      <a:pt x="4414" y="2899"/>
                      <a:pt x="4623" y="2957"/>
                    </a:cubicBezTo>
                    <a:lnTo>
                      <a:pt x="4623" y="2957"/>
                    </a:lnTo>
                    <a:cubicBezTo>
                      <a:pt x="3361" y="2590"/>
                      <a:pt x="2622" y="1282"/>
                      <a:pt x="2958" y="26"/>
                    </a:cubicBezTo>
                    <a:close/>
                    <a:moveTo>
                      <a:pt x="1692" y="4634"/>
                    </a:moveTo>
                    <a:lnTo>
                      <a:pt x="1692" y="4634"/>
                    </a:lnTo>
                    <a:cubicBezTo>
                      <a:pt x="1691" y="4636"/>
                      <a:pt x="1691" y="4639"/>
                      <a:pt x="1690" y="4641"/>
                    </a:cubicBezTo>
                    <a:cubicBezTo>
                      <a:pt x="1691" y="4639"/>
                      <a:pt x="1692" y="4636"/>
                      <a:pt x="1692" y="4634"/>
                    </a:cubicBezTo>
                    <a:close/>
                  </a:path>
                </a:pathLst>
              </a:custGeom>
              <a:solidFill>
                <a:srgbClr val="F8E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51" name="Google Shape;251;p27"/>
              <p:cNvSpPr/>
              <p:nvPr/>
            </p:nvSpPr>
            <p:spPr>
              <a:xfrm>
                <a:off x="3498682" y="2585981"/>
                <a:ext cx="58189" cy="58189"/>
              </a:xfrm>
              <a:custGeom>
                <a:avLst/>
                <a:gdLst/>
                <a:ahLst/>
                <a:cxnLst/>
                <a:rect l="l" t="t" r="r" b="b"/>
                <a:pathLst>
                  <a:path w="4671" h="4671" extrusionOk="0">
                    <a:moveTo>
                      <a:pt x="2966" y="0"/>
                    </a:moveTo>
                    <a:cubicBezTo>
                      <a:pt x="2963" y="9"/>
                      <a:pt x="2961" y="17"/>
                      <a:pt x="2959" y="26"/>
                    </a:cubicBezTo>
                    <a:lnTo>
                      <a:pt x="2959" y="26"/>
                    </a:lnTo>
                    <a:cubicBezTo>
                      <a:pt x="2961" y="17"/>
                      <a:pt x="2963" y="9"/>
                      <a:pt x="2966" y="0"/>
                    </a:cubicBezTo>
                    <a:close/>
                    <a:moveTo>
                      <a:pt x="1" y="1705"/>
                    </a:moveTo>
                    <a:cubicBezTo>
                      <a:pt x="9" y="1708"/>
                      <a:pt x="17" y="1710"/>
                      <a:pt x="26" y="1712"/>
                    </a:cubicBezTo>
                    <a:lnTo>
                      <a:pt x="26" y="1712"/>
                    </a:lnTo>
                    <a:cubicBezTo>
                      <a:pt x="17" y="1710"/>
                      <a:pt x="9" y="1707"/>
                      <a:pt x="1" y="1705"/>
                    </a:cubicBezTo>
                    <a:close/>
                    <a:moveTo>
                      <a:pt x="4645" y="2959"/>
                    </a:moveTo>
                    <a:cubicBezTo>
                      <a:pt x="4654" y="2961"/>
                      <a:pt x="4662" y="2963"/>
                      <a:pt x="4671" y="2965"/>
                    </a:cubicBezTo>
                    <a:cubicBezTo>
                      <a:pt x="4662" y="2963"/>
                      <a:pt x="4654" y="2961"/>
                      <a:pt x="4645" y="2959"/>
                    </a:cubicBezTo>
                    <a:close/>
                    <a:moveTo>
                      <a:pt x="2959" y="26"/>
                    </a:moveTo>
                    <a:cubicBezTo>
                      <a:pt x="2666" y="1088"/>
                      <a:pt x="1696" y="1792"/>
                      <a:pt x="639" y="1792"/>
                    </a:cubicBezTo>
                    <a:cubicBezTo>
                      <a:pt x="436" y="1792"/>
                      <a:pt x="231" y="1766"/>
                      <a:pt x="26" y="1712"/>
                    </a:cubicBezTo>
                    <a:lnTo>
                      <a:pt x="26" y="1712"/>
                    </a:lnTo>
                    <a:cubicBezTo>
                      <a:pt x="1300" y="2064"/>
                      <a:pt x="2044" y="3389"/>
                      <a:pt x="1706" y="4670"/>
                    </a:cubicBezTo>
                    <a:cubicBezTo>
                      <a:pt x="1990" y="3594"/>
                      <a:pt x="2967" y="2879"/>
                      <a:pt x="4032" y="2879"/>
                    </a:cubicBezTo>
                    <a:cubicBezTo>
                      <a:pt x="4235" y="2879"/>
                      <a:pt x="4440" y="2904"/>
                      <a:pt x="4645" y="2959"/>
                    </a:cubicBezTo>
                    <a:lnTo>
                      <a:pt x="4645" y="2959"/>
                    </a:lnTo>
                    <a:cubicBezTo>
                      <a:pt x="3379" y="2609"/>
                      <a:pt x="2622" y="1299"/>
                      <a:pt x="2959" y="26"/>
                    </a:cubicBezTo>
                    <a:close/>
                  </a:path>
                </a:pathLst>
              </a:custGeom>
              <a:solidFill>
                <a:srgbClr val="F8E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grpSp>
      <p:sp>
        <p:nvSpPr>
          <p:cNvPr id="252" name="Google Shape;252;p27"/>
          <p:cNvSpPr/>
          <p:nvPr/>
        </p:nvSpPr>
        <p:spPr>
          <a:xfrm>
            <a:off x="890352" y="769234"/>
            <a:ext cx="420876" cy="420876"/>
          </a:xfrm>
          <a:custGeom>
            <a:avLst/>
            <a:gdLst/>
            <a:ahLst/>
            <a:cxnLst/>
            <a:rect l="l" t="t" r="r" b="b"/>
            <a:pathLst>
              <a:path w="3328" h="3328" extrusionOk="0">
                <a:moveTo>
                  <a:pt x="1667" y="1"/>
                </a:moveTo>
                <a:cubicBezTo>
                  <a:pt x="1667" y="917"/>
                  <a:pt x="922" y="1661"/>
                  <a:pt x="1" y="1661"/>
                </a:cubicBezTo>
                <a:cubicBezTo>
                  <a:pt x="922" y="1661"/>
                  <a:pt x="1667" y="2406"/>
                  <a:pt x="1667" y="3328"/>
                </a:cubicBezTo>
                <a:cubicBezTo>
                  <a:pt x="1667" y="2406"/>
                  <a:pt x="2412" y="1661"/>
                  <a:pt x="3328" y="1661"/>
                </a:cubicBezTo>
                <a:cubicBezTo>
                  <a:pt x="2412" y="1661"/>
                  <a:pt x="1667" y="917"/>
                  <a:pt x="1667"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37"/>
          <p:cNvSpPr txBox="1">
            <a:spLocks noGrp="1"/>
          </p:cNvSpPr>
          <p:nvPr>
            <p:ph type="title"/>
          </p:nvPr>
        </p:nvSpPr>
        <p:spPr>
          <a:xfrm>
            <a:off x="674400" y="1061550"/>
            <a:ext cx="4389300" cy="151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cs typeface="B Nazanin" panose="00000400000000000000" pitchFamily="2" charset="-78"/>
              </a:rPr>
              <a:t>123,123</a:t>
            </a:r>
            <a:endParaRPr>
              <a:cs typeface="B Nazanin" panose="00000400000000000000" pitchFamily="2" charset="-78"/>
            </a:endParaRPr>
          </a:p>
        </p:txBody>
      </p:sp>
      <p:sp>
        <p:nvSpPr>
          <p:cNvPr id="627" name="Google Shape;627;p37"/>
          <p:cNvSpPr txBox="1">
            <a:spLocks noGrp="1"/>
          </p:cNvSpPr>
          <p:nvPr>
            <p:ph type="subTitle" idx="1"/>
          </p:nvPr>
        </p:nvSpPr>
        <p:spPr>
          <a:xfrm>
            <a:off x="674400" y="2758978"/>
            <a:ext cx="4389300" cy="4338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سرنخ های جدید در طول ماه گذشته</a:t>
            </a:r>
            <a:endParaRPr dirty="0">
              <a:cs typeface="B Nazanin" panose="00000400000000000000" pitchFamily="2" charset="-78"/>
            </a:endParaRPr>
          </a:p>
        </p:txBody>
      </p:sp>
      <p:sp>
        <p:nvSpPr>
          <p:cNvPr id="628" name="Google Shape;628;p37"/>
          <p:cNvSpPr/>
          <p:nvPr/>
        </p:nvSpPr>
        <p:spPr>
          <a:xfrm>
            <a:off x="6289035" y="25"/>
            <a:ext cx="2850937" cy="5143508"/>
          </a:xfrm>
          <a:custGeom>
            <a:avLst/>
            <a:gdLst/>
            <a:ahLst/>
            <a:cxnLst/>
            <a:rect l="l" t="t" r="r" b="b"/>
            <a:pathLst>
              <a:path w="19112" h="34482" extrusionOk="0">
                <a:moveTo>
                  <a:pt x="9573" y="0"/>
                </a:moveTo>
                <a:cubicBezTo>
                  <a:pt x="8387" y="767"/>
                  <a:pt x="7730" y="2218"/>
                  <a:pt x="7896" y="3724"/>
                </a:cubicBezTo>
                <a:cubicBezTo>
                  <a:pt x="7561" y="3574"/>
                  <a:pt x="7210" y="3504"/>
                  <a:pt x="6853" y="3504"/>
                </a:cubicBezTo>
                <a:cubicBezTo>
                  <a:pt x="3674" y="3504"/>
                  <a:pt x="93" y="9081"/>
                  <a:pt x="4657" y="13164"/>
                </a:cubicBezTo>
                <a:cubicBezTo>
                  <a:pt x="3145" y="14449"/>
                  <a:pt x="2825" y="16821"/>
                  <a:pt x="3140" y="18956"/>
                </a:cubicBezTo>
                <a:cubicBezTo>
                  <a:pt x="3454" y="21086"/>
                  <a:pt x="4806" y="23199"/>
                  <a:pt x="6698" y="24496"/>
                </a:cubicBezTo>
                <a:cubicBezTo>
                  <a:pt x="4591" y="25053"/>
                  <a:pt x="3719" y="27944"/>
                  <a:pt x="4381" y="30178"/>
                </a:cubicBezTo>
                <a:cubicBezTo>
                  <a:pt x="4211" y="30157"/>
                  <a:pt x="4040" y="30147"/>
                  <a:pt x="3871" y="30147"/>
                </a:cubicBezTo>
                <a:cubicBezTo>
                  <a:pt x="2822" y="30147"/>
                  <a:pt x="1828" y="30539"/>
                  <a:pt x="1148" y="31237"/>
                </a:cubicBezTo>
                <a:cubicBezTo>
                  <a:pt x="359" y="32048"/>
                  <a:pt x="1" y="33262"/>
                  <a:pt x="188" y="34481"/>
                </a:cubicBezTo>
                <a:lnTo>
                  <a:pt x="19111" y="34481"/>
                </a:lnTo>
                <a:lnTo>
                  <a:pt x="19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29" name="Google Shape;629;p37"/>
          <p:cNvSpPr/>
          <p:nvPr/>
        </p:nvSpPr>
        <p:spPr>
          <a:xfrm>
            <a:off x="6580359" y="3382414"/>
            <a:ext cx="222818" cy="222876"/>
          </a:xfrm>
          <a:custGeom>
            <a:avLst/>
            <a:gdLst/>
            <a:ahLst/>
            <a:cxnLst/>
            <a:rect l="l" t="t" r="r" b="b"/>
            <a:pathLst>
              <a:path w="3327" h="3328" extrusionOk="0">
                <a:moveTo>
                  <a:pt x="1661" y="1"/>
                </a:moveTo>
                <a:cubicBezTo>
                  <a:pt x="1661" y="916"/>
                  <a:pt x="916" y="1661"/>
                  <a:pt x="0" y="1661"/>
                </a:cubicBezTo>
                <a:cubicBezTo>
                  <a:pt x="916" y="1661"/>
                  <a:pt x="1661" y="2406"/>
                  <a:pt x="1661" y="3327"/>
                </a:cubicBezTo>
                <a:cubicBezTo>
                  <a:pt x="1661" y="2406"/>
                  <a:pt x="2406" y="1661"/>
                  <a:pt x="3327" y="1661"/>
                </a:cubicBezTo>
                <a:cubicBezTo>
                  <a:pt x="2406" y="1661"/>
                  <a:pt x="1661" y="916"/>
                  <a:pt x="1661"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0" name="Google Shape;630;p37"/>
          <p:cNvSpPr/>
          <p:nvPr/>
        </p:nvSpPr>
        <p:spPr>
          <a:xfrm>
            <a:off x="5787107" y="1163703"/>
            <a:ext cx="222884" cy="222876"/>
          </a:xfrm>
          <a:custGeom>
            <a:avLst/>
            <a:gdLst/>
            <a:ahLst/>
            <a:cxnLst/>
            <a:rect l="l" t="t" r="r" b="b"/>
            <a:pathLst>
              <a:path w="3328" h="3328" extrusionOk="0">
                <a:moveTo>
                  <a:pt x="3317" y="1667"/>
                </a:moveTo>
                <a:cubicBezTo>
                  <a:pt x="3321" y="1667"/>
                  <a:pt x="3324" y="1667"/>
                  <a:pt x="3328" y="1667"/>
                </a:cubicBezTo>
                <a:cubicBezTo>
                  <a:pt x="3324" y="1667"/>
                  <a:pt x="3321" y="1667"/>
                  <a:pt x="3317" y="1667"/>
                </a:cubicBezTo>
                <a:close/>
                <a:moveTo>
                  <a:pt x="1662" y="1"/>
                </a:moveTo>
                <a:cubicBezTo>
                  <a:pt x="1662" y="917"/>
                  <a:pt x="917" y="1667"/>
                  <a:pt x="1" y="1667"/>
                </a:cubicBezTo>
                <a:cubicBezTo>
                  <a:pt x="917" y="1667"/>
                  <a:pt x="1662" y="2406"/>
                  <a:pt x="1662" y="3327"/>
                </a:cubicBezTo>
                <a:cubicBezTo>
                  <a:pt x="1662" y="2410"/>
                  <a:pt x="2401" y="1667"/>
                  <a:pt x="3317" y="1667"/>
                </a:cubicBezTo>
                <a:cubicBezTo>
                  <a:pt x="3317" y="1667"/>
                  <a:pt x="3317" y="1667"/>
                  <a:pt x="3317" y="1667"/>
                </a:cubicBezTo>
                <a:lnTo>
                  <a:pt x="3317" y="1667"/>
                </a:lnTo>
                <a:cubicBezTo>
                  <a:pt x="2401" y="1661"/>
                  <a:pt x="1662" y="913"/>
                  <a:pt x="1662"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1" name="Google Shape;631;p37"/>
          <p:cNvSpPr/>
          <p:nvPr/>
        </p:nvSpPr>
        <p:spPr>
          <a:xfrm>
            <a:off x="7642604" y="2705615"/>
            <a:ext cx="143790" cy="136753"/>
          </a:xfrm>
          <a:custGeom>
            <a:avLst/>
            <a:gdLst/>
            <a:ahLst/>
            <a:cxnLst/>
            <a:rect l="l" t="t" r="r" b="b"/>
            <a:pathLst>
              <a:path w="2147" h="2042" extrusionOk="0">
                <a:moveTo>
                  <a:pt x="1070" y="0"/>
                </a:moveTo>
                <a:lnTo>
                  <a:pt x="739" y="673"/>
                </a:lnTo>
                <a:lnTo>
                  <a:pt x="0" y="778"/>
                </a:lnTo>
                <a:lnTo>
                  <a:pt x="535" y="1302"/>
                </a:lnTo>
                <a:lnTo>
                  <a:pt x="408" y="2042"/>
                </a:lnTo>
                <a:lnTo>
                  <a:pt x="408" y="2042"/>
                </a:lnTo>
                <a:lnTo>
                  <a:pt x="1070" y="1689"/>
                </a:lnTo>
                <a:lnTo>
                  <a:pt x="1732" y="2042"/>
                </a:lnTo>
                <a:lnTo>
                  <a:pt x="1732" y="2042"/>
                </a:lnTo>
                <a:lnTo>
                  <a:pt x="1606" y="1302"/>
                </a:lnTo>
                <a:lnTo>
                  <a:pt x="2146" y="778"/>
                </a:lnTo>
                <a:lnTo>
                  <a:pt x="1401" y="673"/>
                </a:lnTo>
                <a:lnTo>
                  <a:pt x="1070" y="0"/>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2" name="Google Shape;632;p37"/>
          <p:cNvSpPr/>
          <p:nvPr/>
        </p:nvSpPr>
        <p:spPr>
          <a:xfrm>
            <a:off x="6167126" y="434979"/>
            <a:ext cx="143857" cy="136351"/>
          </a:xfrm>
          <a:custGeom>
            <a:avLst/>
            <a:gdLst/>
            <a:ahLst/>
            <a:cxnLst/>
            <a:rect l="l" t="t" r="r" b="b"/>
            <a:pathLst>
              <a:path w="2148" h="2036" extrusionOk="0">
                <a:moveTo>
                  <a:pt x="1077" y="0"/>
                </a:moveTo>
                <a:lnTo>
                  <a:pt x="740" y="668"/>
                </a:lnTo>
                <a:lnTo>
                  <a:pt x="1" y="778"/>
                </a:lnTo>
                <a:lnTo>
                  <a:pt x="536" y="1302"/>
                </a:lnTo>
                <a:lnTo>
                  <a:pt x="409" y="2036"/>
                </a:lnTo>
                <a:lnTo>
                  <a:pt x="409" y="2036"/>
                </a:lnTo>
                <a:lnTo>
                  <a:pt x="1077" y="1688"/>
                </a:lnTo>
                <a:lnTo>
                  <a:pt x="1739" y="2036"/>
                </a:lnTo>
                <a:lnTo>
                  <a:pt x="1612" y="1302"/>
                </a:lnTo>
                <a:lnTo>
                  <a:pt x="2147" y="778"/>
                </a:lnTo>
                <a:lnTo>
                  <a:pt x="1408" y="668"/>
                </a:lnTo>
                <a:lnTo>
                  <a:pt x="1077" y="0"/>
                </a:lnTo>
                <a:close/>
              </a:path>
            </a:pathLst>
          </a:custGeom>
          <a:solidFill>
            <a:schemeClr val="l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3" name="Google Shape;633;p37"/>
          <p:cNvSpPr/>
          <p:nvPr/>
        </p:nvSpPr>
        <p:spPr>
          <a:xfrm rot="1800109">
            <a:off x="6548106" y="376322"/>
            <a:ext cx="165389" cy="253645"/>
          </a:xfrm>
          <a:custGeom>
            <a:avLst/>
            <a:gdLst/>
            <a:ahLst/>
            <a:cxnLst/>
            <a:rect l="l" t="t" r="r" b="b"/>
            <a:pathLst>
              <a:path w="1943" h="2980" fill="none" extrusionOk="0">
                <a:moveTo>
                  <a:pt x="630" y="2980"/>
                </a:moveTo>
                <a:cubicBezTo>
                  <a:pt x="1" y="1794"/>
                  <a:pt x="646" y="337"/>
                  <a:pt x="1943" y="1"/>
                </a:cubicBezTo>
              </a:path>
            </a:pathLst>
          </a:custGeom>
          <a:noFill/>
          <a:ln w="52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4" name="Google Shape;634;p37"/>
          <p:cNvSpPr/>
          <p:nvPr/>
        </p:nvSpPr>
        <p:spPr>
          <a:xfrm rot="1800109">
            <a:off x="7397117" y="913928"/>
            <a:ext cx="224037" cy="135759"/>
          </a:xfrm>
          <a:custGeom>
            <a:avLst/>
            <a:gdLst/>
            <a:ahLst/>
            <a:cxnLst/>
            <a:rect l="l" t="t" r="r" b="b"/>
            <a:pathLst>
              <a:path w="2632" h="1595" fill="none" extrusionOk="0">
                <a:moveTo>
                  <a:pt x="2632" y="475"/>
                </a:moveTo>
                <a:cubicBezTo>
                  <a:pt x="2411" y="315"/>
                  <a:pt x="2168" y="188"/>
                  <a:pt x="1915" y="100"/>
                </a:cubicBezTo>
                <a:cubicBezTo>
                  <a:pt x="1655" y="6"/>
                  <a:pt x="1374" y="0"/>
                  <a:pt x="1115" y="89"/>
                </a:cubicBezTo>
                <a:cubicBezTo>
                  <a:pt x="811" y="199"/>
                  <a:pt x="585" y="453"/>
                  <a:pt x="420" y="728"/>
                </a:cubicBezTo>
                <a:cubicBezTo>
                  <a:pt x="254" y="1004"/>
                  <a:pt x="144" y="1308"/>
                  <a:pt x="0" y="1595"/>
                </a:cubicBezTo>
              </a:path>
            </a:pathLst>
          </a:custGeom>
          <a:noFill/>
          <a:ln w="52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635" name="Google Shape;635;p37"/>
          <p:cNvGrpSpPr/>
          <p:nvPr/>
        </p:nvGrpSpPr>
        <p:grpSpPr>
          <a:xfrm>
            <a:off x="5752051" y="294203"/>
            <a:ext cx="2033914" cy="2131212"/>
            <a:chOff x="5752051" y="294203"/>
            <a:chExt cx="2033914" cy="2131212"/>
          </a:xfrm>
        </p:grpSpPr>
        <p:sp>
          <p:nvSpPr>
            <p:cNvPr id="636" name="Google Shape;636;p37"/>
            <p:cNvSpPr/>
            <p:nvPr/>
          </p:nvSpPr>
          <p:spPr>
            <a:xfrm rot="1800109">
              <a:off x="6105646" y="416724"/>
              <a:ext cx="936238" cy="1665288"/>
            </a:xfrm>
            <a:custGeom>
              <a:avLst/>
              <a:gdLst/>
              <a:ahLst/>
              <a:cxnLst/>
              <a:rect l="l" t="t" r="r" b="b"/>
              <a:pathLst>
                <a:path w="10999" h="19565" extrusionOk="0">
                  <a:moveTo>
                    <a:pt x="2528" y="1108"/>
                  </a:moveTo>
                  <a:cubicBezTo>
                    <a:pt x="3045" y="1108"/>
                    <a:pt x="3572" y="1576"/>
                    <a:pt x="3782" y="2263"/>
                  </a:cubicBezTo>
                  <a:cubicBezTo>
                    <a:pt x="4025" y="3063"/>
                    <a:pt x="3749" y="3852"/>
                    <a:pt x="3170" y="4029"/>
                  </a:cubicBezTo>
                  <a:cubicBezTo>
                    <a:pt x="3090" y="4054"/>
                    <a:pt x="3009" y="4066"/>
                    <a:pt x="2927" y="4066"/>
                  </a:cubicBezTo>
                  <a:cubicBezTo>
                    <a:pt x="2414" y="4066"/>
                    <a:pt x="1884" y="3594"/>
                    <a:pt x="1675" y="2909"/>
                  </a:cubicBezTo>
                  <a:cubicBezTo>
                    <a:pt x="1432" y="2109"/>
                    <a:pt x="1708" y="1320"/>
                    <a:pt x="2287" y="1143"/>
                  </a:cubicBezTo>
                  <a:cubicBezTo>
                    <a:pt x="2366" y="1120"/>
                    <a:pt x="2447" y="1108"/>
                    <a:pt x="2528" y="1108"/>
                  </a:cubicBezTo>
                  <a:close/>
                  <a:moveTo>
                    <a:pt x="2801" y="1"/>
                  </a:moveTo>
                  <a:cubicBezTo>
                    <a:pt x="1497" y="1"/>
                    <a:pt x="1" y="1643"/>
                    <a:pt x="985" y="3389"/>
                  </a:cubicBezTo>
                  <a:cubicBezTo>
                    <a:pt x="2326" y="5767"/>
                    <a:pt x="3843" y="4310"/>
                    <a:pt x="4682" y="5386"/>
                  </a:cubicBezTo>
                  <a:cubicBezTo>
                    <a:pt x="5526" y="6456"/>
                    <a:pt x="6210" y="10401"/>
                    <a:pt x="7258" y="12823"/>
                  </a:cubicBezTo>
                  <a:cubicBezTo>
                    <a:pt x="8312" y="15239"/>
                    <a:pt x="10998" y="19564"/>
                    <a:pt x="10998" y="19564"/>
                  </a:cubicBezTo>
                  <a:cubicBezTo>
                    <a:pt x="10954" y="19416"/>
                    <a:pt x="5128" y="2611"/>
                    <a:pt x="4014" y="719"/>
                  </a:cubicBezTo>
                  <a:cubicBezTo>
                    <a:pt x="3719" y="216"/>
                    <a:pt x="3273" y="1"/>
                    <a:pt x="2801" y="1"/>
                  </a:cubicBezTo>
                  <a:close/>
                </a:path>
              </a:pathLst>
            </a:custGeom>
            <a:solidFill>
              <a:srgbClr val="3B0D7B"/>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7" name="Google Shape;637;p37"/>
            <p:cNvSpPr/>
            <p:nvPr/>
          </p:nvSpPr>
          <p:spPr>
            <a:xfrm rot="1800109">
              <a:off x="6443244" y="650413"/>
              <a:ext cx="1001270" cy="1634135"/>
            </a:xfrm>
            <a:custGeom>
              <a:avLst/>
              <a:gdLst/>
              <a:ahLst/>
              <a:cxnLst/>
              <a:rect l="l" t="t" r="r" b="b"/>
              <a:pathLst>
                <a:path w="11763" h="19199" extrusionOk="0">
                  <a:moveTo>
                    <a:pt x="9205" y="1116"/>
                  </a:moveTo>
                  <a:cubicBezTo>
                    <a:pt x="9299" y="1116"/>
                    <a:pt x="9393" y="1131"/>
                    <a:pt x="9484" y="1164"/>
                  </a:cubicBezTo>
                  <a:cubicBezTo>
                    <a:pt x="10057" y="1362"/>
                    <a:pt x="10300" y="2168"/>
                    <a:pt x="10024" y="2957"/>
                  </a:cubicBezTo>
                  <a:cubicBezTo>
                    <a:pt x="9792" y="3617"/>
                    <a:pt x="9265" y="4058"/>
                    <a:pt x="8759" y="4058"/>
                  </a:cubicBezTo>
                  <a:cubicBezTo>
                    <a:pt x="8664" y="4058"/>
                    <a:pt x="8570" y="4042"/>
                    <a:pt x="8479" y="4010"/>
                  </a:cubicBezTo>
                  <a:cubicBezTo>
                    <a:pt x="7906" y="3812"/>
                    <a:pt x="7663" y="3012"/>
                    <a:pt x="7944" y="2217"/>
                  </a:cubicBezTo>
                  <a:cubicBezTo>
                    <a:pt x="8177" y="1553"/>
                    <a:pt x="8702" y="1116"/>
                    <a:pt x="9205" y="1116"/>
                  </a:cubicBezTo>
                  <a:close/>
                  <a:moveTo>
                    <a:pt x="8955" y="0"/>
                  </a:moveTo>
                  <a:cubicBezTo>
                    <a:pt x="8507" y="0"/>
                    <a:pt x="8080" y="200"/>
                    <a:pt x="7779" y="667"/>
                  </a:cubicBezTo>
                  <a:cubicBezTo>
                    <a:pt x="6587" y="2515"/>
                    <a:pt x="55" y="19055"/>
                    <a:pt x="0" y="19199"/>
                  </a:cubicBezTo>
                  <a:cubicBezTo>
                    <a:pt x="0" y="19199"/>
                    <a:pt x="2869" y="14995"/>
                    <a:pt x="4022" y="12622"/>
                  </a:cubicBezTo>
                  <a:cubicBezTo>
                    <a:pt x="5175" y="10250"/>
                    <a:pt x="6024" y="6339"/>
                    <a:pt x="6913" y="5301"/>
                  </a:cubicBezTo>
                  <a:cubicBezTo>
                    <a:pt x="7801" y="4264"/>
                    <a:pt x="9252" y="5781"/>
                    <a:pt x="10692" y="3464"/>
                  </a:cubicBezTo>
                  <a:cubicBezTo>
                    <a:pt x="11762" y="1731"/>
                    <a:pt x="10273" y="0"/>
                    <a:pt x="8955" y="0"/>
                  </a:cubicBezTo>
                  <a:close/>
                </a:path>
              </a:pathLst>
            </a:custGeom>
            <a:solidFill>
              <a:srgbClr val="3B0D7B"/>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8" name="Google Shape;638;p37"/>
            <p:cNvSpPr/>
            <p:nvPr/>
          </p:nvSpPr>
          <p:spPr>
            <a:xfrm rot="1800109">
              <a:off x="6535255" y="1493473"/>
              <a:ext cx="211013" cy="179849"/>
            </a:xfrm>
            <a:custGeom>
              <a:avLst/>
              <a:gdLst/>
              <a:ahLst/>
              <a:cxnLst/>
              <a:rect l="l" t="t" r="r" b="b"/>
              <a:pathLst>
                <a:path w="2479" h="2113" extrusionOk="0">
                  <a:moveTo>
                    <a:pt x="1079" y="1"/>
                  </a:moveTo>
                  <a:cubicBezTo>
                    <a:pt x="544" y="1"/>
                    <a:pt x="28" y="407"/>
                    <a:pt x="17" y="1037"/>
                  </a:cubicBezTo>
                  <a:cubicBezTo>
                    <a:pt x="1" y="1616"/>
                    <a:pt x="464" y="2101"/>
                    <a:pt x="1049" y="2112"/>
                  </a:cubicBezTo>
                  <a:cubicBezTo>
                    <a:pt x="1056" y="2113"/>
                    <a:pt x="1063" y="2113"/>
                    <a:pt x="1070" y="2113"/>
                  </a:cubicBezTo>
                  <a:cubicBezTo>
                    <a:pt x="1994" y="2113"/>
                    <a:pt x="2479" y="999"/>
                    <a:pt x="1832" y="325"/>
                  </a:cubicBezTo>
                  <a:cubicBezTo>
                    <a:pt x="1616" y="101"/>
                    <a:pt x="1345" y="1"/>
                    <a:pt x="1079" y="1"/>
                  </a:cubicBezTo>
                  <a:close/>
                </a:path>
              </a:pathLst>
            </a:custGeom>
            <a:solidFill>
              <a:schemeClr val="l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9" name="Google Shape;639;p37"/>
            <p:cNvSpPr/>
            <p:nvPr/>
          </p:nvSpPr>
          <p:spPr>
            <a:xfrm rot="1800109">
              <a:off x="6581921" y="1534690"/>
              <a:ext cx="105464" cy="89967"/>
            </a:xfrm>
            <a:custGeom>
              <a:avLst/>
              <a:gdLst/>
              <a:ahLst/>
              <a:cxnLst/>
              <a:rect l="l" t="t" r="r" b="b"/>
              <a:pathLst>
                <a:path w="1239" h="1057" extrusionOk="0">
                  <a:moveTo>
                    <a:pt x="539" y="1"/>
                  </a:moveTo>
                  <a:cubicBezTo>
                    <a:pt x="272" y="1"/>
                    <a:pt x="15" y="205"/>
                    <a:pt x="11" y="522"/>
                  </a:cubicBezTo>
                  <a:cubicBezTo>
                    <a:pt x="0" y="809"/>
                    <a:pt x="232" y="1051"/>
                    <a:pt x="524" y="1057"/>
                  </a:cubicBezTo>
                  <a:cubicBezTo>
                    <a:pt x="529" y="1057"/>
                    <a:pt x="533" y="1057"/>
                    <a:pt x="538" y="1057"/>
                  </a:cubicBezTo>
                  <a:cubicBezTo>
                    <a:pt x="998" y="1057"/>
                    <a:pt x="1238" y="502"/>
                    <a:pt x="916" y="163"/>
                  </a:cubicBezTo>
                  <a:cubicBezTo>
                    <a:pt x="808" y="51"/>
                    <a:pt x="672" y="1"/>
                    <a:pt x="539"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640" name="Google Shape;640;p37"/>
          <p:cNvSpPr/>
          <p:nvPr/>
        </p:nvSpPr>
        <p:spPr>
          <a:xfrm>
            <a:off x="5581270" y="2059820"/>
            <a:ext cx="67" cy="67"/>
          </a:xfrm>
          <a:custGeom>
            <a:avLst/>
            <a:gdLst/>
            <a:ahLst/>
            <a:cxnLst/>
            <a:rect l="l" t="t" r="r" b="b"/>
            <a:pathLst>
              <a:path w="1" h="1" extrusionOk="0">
                <a:moveTo>
                  <a:pt x="0" y="0"/>
                </a:moveTo>
                <a:close/>
              </a:path>
            </a:pathLst>
          </a:custGeom>
          <a:solidFill>
            <a:srgbClr val="DA655C"/>
          </a:solidFill>
          <a:ln w="5250"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1" name="Google Shape;641;p37"/>
          <p:cNvSpPr/>
          <p:nvPr/>
        </p:nvSpPr>
        <p:spPr>
          <a:xfrm>
            <a:off x="7227075" y="1822466"/>
            <a:ext cx="143790" cy="136753"/>
          </a:xfrm>
          <a:custGeom>
            <a:avLst/>
            <a:gdLst/>
            <a:ahLst/>
            <a:cxnLst/>
            <a:rect l="l" t="t" r="r" b="b"/>
            <a:pathLst>
              <a:path w="2147" h="2042" extrusionOk="0">
                <a:moveTo>
                  <a:pt x="1077" y="0"/>
                </a:moveTo>
                <a:lnTo>
                  <a:pt x="746" y="673"/>
                </a:lnTo>
                <a:lnTo>
                  <a:pt x="1" y="784"/>
                </a:lnTo>
                <a:lnTo>
                  <a:pt x="541" y="1302"/>
                </a:lnTo>
                <a:lnTo>
                  <a:pt x="415" y="2042"/>
                </a:lnTo>
                <a:lnTo>
                  <a:pt x="1077" y="1694"/>
                </a:lnTo>
                <a:lnTo>
                  <a:pt x="1739" y="2042"/>
                </a:lnTo>
                <a:lnTo>
                  <a:pt x="1612" y="1302"/>
                </a:lnTo>
                <a:lnTo>
                  <a:pt x="2147" y="784"/>
                </a:lnTo>
                <a:lnTo>
                  <a:pt x="1408" y="673"/>
                </a:lnTo>
                <a:lnTo>
                  <a:pt x="1077" y="0"/>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2" name="Google Shape;642;p37"/>
          <p:cNvSpPr/>
          <p:nvPr/>
        </p:nvSpPr>
        <p:spPr>
          <a:xfrm>
            <a:off x="6010010" y="2532138"/>
            <a:ext cx="378060" cy="352664"/>
          </a:xfrm>
          <a:custGeom>
            <a:avLst/>
            <a:gdLst/>
            <a:ahLst/>
            <a:cxnLst/>
            <a:rect l="l" t="t" r="r" b="b"/>
            <a:pathLst>
              <a:path w="5645" h="5266" extrusionOk="0">
                <a:moveTo>
                  <a:pt x="2792" y="0"/>
                </a:moveTo>
                <a:cubicBezTo>
                  <a:pt x="2694" y="0"/>
                  <a:pt x="2597" y="51"/>
                  <a:pt x="2549" y="152"/>
                </a:cubicBezTo>
                <a:lnTo>
                  <a:pt x="1931" y="1459"/>
                </a:lnTo>
                <a:cubicBezTo>
                  <a:pt x="1893" y="1542"/>
                  <a:pt x="1815" y="1597"/>
                  <a:pt x="1727" y="1608"/>
                </a:cubicBezTo>
                <a:lnTo>
                  <a:pt x="304" y="1840"/>
                </a:lnTo>
                <a:cubicBezTo>
                  <a:pt x="83" y="1879"/>
                  <a:pt x="0" y="2149"/>
                  <a:pt x="160" y="2304"/>
                </a:cubicBezTo>
                <a:lnTo>
                  <a:pt x="1214" y="3297"/>
                </a:lnTo>
                <a:cubicBezTo>
                  <a:pt x="1280" y="3357"/>
                  <a:pt x="1308" y="3446"/>
                  <a:pt x="1297" y="3528"/>
                </a:cubicBezTo>
                <a:lnTo>
                  <a:pt x="1076" y="4957"/>
                </a:lnTo>
                <a:cubicBezTo>
                  <a:pt x="1050" y="5130"/>
                  <a:pt x="1187" y="5266"/>
                  <a:pt x="1340" y="5266"/>
                </a:cubicBezTo>
                <a:cubicBezTo>
                  <a:pt x="1383" y="5266"/>
                  <a:pt x="1426" y="5256"/>
                  <a:pt x="1468" y="5233"/>
                </a:cubicBezTo>
                <a:lnTo>
                  <a:pt x="2737" y="4543"/>
                </a:lnTo>
                <a:cubicBezTo>
                  <a:pt x="2778" y="4523"/>
                  <a:pt x="2824" y="4512"/>
                  <a:pt x="2870" y="4512"/>
                </a:cubicBezTo>
                <a:cubicBezTo>
                  <a:pt x="2910" y="4512"/>
                  <a:pt x="2949" y="4520"/>
                  <a:pt x="2985" y="4538"/>
                </a:cubicBezTo>
                <a:lnTo>
                  <a:pt x="4276" y="5189"/>
                </a:lnTo>
                <a:cubicBezTo>
                  <a:pt x="4316" y="5210"/>
                  <a:pt x="4358" y="5220"/>
                  <a:pt x="4399" y="5220"/>
                </a:cubicBezTo>
                <a:cubicBezTo>
                  <a:pt x="4556" y="5220"/>
                  <a:pt x="4693" y="5073"/>
                  <a:pt x="4662" y="4902"/>
                </a:cubicBezTo>
                <a:lnTo>
                  <a:pt x="4392" y="3484"/>
                </a:lnTo>
                <a:cubicBezTo>
                  <a:pt x="4375" y="3396"/>
                  <a:pt x="4403" y="3308"/>
                  <a:pt x="4469" y="3241"/>
                </a:cubicBezTo>
                <a:lnTo>
                  <a:pt x="5484" y="2215"/>
                </a:lnTo>
                <a:cubicBezTo>
                  <a:pt x="5644" y="2061"/>
                  <a:pt x="5556" y="1790"/>
                  <a:pt x="5335" y="1757"/>
                </a:cubicBezTo>
                <a:lnTo>
                  <a:pt x="3901" y="1575"/>
                </a:lnTo>
                <a:cubicBezTo>
                  <a:pt x="3812" y="1564"/>
                  <a:pt x="3735" y="1509"/>
                  <a:pt x="3691" y="1432"/>
                </a:cubicBezTo>
                <a:lnTo>
                  <a:pt x="3035" y="146"/>
                </a:lnTo>
                <a:cubicBezTo>
                  <a:pt x="2983" y="49"/>
                  <a:pt x="2887" y="0"/>
                  <a:pt x="2792" y="0"/>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3" name="Google Shape;643;p37"/>
          <p:cNvSpPr/>
          <p:nvPr/>
        </p:nvSpPr>
        <p:spPr>
          <a:xfrm>
            <a:off x="6580342" y="2564110"/>
            <a:ext cx="78358" cy="67305"/>
          </a:xfrm>
          <a:custGeom>
            <a:avLst/>
            <a:gdLst/>
            <a:ahLst/>
            <a:cxnLst/>
            <a:rect l="l" t="t" r="r" b="b"/>
            <a:pathLst>
              <a:path w="1170" h="1005" fill="none" extrusionOk="0">
                <a:moveTo>
                  <a:pt x="1170" y="1"/>
                </a:moveTo>
                <a:cubicBezTo>
                  <a:pt x="811" y="370"/>
                  <a:pt x="419" y="707"/>
                  <a:pt x="0" y="1005"/>
                </a:cubicBezTo>
              </a:path>
            </a:pathLst>
          </a:custGeom>
          <a:noFill/>
          <a:ln w="5250" cap="rnd" cmpd="sng">
            <a:solidFill>
              <a:srgbClr val="FDFF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4" name="Google Shape;644;p37"/>
          <p:cNvSpPr/>
          <p:nvPr/>
        </p:nvSpPr>
        <p:spPr>
          <a:xfrm>
            <a:off x="6580342" y="2671665"/>
            <a:ext cx="23708" cy="73600"/>
          </a:xfrm>
          <a:custGeom>
            <a:avLst/>
            <a:gdLst/>
            <a:ahLst/>
            <a:cxnLst/>
            <a:rect l="l" t="t" r="r" b="b"/>
            <a:pathLst>
              <a:path w="354" h="1099" fill="none" extrusionOk="0">
                <a:moveTo>
                  <a:pt x="0" y="0"/>
                </a:moveTo>
                <a:cubicBezTo>
                  <a:pt x="133" y="359"/>
                  <a:pt x="254" y="723"/>
                  <a:pt x="353" y="1098"/>
                </a:cubicBezTo>
              </a:path>
            </a:pathLst>
          </a:custGeom>
          <a:noFill/>
          <a:ln w="5250" cap="rnd" cmpd="sng">
            <a:solidFill>
              <a:srgbClr val="FDFF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5" name="Google Shape;645;p37"/>
          <p:cNvSpPr/>
          <p:nvPr/>
        </p:nvSpPr>
        <p:spPr>
          <a:xfrm>
            <a:off x="6415192" y="2705619"/>
            <a:ext cx="69116" cy="40718"/>
          </a:xfrm>
          <a:custGeom>
            <a:avLst/>
            <a:gdLst/>
            <a:ahLst/>
            <a:cxnLst/>
            <a:rect l="l" t="t" r="r" b="b"/>
            <a:pathLst>
              <a:path w="1032" h="608" fill="none" extrusionOk="0">
                <a:moveTo>
                  <a:pt x="1032" y="1"/>
                </a:moveTo>
                <a:lnTo>
                  <a:pt x="0" y="608"/>
                </a:lnTo>
              </a:path>
            </a:pathLst>
          </a:custGeom>
          <a:noFill/>
          <a:ln w="5250" cap="rnd" cmpd="sng">
            <a:solidFill>
              <a:srgbClr val="FDFF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646" name="Google Shape;646;p37"/>
          <p:cNvGrpSpPr/>
          <p:nvPr/>
        </p:nvGrpSpPr>
        <p:grpSpPr>
          <a:xfrm>
            <a:off x="6905070" y="2623627"/>
            <a:ext cx="787799" cy="2131200"/>
            <a:chOff x="1595911" y="3197459"/>
            <a:chExt cx="673275" cy="1821383"/>
          </a:xfrm>
        </p:grpSpPr>
        <p:sp>
          <p:nvSpPr>
            <p:cNvPr id="647" name="Google Shape;647;p37"/>
            <p:cNvSpPr/>
            <p:nvPr/>
          </p:nvSpPr>
          <p:spPr>
            <a:xfrm>
              <a:off x="1595911" y="3197459"/>
              <a:ext cx="673275" cy="1821383"/>
            </a:xfrm>
            <a:custGeom>
              <a:avLst/>
              <a:gdLst/>
              <a:ahLst/>
              <a:cxnLst/>
              <a:rect l="l" t="t" r="r" b="b"/>
              <a:pathLst>
                <a:path w="10053" h="27197" extrusionOk="0">
                  <a:moveTo>
                    <a:pt x="5031" y="987"/>
                  </a:moveTo>
                  <a:cubicBezTo>
                    <a:pt x="5300" y="987"/>
                    <a:pt x="5575" y="1088"/>
                    <a:pt x="5799" y="1311"/>
                  </a:cubicBezTo>
                  <a:cubicBezTo>
                    <a:pt x="6488" y="2001"/>
                    <a:pt x="6003" y="3181"/>
                    <a:pt x="5026" y="3181"/>
                  </a:cubicBezTo>
                  <a:cubicBezTo>
                    <a:pt x="4420" y="3176"/>
                    <a:pt x="3929" y="2685"/>
                    <a:pt x="3934" y="2083"/>
                  </a:cubicBezTo>
                  <a:lnTo>
                    <a:pt x="3929" y="2083"/>
                  </a:lnTo>
                  <a:cubicBezTo>
                    <a:pt x="3929" y="1423"/>
                    <a:pt x="4468" y="987"/>
                    <a:pt x="5031" y="987"/>
                  </a:cubicBezTo>
                  <a:close/>
                  <a:moveTo>
                    <a:pt x="5037" y="1"/>
                  </a:moveTo>
                  <a:cubicBezTo>
                    <a:pt x="4756" y="1"/>
                    <a:pt x="4473" y="67"/>
                    <a:pt x="4210" y="202"/>
                  </a:cubicBezTo>
                  <a:cubicBezTo>
                    <a:pt x="3493" y="572"/>
                    <a:pt x="3112" y="1377"/>
                    <a:pt x="3278" y="2166"/>
                  </a:cubicBezTo>
                  <a:cubicBezTo>
                    <a:pt x="3581" y="3562"/>
                    <a:pt x="4127" y="6260"/>
                    <a:pt x="4177" y="7832"/>
                  </a:cubicBezTo>
                  <a:cubicBezTo>
                    <a:pt x="4221" y="9277"/>
                    <a:pt x="4210" y="11346"/>
                    <a:pt x="4193" y="12588"/>
                  </a:cubicBezTo>
                  <a:cubicBezTo>
                    <a:pt x="1810" y="13172"/>
                    <a:pt x="1" y="16196"/>
                    <a:pt x="1" y="19842"/>
                  </a:cubicBezTo>
                  <a:cubicBezTo>
                    <a:pt x="1" y="23903"/>
                    <a:pt x="2251" y="27196"/>
                    <a:pt x="5026" y="27196"/>
                  </a:cubicBezTo>
                  <a:cubicBezTo>
                    <a:pt x="7807" y="27196"/>
                    <a:pt x="10052" y="23903"/>
                    <a:pt x="10052" y="19842"/>
                  </a:cubicBezTo>
                  <a:cubicBezTo>
                    <a:pt x="10052" y="16201"/>
                    <a:pt x="8243" y="13178"/>
                    <a:pt x="5871" y="12588"/>
                  </a:cubicBezTo>
                  <a:cubicBezTo>
                    <a:pt x="5854" y="11346"/>
                    <a:pt x="5837" y="9277"/>
                    <a:pt x="5882" y="7832"/>
                  </a:cubicBezTo>
                  <a:cubicBezTo>
                    <a:pt x="5931" y="6260"/>
                    <a:pt x="6477" y="3562"/>
                    <a:pt x="6781" y="2166"/>
                  </a:cubicBezTo>
                  <a:cubicBezTo>
                    <a:pt x="6902" y="1592"/>
                    <a:pt x="6742" y="1002"/>
                    <a:pt x="6351" y="572"/>
                  </a:cubicBezTo>
                  <a:cubicBezTo>
                    <a:pt x="6001" y="198"/>
                    <a:pt x="5523" y="1"/>
                    <a:pt x="5037" y="1"/>
                  </a:cubicBezTo>
                  <a:close/>
                </a:path>
              </a:pathLst>
            </a:custGeom>
            <a:solidFill>
              <a:schemeClr val="l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8" name="Google Shape;648;p37"/>
            <p:cNvSpPr/>
            <p:nvPr/>
          </p:nvSpPr>
          <p:spPr>
            <a:xfrm>
              <a:off x="1666833" y="4137259"/>
              <a:ext cx="531762" cy="777790"/>
            </a:xfrm>
            <a:custGeom>
              <a:avLst/>
              <a:gdLst/>
              <a:ahLst/>
              <a:cxnLst/>
              <a:rect l="l" t="t" r="r" b="b"/>
              <a:pathLst>
                <a:path w="7940" h="11614" extrusionOk="0">
                  <a:moveTo>
                    <a:pt x="3967" y="0"/>
                  </a:moveTo>
                  <a:cubicBezTo>
                    <a:pt x="1777" y="0"/>
                    <a:pt x="1" y="2599"/>
                    <a:pt x="1" y="5804"/>
                  </a:cubicBezTo>
                  <a:cubicBezTo>
                    <a:pt x="1" y="9009"/>
                    <a:pt x="1777" y="11613"/>
                    <a:pt x="3967" y="11613"/>
                  </a:cubicBezTo>
                  <a:cubicBezTo>
                    <a:pt x="6158" y="11613"/>
                    <a:pt x="7940" y="9009"/>
                    <a:pt x="7940" y="5804"/>
                  </a:cubicBezTo>
                  <a:cubicBezTo>
                    <a:pt x="7940" y="2599"/>
                    <a:pt x="6158" y="0"/>
                    <a:pt x="3967" y="0"/>
                  </a:cubicBez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9" name="Google Shape;649;p37"/>
            <p:cNvSpPr/>
            <p:nvPr/>
          </p:nvSpPr>
          <p:spPr>
            <a:xfrm>
              <a:off x="2060689" y="4798194"/>
              <a:ext cx="66972" cy="59938"/>
            </a:xfrm>
            <a:custGeom>
              <a:avLst/>
              <a:gdLst/>
              <a:ahLst/>
              <a:cxnLst/>
              <a:rect l="l" t="t" r="r" b="b"/>
              <a:pathLst>
                <a:path w="1000" h="895" fill="none" extrusionOk="0">
                  <a:moveTo>
                    <a:pt x="999" y="895"/>
                  </a:moveTo>
                  <a:cubicBezTo>
                    <a:pt x="641" y="624"/>
                    <a:pt x="304" y="326"/>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0" name="Google Shape;650;p37"/>
            <p:cNvSpPr/>
            <p:nvPr/>
          </p:nvSpPr>
          <p:spPr>
            <a:xfrm>
              <a:off x="2105024" y="4713208"/>
              <a:ext cx="73603" cy="38173"/>
            </a:xfrm>
            <a:custGeom>
              <a:avLst/>
              <a:gdLst/>
              <a:ahLst/>
              <a:cxnLst/>
              <a:rect l="l" t="t" r="r" b="b"/>
              <a:pathLst>
                <a:path w="1099" h="570" fill="none" extrusionOk="0">
                  <a:moveTo>
                    <a:pt x="1099" y="569"/>
                  </a:moveTo>
                  <a:cubicBezTo>
                    <a:pt x="735" y="382"/>
                    <a:pt x="370" y="194"/>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1" name="Google Shape;651;p37"/>
            <p:cNvSpPr/>
            <p:nvPr/>
          </p:nvSpPr>
          <p:spPr>
            <a:xfrm>
              <a:off x="2138308" y="4642688"/>
              <a:ext cx="65097" cy="25917"/>
            </a:xfrm>
            <a:custGeom>
              <a:avLst/>
              <a:gdLst/>
              <a:ahLst/>
              <a:cxnLst/>
              <a:rect l="l" t="t" r="r" b="b"/>
              <a:pathLst>
                <a:path w="972" h="387" fill="none" extrusionOk="0">
                  <a:moveTo>
                    <a:pt x="971" y="386"/>
                  </a:moveTo>
                  <a:cubicBezTo>
                    <a:pt x="662" y="221"/>
                    <a:pt x="337" y="94"/>
                    <a:pt x="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2" name="Google Shape;652;p37"/>
            <p:cNvSpPr/>
            <p:nvPr/>
          </p:nvSpPr>
          <p:spPr>
            <a:xfrm>
              <a:off x="2143130" y="4452357"/>
              <a:ext cx="80233" cy="4554"/>
            </a:xfrm>
            <a:custGeom>
              <a:avLst/>
              <a:gdLst/>
              <a:ahLst/>
              <a:cxnLst/>
              <a:rect l="l" t="t" r="r" b="b"/>
              <a:pathLst>
                <a:path w="1198" h="68" fill="none" extrusionOk="0">
                  <a:moveTo>
                    <a:pt x="1197" y="1"/>
                  </a:moveTo>
                  <a:cubicBezTo>
                    <a:pt x="800" y="51"/>
                    <a:pt x="397" y="67"/>
                    <a:pt x="0" y="45"/>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3" name="Google Shape;653;p37"/>
            <p:cNvSpPr/>
            <p:nvPr/>
          </p:nvSpPr>
          <p:spPr>
            <a:xfrm>
              <a:off x="2134223" y="4358933"/>
              <a:ext cx="64762" cy="15537"/>
            </a:xfrm>
            <a:custGeom>
              <a:avLst/>
              <a:gdLst/>
              <a:ahLst/>
              <a:cxnLst/>
              <a:rect l="l" t="t" r="r" b="b"/>
              <a:pathLst>
                <a:path w="967" h="232" fill="none" extrusionOk="0">
                  <a:moveTo>
                    <a:pt x="966" y="0"/>
                  </a:moveTo>
                  <a:lnTo>
                    <a:pt x="1" y="232"/>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4" name="Google Shape;654;p37"/>
            <p:cNvSpPr/>
            <p:nvPr/>
          </p:nvSpPr>
          <p:spPr>
            <a:xfrm>
              <a:off x="2112056" y="4247359"/>
              <a:ext cx="48823" cy="55853"/>
            </a:xfrm>
            <a:custGeom>
              <a:avLst/>
              <a:gdLst/>
              <a:ahLst/>
              <a:cxnLst/>
              <a:rect l="l" t="t" r="r" b="b"/>
              <a:pathLst>
                <a:path w="729" h="834" fill="none" extrusionOk="0">
                  <a:moveTo>
                    <a:pt x="729" y="0"/>
                  </a:moveTo>
                  <a:cubicBezTo>
                    <a:pt x="470" y="259"/>
                    <a:pt x="221" y="541"/>
                    <a:pt x="1" y="833"/>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5" name="Google Shape;655;p37"/>
            <p:cNvSpPr/>
            <p:nvPr/>
          </p:nvSpPr>
          <p:spPr>
            <a:xfrm>
              <a:off x="2061091" y="4164584"/>
              <a:ext cx="37371" cy="73935"/>
            </a:xfrm>
            <a:custGeom>
              <a:avLst/>
              <a:gdLst/>
              <a:ahLst/>
              <a:cxnLst/>
              <a:rect l="l" t="t" r="r" b="b"/>
              <a:pathLst>
                <a:path w="558" h="1104" fill="none" extrusionOk="0">
                  <a:moveTo>
                    <a:pt x="0" y="1104"/>
                  </a:moveTo>
                  <a:lnTo>
                    <a:pt x="558" y="0"/>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6" name="Google Shape;656;p37"/>
            <p:cNvSpPr/>
            <p:nvPr/>
          </p:nvSpPr>
          <p:spPr>
            <a:xfrm>
              <a:off x="1990905" y="4124267"/>
              <a:ext cx="13328" cy="67372"/>
            </a:xfrm>
            <a:custGeom>
              <a:avLst/>
              <a:gdLst/>
              <a:ahLst/>
              <a:cxnLst/>
              <a:rect l="l" t="t" r="r" b="b"/>
              <a:pathLst>
                <a:path w="199" h="1006" fill="none" extrusionOk="0">
                  <a:moveTo>
                    <a:pt x="0" y="1005"/>
                  </a:moveTo>
                  <a:cubicBezTo>
                    <a:pt x="28" y="663"/>
                    <a:pt x="94" y="326"/>
                    <a:pt x="199"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7" name="Google Shape;657;p37"/>
            <p:cNvSpPr/>
            <p:nvPr/>
          </p:nvSpPr>
          <p:spPr>
            <a:xfrm>
              <a:off x="2002692" y="4853646"/>
              <a:ext cx="35562" cy="49223"/>
            </a:xfrm>
            <a:custGeom>
              <a:avLst/>
              <a:gdLst/>
              <a:ahLst/>
              <a:cxnLst/>
              <a:rect l="l" t="t" r="r" b="b"/>
              <a:pathLst>
                <a:path w="531" h="735" fill="none" extrusionOk="0">
                  <a:moveTo>
                    <a:pt x="530" y="734"/>
                  </a:moveTo>
                  <a:cubicBezTo>
                    <a:pt x="376" y="475"/>
                    <a:pt x="199" y="227"/>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8" name="Google Shape;658;p37"/>
            <p:cNvSpPr/>
            <p:nvPr/>
          </p:nvSpPr>
          <p:spPr>
            <a:xfrm>
              <a:off x="1921054" y="4891350"/>
              <a:ext cx="12256" cy="69515"/>
            </a:xfrm>
            <a:custGeom>
              <a:avLst/>
              <a:gdLst/>
              <a:ahLst/>
              <a:cxnLst/>
              <a:rect l="l" t="t" r="r" b="b"/>
              <a:pathLst>
                <a:path w="183" h="1038" fill="none" extrusionOk="0">
                  <a:moveTo>
                    <a:pt x="182" y="1037"/>
                  </a:moveTo>
                  <a:cubicBezTo>
                    <a:pt x="160" y="684"/>
                    <a:pt x="100" y="337"/>
                    <a:pt x="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9" name="Google Shape;659;p37"/>
            <p:cNvSpPr/>
            <p:nvPr/>
          </p:nvSpPr>
          <p:spPr>
            <a:xfrm>
              <a:off x="1824281" y="4851436"/>
              <a:ext cx="18150" cy="75810"/>
            </a:xfrm>
            <a:custGeom>
              <a:avLst/>
              <a:gdLst/>
              <a:ahLst/>
              <a:cxnLst/>
              <a:rect l="l" t="t" r="r" b="b"/>
              <a:pathLst>
                <a:path w="271" h="1132" fill="none" extrusionOk="0">
                  <a:moveTo>
                    <a:pt x="0" y="1131"/>
                  </a:moveTo>
                  <a:cubicBezTo>
                    <a:pt x="132" y="767"/>
                    <a:pt x="226" y="386"/>
                    <a:pt x="27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0" name="Google Shape;660;p37"/>
            <p:cNvSpPr/>
            <p:nvPr/>
          </p:nvSpPr>
          <p:spPr>
            <a:xfrm>
              <a:off x="1739630" y="4798194"/>
              <a:ext cx="33687" cy="82507"/>
            </a:xfrm>
            <a:custGeom>
              <a:avLst/>
              <a:gdLst/>
              <a:ahLst/>
              <a:cxnLst/>
              <a:rect l="l" t="t" r="r" b="b"/>
              <a:pathLst>
                <a:path w="503" h="1232" fill="none" extrusionOk="0">
                  <a:moveTo>
                    <a:pt x="1" y="1231"/>
                  </a:moveTo>
                  <a:cubicBezTo>
                    <a:pt x="166" y="817"/>
                    <a:pt x="332" y="409"/>
                    <a:pt x="503"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1" name="Google Shape;661;p37"/>
            <p:cNvSpPr/>
            <p:nvPr/>
          </p:nvSpPr>
          <p:spPr>
            <a:xfrm>
              <a:off x="1681633" y="4717695"/>
              <a:ext cx="64695" cy="38106"/>
            </a:xfrm>
            <a:custGeom>
              <a:avLst/>
              <a:gdLst/>
              <a:ahLst/>
              <a:cxnLst/>
              <a:rect l="l" t="t" r="r" b="b"/>
              <a:pathLst>
                <a:path w="966" h="569" fill="none" extrusionOk="0">
                  <a:moveTo>
                    <a:pt x="966" y="0"/>
                  </a:moveTo>
                  <a:cubicBezTo>
                    <a:pt x="657" y="210"/>
                    <a:pt x="332" y="403"/>
                    <a:pt x="0" y="568"/>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2" name="Google Shape;662;p37"/>
            <p:cNvSpPr/>
            <p:nvPr/>
          </p:nvSpPr>
          <p:spPr>
            <a:xfrm>
              <a:off x="1641719" y="4638603"/>
              <a:ext cx="75076" cy="20024"/>
            </a:xfrm>
            <a:custGeom>
              <a:avLst/>
              <a:gdLst/>
              <a:ahLst/>
              <a:cxnLst/>
              <a:rect l="l" t="t" r="r" b="b"/>
              <a:pathLst>
                <a:path w="1121" h="299" fill="none" extrusionOk="0">
                  <a:moveTo>
                    <a:pt x="1121" y="1"/>
                  </a:moveTo>
                  <a:cubicBezTo>
                    <a:pt x="756" y="138"/>
                    <a:pt x="381" y="238"/>
                    <a:pt x="1" y="298"/>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3" name="Google Shape;663;p37"/>
            <p:cNvSpPr/>
            <p:nvPr/>
          </p:nvSpPr>
          <p:spPr>
            <a:xfrm>
              <a:off x="1632477" y="4555090"/>
              <a:ext cx="62552" cy="2277"/>
            </a:xfrm>
            <a:custGeom>
              <a:avLst/>
              <a:gdLst/>
              <a:ahLst/>
              <a:cxnLst/>
              <a:rect l="l" t="t" r="r" b="b"/>
              <a:pathLst>
                <a:path w="934" h="34" fill="none" extrusionOk="0">
                  <a:moveTo>
                    <a:pt x="933" y="1"/>
                  </a:moveTo>
                  <a:lnTo>
                    <a:pt x="1" y="34"/>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4" name="Google Shape;664;p37"/>
            <p:cNvSpPr/>
            <p:nvPr/>
          </p:nvSpPr>
          <p:spPr>
            <a:xfrm>
              <a:off x="1630267" y="4479346"/>
              <a:ext cx="55855" cy="17479"/>
            </a:xfrm>
            <a:custGeom>
              <a:avLst/>
              <a:gdLst/>
              <a:ahLst/>
              <a:cxnLst/>
              <a:rect l="l" t="t" r="r" b="b"/>
              <a:pathLst>
                <a:path w="834" h="261" fill="none" extrusionOk="0">
                  <a:moveTo>
                    <a:pt x="834" y="260"/>
                  </a:moveTo>
                  <a:cubicBezTo>
                    <a:pt x="569" y="139"/>
                    <a:pt x="288" y="50"/>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5" name="Google Shape;665;p37"/>
            <p:cNvSpPr/>
            <p:nvPr/>
          </p:nvSpPr>
          <p:spPr>
            <a:xfrm>
              <a:off x="1652434" y="4369983"/>
              <a:ext cx="58467" cy="26654"/>
            </a:xfrm>
            <a:custGeom>
              <a:avLst/>
              <a:gdLst/>
              <a:ahLst/>
              <a:cxnLst/>
              <a:rect l="l" t="t" r="r" b="b"/>
              <a:pathLst>
                <a:path w="873" h="398" fill="none" extrusionOk="0">
                  <a:moveTo>
                    <a:pt x="872" y="398"/>
                  </a:moveTo>
                  <a:cubicBezTo>
                    <a:pt x="602" y="221"/>
                    <a:pt x="310" y="89"/>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6" name="Google Shape;666;p37"/>
            <p:cNvSpPr/>
            <p:nvPr/>
          </p:nvSpPr>
          <p:spPr>
            <a:xfrm>
              <a:off x="1692751" y="4247359"/>
              <a:ext cx="62485" cy="46611"/>
            </a:xfrm>
            <a:custGeom>
              <a:avLst/>
              <a:gdLst/>
              <a:ahLst/>
              <a:cxnLst/>
              <a:rect l="l" t="t" r="r" b="b"/>
              <a:pathLst>
                <a:path w="933" h="696" fill="none" extrusionOk="0">
                  <a:moveTo>
                    <a:pt x="932" y="695"/>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7" name="Google Shape;667;p37"/>
            <p:cNvSpPr/>
            <p:nvPr/>
          </p:nvSpPr>
          <p:spPr>
            <a:xfrm>
              <a:off x="1751819" y="4174160"/>
              <a:ext cx="54784" cy="72863"/>
            </a:xfrm>
            <a:custGeom>
              <a:avLst/>
              <a:gdLst/>
              <a:ahLst/>
              <a:cxnLst/>
              <a:rect l="l" t="t" r="r" b="b"/>
              <a:pathLst>
                <a:path w="818" h="1088" fill="none" extrusionOk="0">
                  <a:moveTo>
                    <a:pt x="817" y="1088"/>
                  </a:moveTo>
                  <a:cubicBezTo>
                    <a:pt x="486" y="773"/>
                    <a:pt x="210" y="409"/>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8" name="Google Shape;668;p37"/>
            <p:cNvSpPr/>
            <p:nvPr/>
          </p:nvSpPr>
          <p:spPr>
            <a:xfrm>
              <a:off x="1817584" y="4133174"/>
              <a:ext cx="44403" cy="71725"/>
            </a:xfrm>
            <a:custGeom>
              <a:avLst/>
              <a:gdLst/>
              <a:ahLst/>
              <a:cxnLst/>
              <a:rect l="l" t="t" r="r" b="b"/>
              <a:pathLst>
                <a:path w="663" h="1071" fill="none" extrusionOk="0">
                  <a:moveTo>
                    <a:pt x="663" y="1071"/>
                  </a:moveTo>
                  <a:lnTo>
                    <a:pt x="1" y="0"/>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9" name="Google Shape;669;p37"/>
            <p:cNvSpPr/>
            <p:nvPr/>
          </p:nvSpPr>
          <p:spPr>
            <a:xfrm>
              <a:off x="1913688" y="4124267"/>
              <a:ext cx="8907" cy="67372"/>
            </a:xfrm>
            <a:custGeom>
              <a:avLst/>
              <a:gdLst/>
              <a:ahLst/>
              <a:cxnLst/>
              <a:rect l="l" t="t" r="r" b="b"/>
              <a:pathLst>
                <a:path w="133" h="1006" fill="none" extrusionOk="0">
                  <a:moveTo>
                    <a:pt x="133" y="1005"/>
                  </a:moveTo>
                  <a:lnTo>
                    <a:pt x="0"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0" name="Google Shape;670;p37"/>
            <p:cNvSpPr/>
            <p:nvPr/>
          </p:nvSpPr>
          <p:spPr>
            <a:xfrm>
              <a:off x="1987557" y="4728410"/>
              <a:ext cx="39581" cy="47348"/>
            </a:xfrm>
            <a:custGeom>
              <a:avLst/>
              <a:gdLst/>
              <a:ahLst/>
              <a:cxnLst/>
              <a:rect l="l" t="t" r="r" b="b"/>
              <a:pathLst>
                <a:path w="591" h="707" fill="none" extrusionOk="0">
                  <a:moveTo>
                    <a:pt x="591" y="706"/>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1" name="Google Shape;671;p37"/>
            <p:cNvSpPr/>
            <p:nvPr/>
          </p:nvSpPr>
          <p:spPr>
            <a:xfrm>
              <a:off x="1933645" y="4762030"/>
              <a:ext cx="19958" cy="69515"/>
            </a:xfrm>
            <a:custGeom>
              <a:avLst/>
              <a:gdLst/>
              <a:ahLst/>
              <a:cxnLst/>
              <a:rect l="l" t="t" r="r" b="b"/>
              <a:pathLst>
                <a:path w="298" h="1038" fill="none" extrusionOk="0">
                  <a:moveTo>
                    <a:pt x="298" y="1037"/>
                  </a:moveTo>
                  <a:cubicBezTo>
                    <a:pt x="237" y="679"/>
                    <a:pt x="138" y="337"/>
                    <a:pt x="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2" name="Google Shape;672;p37"/>
            <p:cNvSpPr/>
            <p:nvPr/>
          </p:nvSpPr>
          <p:spPr>
            <a:xfrm>
              <a:off x="1855624" y="4757944"/>
              <a:ext cx="13394" cy="53643"/>
            </a:xfrm>
            <a:custGeom>
              <a:avLst/>
              <a:gdLst/>
              <a:ahLst/>
              <a:cxnLst/>
              <a:rect l="l" t="t" r="r" b="b"/>
              <a:pathLst>
                <a:path w="200" h="801" fill="none" extrusionOk="0">
                  <a:moveTo>
                    <a:pt x="1" y="800"/>
                  </a:moveTo>
                  <a:cubicBezTo>
                    <a:pt x="67" y="530"/>
                    <a:pt x="133" y="265"/>
                    <a:pt x="20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3" name="Google Shape;673;p37"/>
            <p:cNvSpPr/>
            <p:nvPr/>
          </p:nvSpPr>
          <p:spPr>
            <a:xfrm>
              <a:off x="1788385" y="4679991"/>
              <a:ext cx="38174" cy="37771"/>
            </a:xfrm>
            <a:custGeom>
              <a:avLst/>
              <a:gdLst/>
              <a:ahLst/>
              <a:cxnLst/>
              <a:rect l="l" t="t" r="r" b="b"/>
              <a:pathLst>
                <a:path w="570" h="564" fill="none" extrusionOk="0">
                  <a:moveTo>
                    <a:pt x="569" y="0"/>
                  </a:moveTo>
                  <a:cubicBezTo>
                    <a:pt x="354" y="160"/>
                    <a:pt x="166" y="348"/>
                    <a:pt x="1" y="563"/>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4" name="Google Shape;674;p37"/>
            <p:cNvSpPr/>
            <p:nvPr/>
          </p:nvSpPr>
          <p:spPr>
            <a:xfrm>
              <a:off x="1748537" y="4601635"/>
              <a:ext cx="55855" cy="20426"/>
            </a:xfrm>
            <a:custGeom>
              <a:avLst/>
              <a:gdLst/>
              <a:ahLst/>
              <a:cxnLst/>
              <a:rect l="l" t="t" r="r" b="b"/>
              <a:pathLst>
                <a:path w="834" h="305" fill="none" extrusionOk="0">
                  <a:moveTo>
                    <a:pt x="833" y="1"/>
                  </a:moveTo>
                  <a:cubicBezTo>
                    <a:pt x="568" y="139"/>
                    <a:pt x="287" y="238"/>
                    <a:pt x="0" y="304"/>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5" name="Google Shape;675;p37"/>
            <p:cNvSpPr/>
            <p:nvPr/>
          </p:nvSpPr>
          <p:spPr>
            <a:xfrm>
              <a:off x="1734808" y="4532588"/>
              <a:ext cx="58467" cy="3750"/>
            </a:xfrm>
            <a:custGeom>
              <a:avLst/>
              <a:gdLst/>
              <a:ahLst/>
              <a:cxnLst/>
              <a:rect l="l" t="t" r="r" b="b"/>
              <a:pathLst>
                <a:path w="873" h="56" fill="none" extrusionOk="0">
                  <a:moveTo>
                    <a:pt x="873" y="0"/>
                  </a:moveTo>
                  <a:cubicBezTo>
                    <a:pt x="586" y="50"/>
                    <a:pt x="293" y="55"/>
                    <a:pt x="1" y="1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6" name="Google Shape;676;p37"/>
            <p:cNvSpPr/>
            <p:nvPr/>
          </p:nvSpPr>
          <p:spPr>
            <a:xfrm>
              <a:off x="1739630" y="4412107"/>
              <a:ext cx="42595" cy="29266"/>
            </a:xfrm>
            <a:custGeom>
              <a:avLst/>
              <a:gdLst/>
              <a:ahLst/>
              <a:cxnLst/>
              <a:rect l="l" t="t" r="r" b="b"/>
              <a:pathLst>
                <a:path w="636" h="437" fill="none" extrusionOk="0">
                  <a:moveTo>
                    <a:pt x="635" y="436"/>
                  </a:moveTo>
                  <a:lnTo>
                    <a:pt x="1"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7" name="Google Shape;677;p37"/>
            <p:cNvSpPr/>
            <p:nvPr/>
          </p:nvSpPr>
          <p:spPr>
            <a:xfrm>
              <a:off x="1766619" y="4324912"/>
              <a:ext cx="42193" cy="35896"/>
            </a:xfrm>
            <a:custGeom>
              <a:avLst/>
              <a:gdLst/>
              <a:ahLst/>
              <a:cxnLst/>
              <a:rect l="l" t="t" r="r" b="b"/>
              <a:pathLst>
                <a:path w="630" h="536" fill="none" extrusionOk="0">
                  <a:moveTo>
                    <a:pt x="629" y="536"/>
                  </a:moveTo>
                  <a:lnTo>
                    <a:pt x="0"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8" name="Google Shape;678;p37"/>
            <p:cNvSpPr/>
            <p:nvPr/>
          </p:nvSpPr>
          <p:spPr>
            <a:xfrm>
              <a:off x="1848659" y="4251779"/>
              <a:ext cx="11519" cy="57661"/>
            </a:xfrm>
            <a:custGeom>
              <a:avLst/>
              <a:gdLst/>
              <a:ahLst/>
              <a:cxnLst/>
              <a:rect l="l" t="t" r="r" b="b"/>
              <a:pathLst>
                <a:path w="172" h="861" fill="none" extrusionOk="0">
                  <a:moveTo>
                    <a:pt x="171" y="861"/>
                  </a:moveTo>
                  <a:cubicBezTo>
                    <a:pt x="50" y="591"/>
                    <a:pt x="0" y="293"/>
                    <a:pt x="17"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9" name="Google Shape;679;p37"/>
            <p:cNvSpPr/>
            <p:nvPr/>
          </p:nvSpPr>
          <p:spPr>
            <a:xfrm>
              <a:off x="1929158" y="4242872"/>
              <a:ext cx="3416" cy="53643"/>
            </a:xfrm>
            <a:custGeom>
              <a:avLst/>
              <a:gdLst/>
              <a:ahLst/>
              <a:cxnLst/>
              <a:rect l="l" t="t" r="r" b="b"/>
              <a:pathLst>
                <a:path w="51" h="801" fill="none" extrusionOk="0">
                  <a:moveTo>
                    <a:pt x="34" y="801"/>
                  </a:moveTo>
                  <a:cubicBezTo>
                    <a:pt x="50" y="531"/>
                    <a:pt x="39" y="266"/>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0" name="Google Shape;680;p37"/>
            <p:cNvSpPr/>
            <p:nvPr/>
          </p:nvSpPr>
          <p:spPr>
            <a:xfrm>
              <a:off x="1991240" y="4262830"/>
              <a:ext cx="20025" cy="58063"/>
            </a:xfrm>
            <a:custGeom>
              <a:avLst/>
              <a:gdLst/>
              <a:ahLst/>
              <a:cxnLst/>
              <a:rect l="l" t="t" r="r" b="b"/>
              <a:pathLst>
                <a:path w="299" h="867" fill="none" extrusionOk="0">
                  <a:moveTo>
                    <a:pt x="1" y="867"/>
                  </a:moveTo>
                  <a:cubicBezTo>
                    <a:pt x="61" y="564"/>
                    <a:pt x="161" y="271"/>
                    <a:pt x="299"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1" name="Google Shape;681;p37"/>
            <p:cNvSpPr/>
            <p:nvPr/>
          </p:nvSpPr>
          <p:spPr>
            <a:xfrm>
              <a:off x="2035977" y="4311986"/>
              <a:ext cx="38107" cy="51031"/>
            </a:xfrm>
            <a:custGeom>
              <a:avLst/>
              <a:gdLst/>
              <a:ahLst/>
              <a:cxnLst/>
              <a:rect l="l" t="t" r="r" b="b"/>
              <a:pathLst>
                <a:path w="569" h="762" fill="none" extrusionOk="0">
                  <a:moveTo>
                    <a:pt x="568" y="1"/>
                  </a:moveTo>
                  <a:lnTo>
                    <a:pt x="0" y="762"/>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2" name="Google Shape;682;p37"/>
            <p:cNvSpPr/>
            <p:nvPr/>
          </p:nvSpPr>
          <p:spPr>
            <a:xfrm>
              <a:off x="2044817" y="4414719"/>
              <a:ext cx="47015" cy="20024"/>
            </a:xfrm>
            <a:custGeom>
              <a:avLst/>
              <a:gdLst/>
              <a:ahLst/>
              <a:cxnLst/>
              <a:rect l="l" t="t" r="r" b="b"/>
              <a:pathLst>
                <a:path w="702" h="299" fill="none" extrusionOk="0">
                  <a:moveTo>
                    <a:pt x="701" y="0"/>
                  </a:moveTo>
                  <a:lnTo>
                    <a:pt x="1" y="298"/>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3" name="Google Shape;683;p37"/>
            <p:cNvSpPr/>
            <p:nvPr/>
          </p:nvSpPr>
          <p:spPr>
            <a:xfrm>
              <a:off x="2037450" y="4528503"/>
              <a:ext cx="52172" cy="15604"/>
            </a:xfrm>
            <a:custGeom>
              <a:avLst/>
              <a:gdLst/>
              <a:ahLst/>
              <a:cxnLst/>
              <a:rect l="l" t="t" r="r" b="b"/>
              <a:pathLst>
                <a:path w="779" h="233" fill="none" extrusionOk="0">
                  <a:moveTo>
                    <a:pt x="778" y="0"/>
                  </a:moveTo>
                  <a:cubicBezTo>
                    <a:pt x="508" y="39"/>
                    <a:pt x="249" y="116"/>
                    <a:pt x="0" y="232"/>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4" name="Google Shape;684;p37"/>
            <p:cNvSpPr/>
            <p:nvPr/>
          </p:nvSpPr>
          <p:spPr>
            <a:xfrm>
              <a:off x="2016019" y="4655948"/>
              <a:ext cx="64695" cy="11184"/>
            </a:xfrm>
            <a:custGeom>
              <a:avLst/>
              <a:gdLst/>
              <a:ahLst/>
              <a:cxnLst/>
              <a:rect l="l" t="t" r="r" b="b"/>
              <a:pathLst>
                <a:path w="966" h="167" fill="none" extrusionOk="0">
                  <a:moveTo>
                    <a:pt x="966" y="166"/>
                  </a:moveTo>
                  <a:lnTo>
                    <a:pt x="0"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5" name="Google Shape;685;p37"/>
            <p:cNvSpPr/>
            <p:nvPr/>
          </p:nvSpPr>
          <p:spPr>
            <a:xfrm>
              <a:off x="1928421" y="4648581"/>
              <a:ext cx="5224" cy="51433"/>
            </a:xfrm>
            <a:custGeom>
              <a:avLst/>
              <a:gdLst/>
              <a:ahLst/>
              <a:cxnLst/>
              <a:rect l="l" t="t" r="r" b="b"/>
              <a:pathLst>
                <a:path w="78" h="768" fill="none" extrusionOk="0">
                  <a:moveTo>
                    <a:pt x="78" y="767"/>
                  </a:moveTo>
                  <a:cubicBezTo>
                    <a:pt x="56" y="514"/>
                    <a:pt x="28" y="254"/>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6" name="Google Shape;686;p37"/>
            <p:cNvSpPr/>
            <p:nvPr/>
          </p:nvSpPr>
          <p:spPr>
            <a:xfrm>
              <a:off x="1856026" y="4583954"/>
              <a:ext cx="31075" cy="49558"/>
            </a:xfrm>
            <a:custGeom>
              <a:avLst/>
              <a:gdLst/>
              <a:ahLst/>
              <a:cxnLst/>
              <a:rect l="l" t="t" r="r" b="b"/>
              <a:pathLst>
                <a:path w="464" h="740" fill="none" extrusionOk="0">
                  <a:moveTo>
                    <a:pt x="0" y="739"/>
                  </a:moveTo>
                  <a:cubicBezTo>
                    <a:pt x="155" y="491"/>
                    <a:pt x="309" y="248"/>
                    <a:pt x="464"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7" name="Google Shape;687;p37"/>
            <p:cNvSpPr/>
            <p:nvPr/>
          </p:nvSpPr>
          <p:spPr>
            <a:xfrm>
              <a:off x="1955812" y="4592393"/>
              <a:ext cx="58065" cy="16743"/>
            </a:xfrm>
            <a:custGeom>
              <a:avLst/>
              <a:gdLst/>
              <a:ahLst/>
              <a:cxnLst/>
              <a:rect l="l" t="t" r="r" b="b"/>
              <a:pathLst>
                <a:path w="867" h="250" fill="none" extrusionOk="0">
                  <a:moveTo>
                    <a:pt x="866" y="249"/>
                  </a:moveTo>
                  <a:cubicBezTo>
                    <a:pt x="574" y="183"/>
                    <a:pt x="287" y="100"/>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8" name="Google Shape;688;p37"/>
            <p:cNvSpPr/>
            <p:nvPr/>
          </p:nvSpPr>
          <p:spPr>
            <a:xfrm>
              <a:off x="1973894" y="4492271"/>
              <a:ext cx="33285" cy="36298"/>
            </a:xfrm>
            <a:custGeom>
              <a:avLst/>
              <a:gdLst/>
              <a:ahLst/>
              <a:cxnLst/>
              <a:rect l="l" t="t" r="r" b="b"/>
              <a:pathLst>
                <a:path w="497" h="542" fill="none" extrusionOk="0">
                  <a:moveTo>
                    <a:pt x="0" y="541"/>
                  </a:moveTo>
                  <a:lnTo>
                    <a:pt x="497"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9" name="Google Shape;689;p37"/>
            <p:cNvSpPr/>
            <p:nvPr/>
          </p:nvSpPr>
          <p:spPr>
            <a:xfrm>
              <a:off x="1950990" y="4387730"/>
              <a:ext cx="30004" cy="62483"/>
            </a:xfrm>
            <a:custGeom>
              <a:avLst/>
              <a:gdLst/>
              <a:ahLst/>
              <a:cxnLst/>
              <a:rect l="l" t="t" r="r" b="b"/>
              <a:pathLst>
                <a:path w="448" h="933" fill="none" extrusionOk="0">
                  <a:moveTo>
                    <a:pt x="0" y="933"/>
                  </a:moveTo>
                  <a:cubicBezTo>
                    <a:pt x="193" y="646"/>
                    <a:pt x="348" y="332"/>
                    <a:pt x="447"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0" name="Google Shape;690;p37"/>
            <p:cNvSpPr/>
            <p:nvPr/>
          </p:nvSpPr>
          <p:spPr>
            <a:xfrm>
              <a:off x="1906991" y="4349691"/>
              <a:ext cx="13394" cy="53643"/>
            </a:xfrm>
            <a:custGeom>
              <a:avLst/>
              <a:gdLst/>
              <a:ahLst/>
              <a:cxnLst/>
              <a:rect l="l" t="t" r="r" b="b"/>
              <a:pathLst>
                <a:path w="200" h="801" fill="none" extrusionOk="0">
                  <a:moveTo>
                    <a:pt x="199" y="800"/>
                  </a:moveTo>
                  <a:cubicBezTo>
                    <a:pt x="133" y="535"/>
                    <a:pt x="67" y="271"/>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1" name="Google Shape;691;p37"/>
            <p:cNvSpPr/>
            <p:nvPr/>
          </p:nvSpPr>
          <p:spPr>
            <a:xfrm>
              <a:off x="1826491" y="4432065"/>
              <a:ext cx="49158" cy="27391"/>
            </a:xfrm>
            <a:custGeom>
              <a:avLst/>
              <a:gdLst/>
              <a:ahLst/>
              <a:cxnLst/>
              <a:rect l="l" t="t" r="r" b="b"/>
              <a:pathLst>
                <a:path w="734" h="409" fill="none" extrusionOk="0">
                  <a:moveTo>
                    <a:pt x="734" y="409"/>
                  </a:moveTo>
                  <a:lnTo>
                    <a:pt x="0"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2" name="Google Shape;692;p37"/>
            <p:cNvSpPr/>
            <p:nvPr/>
          </p:nvSpPr>
          <p:spPr>
            <a:xfrm>
              <a:off x="1853079" y="4523346"/>
              <a:ext cx="40317" cy="6362"/>
            </a:xfrm>
            <a:custGeom>
              <a:avLst/>
              <a:gdLst/>
              <a:ahLst/>
              <a:cxnLst/>
              <a:rect l="l" t="t" r="r" b="b"/>
              <a:pathLst>
                <a:path w="602" h="95" fill="none" extrusionOk="0">
                  <a:moveTo>
                    <a:pt x="602" y="0"/>
                  </a:moveTo>
                  <a:cubicBezTo>
                    <a:pt x="409" y="61"/>
                    <a:pt x="204" y="94"/>
                    <a:pt x="0" y="89"/>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693" name="Google Shape;693;p37"/>
          <p:cNvSpPr/>
          <p:nvPr/>
        </p:nvSpPr>
        <p:spPr>
          <a:xfrm>
            <a:off x="3521950" y="3687252"/>
            <a:ext cx="890209" cy="352654"/>
          </a:xfrm>
          <a:custGeom>
            <a:avLst/>
            <a:gdLst/>
            <a:ahLst/>
            <a:cxnLst/>
            <a:rect l="l" t="t" r="r" b="b"/>
            <a:pathLst>
              <a:path w="8398" h="3327" extrusionOk="0">
                <a:moveTo>
                  <a:pt x="4110" y="0"/>
                </a:moveTo>
                <a:cubicBezTo>
                  <a:pt x="3787" y="0"/>
                  <a:pt x="3463" y="70"/>
                  <a:pt x="3173" y="210"/>
                </a:cubicBezTo>
                <a:cubicBezTo>
                  <a:pt x="2400" y="574"/>
                  <a:pt x="1871" y="1363"/>
                  <a:pt x="1738" y="2207"/>
                </a:cubicBezTo>
                <a:cubicBezTo>
                  <a:pt x="1552" y="2068"/>
                  <a:pt x="1328" y="1996"/>
                  <a:pt x="1103" y="1996"/>
                </a:cubicBezTo>
                <a:cubicBezTo>
                  <a:pt x="935" y="1996"/>
                  <a:pt x="766" y="2036"/>
                  <a:pt x="613" y="2119"/>
                </a:cubicBezTo>
                <a:cubicBezTo>
                  <a:pt x="260" y="2306"/>
                  <a:pt x="1" y="2930"/>
                  <a:pt x="34" y="3327"/>
                </a:cubicBezTo>
                <a:lnTo>
                  <a:pt x="8397" y="3327"/>
                </a:lnTo>
                <a:cubicBezTo>
                  <a:pt x="8254" y="2858"/>
                  <a:pt x="8088" y="2522"/>
                  <a:pt x="7713" y="2202"/>
                </a:cubicBezTo>
                <a:cubicBezTo>
                  <a:pt x="7519" y="2036"/>
                  <a:pt x="7251" y="1939"/>
                  <a:pt x="6996" y="1939"/>
                </a:cubicBezTo>
                <a:cubicBezTo>
                  <a:pt x="6766" y="1939"/>
                  <a:pt x="6547" y="2018"/>
                  <a:pt x="6400" y="2196"/>
                </a:cubicBezTo>
                <a:cubicBezTo>
                  <a:pt x="6207" y="1606"/>
                  <a:pt x="5997" y="988"/>
                  <a:pt x="5551" y="557"/>
                </a:cubicBezTo>
                <a:cubicBezTo>
                  <a:pt x="5170" y="187"/>
                  <a:pt x="4641" y="0"/>
                  <a:pt x="4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4" name="Google Shape;694;p37"/>
          <p:cNvSpPr/>
          <p:nvPr/>
        </p:nvSpPr>
        <p:spPr>
          <a:xfrm>
            <a:off x="4634279" y="3620840"/>
            <a:ext cx="143790" cy="136753"/>
          </a:xfrm>
          <a:custGeom>
            <a:avLst/>
            <a:gdLst/>
            <a:ahLst/>
            <a:cxnLst/>
            <a:rect l="l" t="t" r="r" b="b"/>
            <a:pathLst>
              <a:path w="2147" h="2042" extrusionOk="0">
                <a:moveTo>
                  <a:pt x="1070" y="0"/>
                </a:moveTo>
                <a:lnTo>
                  <a:pt x="739" y="673"/>
                </a:lnTo>
                <a:lnTo>
                  <a:pt x="0" y="778"/>
                </a:lnTo>
                <a:lnTo>
                  <a:pt x="535" y="1302"/>
                </a:lnTo>
                <a:lnTo>
                  <a:pt x="408" y="2042"/>
                </a:lnTo>
                <a:lnTo>
                  <a:pt x="408" y="2042"/>
                </a:lnTo>
                <a:lnTo>
                  <a:pt x="1070" y="1689"/>
                </a:lnTo>
                <a:lnTo>
                  <a:pt x="1732" y="2042"/>
                </a:lnTo>
                <a:lnTo>
                  <a:pt x="1732" y="2042"/>
                </a:lnTo>
                <a:lnTo>
                  <a:pt x="1606" y="1302"/>
                </a:lnTo>
                <a:lnTo>
                  <a:pt x="2146" y="778"/>
                </a:lnTo>
                <a:lnTo>
                  <a:pt x="1401" y="673"/>
                </a:lnTo>
                <a:lnTo>
                  <a:pt x="1070" y="0"/>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سهم بازار</a:t>
            </a:r>
            <a:endParaRPr dirty="0">
              <a:cs typeface="B Nazanin" panose="00000400000000000000" pitchFamily="2" charset="-78"/>
            </a:endParaRPr>
          </a:p>
        </p:txBody>
      </p:sp>
      <p:sp>
        <p:nvSpPr>
          <p:cNvPr id="700" name="Google Shape;700;p38"/>
          <p:cNvSpPr txBox="1"/>
          <p:nvPr/>
        </p:nvSpPr>
        <p:spPr>
          <a:xfrm>
            <a:off x="612150" y="4364950"/>
            <a:ext cx="8072100" cy="245400"/>
          </a:xfrm>
          <a:prstGeom prst="rect">
            <a:avLst/>
          </a:prstGeom>
          <a:noFill/>
          <a:ln>
            <a:noFill/>
          </a:ln>
        </p:spPr>
        <p:txBody>
          <a:bodyPr spcFirstLastPara="1" wrap="square" lIns="91425" tIns="91425" rIns="91425" bIns="91425" anchor="b" anchorCtr="0">
            <a:noAutofit/>
          </a:bodyPr>
          <a:lstStyle/>
          <a:p>
            <a:pPr lvl="0" algn="ctr" rtl="1"/>
            <a:r>
              <a:rPr lang="fa-IR" sz="1100" dirty="0">
                <a:solidFill>
                  <a:schemeClr val="dk2"/>
                </a:solidFill>
                <a:latin typeface="Sora"/>
                <a:ea typeface="Sora"/>
                <a:cs typeface="B Nazanin" panose="00000400000000000000" pitchFamily="2" charset="-78"/>
                <a:sym typeface="Sora"/>
              </a:rPr>
              <a:t>پیوند موجود در نمودار را دنبال کنید تا داده‌های آن را تغییر دهید و سپس پیوند جدید را در اینجا </a:t>
            </a:r>
          </a:p>
          <a:p>
            <a:pPr lvl="0" algn="ctr" rtl="1"/>
            <a:r>
              <a:rPr lang="fa-IR" sz="1100" dirty="0">
                <a:solidFill>
                  <a:schemeClr val="dk2"/>
                </a:solidFill>
                <a:latin typeface="Sora"/>
                <a:ea typeface="Sora"/>
                <a:cs typeface="B Nazanin" panose="00000400000000000000" pitchFamily="2" charset="-78"/>
                <a:sym typeface="Sora"/>
              </a:rPr>
              <a:t>جای‌گذاری کنید. برای اطلاعات بیشتر اینجا را کلیک کنید</a:t>
            </a:r>
            <a:endParaRPr sz="1100" b="1" dirty="0">
              <a:solidFill>
                <a:schemeClr val="dk1"/>
              </a:solidFill>
              <a:latin typeface="Sora"/>
              <a:ea typeface="Sora"/>
              <a:cs typeface="B Nazanin" panose="00000400000000000000" pitchFamily="2" charset="-78"/>
              <a:sym typeface="Sora"/>
            </a:endParaRPr>
          </a:p>
        </p:txBody>
      </p:sp>
      <p:sp>
        <p:nvSpPr>
          <p:cNvPr id="701" name="Google Shape;701;p38"/>
          <p:cNvSpPr txBox="1"/>
          <p:nvPr/>
        </p:nvSpPr>
        <p:spPr>
          <a:xfrm>
            <a:off x="5441825" y="1314100"/>
            <a:ext cx="2982300" cy="817200"/>
          </a:xfrm>
          <a:prstGeom prst="rect">
            <a:avLst/>
          </a:prstGeom>
          <a:noFill/>
          <a:ln>
            <a:noFill/>
          </a:ln>
        </p:spPr>
        <p:txBody>
          <a:bodyPr spcFirstLastPara="1" wrap="square" lIns="91425" tIns="91425" rIns="91425" bIns="91425" anchor="b" anchorCtr="0">
            <a:noAutofit/>
          </a:bodyPr>
          <a:lstStyle/>
          <a:p>
            <a:pPr lvl="0" algn="r" rtl="1"/>
            <a:r>
              <a:rPr lang="fa-IR" sz="1800" dirty="0">
                <a:solidFill>
                  <a:schemeClr val="dk1"/>
                </a:solidFill>
                <a:latin typeface="Alatsi"/>
                <a:ea typeface="Alatsi"/>
                <a:cs typeface="B Nazanin" panose="00000400000000000000" pitchFamily="2" charset="-78"/>
                <a:sym typeface="Alatsi"/>
              </a:rPr>
              <a:t>در اینجا سهم بازار صنعت ما است</a:t>
            </a:r>
            <a:endParaRPr sz="1800" dirty="0">
              <a:solidFill>
                <a:schemeClr val="dk1"/>
              </a:solidFill>
              <a:latin typeface="Alatsi"/>
              <a:ea typeface="Alatsi"/>
              <a:cs typeface="B Nazanin" panose="00000400000000000000" pitchFamily="2" charset="-78"/>
              <a:sym typeface="Alatsi"/>
            </a:endParaRPr>
          </a:p>
        </p:txBody>
      </p:sp>
      <p:sp>
        <p:nvSpPr>
          <p:cNvPr id="702" name="Google Shape;702;p38"/>
          <p:cNvSpPr txBox="1"/>
          <p:nvPr/>
        </p:nvSpPr>
        <p:spPr>
          <a:xfrm>
            <a:off x="5441825" y="2073400"/>
            <a:ext cx="2982300" cy="1995000"/>
          </a:xfrm>
          <a:prstGeom prst="rect">
            <a:avLst/>
          </a:prstGeom>
          <a:noFill/>
          <a:ln>
            <a:noFill/>
          </a:ln>
        </p:spPr>
        <p:txBody>
          <a:bodyPr spcFirstLastPara="1" wrap="square" lIns="91425" tIns="91425" rIns="91425" bIns="91425" anchor="t" anchorCtr="0">
            <a:noAutofit/>
          </a:bodyPr>
          <a:lstStyle/>
          <a:p>
            <a:pPr lvl="0" algn="r" rtl="1"/>
            <a:r>
              <a:rPr lang="fa-IR" sz="1200" dirty="0">
                <a:solidFill>
                  <a:schemeClr val="dk2"/>
                </a:solidFill>
                <a:latin typeface="Sora"/>
                <a:ea typeface="Sora"/>
                <a:cs typeface="B Nazanin" panose="00000400000000000000" pitchFamily="2" charset="-78"/>
                <a:sym typeface="Sora"/>
              </a:rPr>
              <a:t>سهم بازار درصدی از بازار است که توسط یک شرکت یا صنعت خاص کنترل می شود. با تقسیم کل درآمد فروش یک شرکت بر کل درآمد فروش تولید شده در آن محاسبه می شود</a:t>
            </a:r>
          </a:p>
          <a:p>
            <a:pPr lvl="0" algn="r" rtl="1"/>
            <a:r>
              <a:rPr lang="fa-IR" sz="1200" dirty="0">
                <a:solidFill>
                  <a:schemeClr val="dk2"/>
                </a:solidFill>
                <a:latin typeface="Sora"/>
                <a:ea typeface="Sora"/>
                <a:cs typeface="B Nazanin" panose="00000400000000000000" pitchFamily="2" charset="-78"/>
                <a:sym typeface="Sora"/>
              </a:rPr>
              <a:t>کل صنعت</a:t>
            </a:r>
            <a:endParaRPr sz="1200" dirty="0">
              <a:solidFill>
                <a:schemeClr val="dk2"/>
              </a:solidFill>
              <a:latin typeface="Sora"/>
              <a:ea typeface="Sora"/>
              <a:cs typeface="B Nazanin" panose="00000400000000000000" pitchFamily="2" charset="-78"/>
              <a:sym typeface="Sora"/>
            </a:endParaRPr>
          </a:p>
        </p:txBody>
      </p:sp>
      <p:pic>
        <p:nvPicPr>
          <p:cNvPr id="703" name="Google Shape;703;p38" title="Chart">
            <a:hlinkClick r:id="rId3"/>
          </p:cNvPr>
          <p:cNvPicPr preferRelativeResize="0"/>
          <p:nvPr/>
        </p:nvPicPr>
        <p:blipFill>
          <a:blip r:embed="rId4">
            <a:alphaModFix/>
          </a:blip>
          <a:stretch>
            <a:fillRect/>
          </a:stretch>
        </p:blipFill>
        <p:spPr>
          <a:xfrm>
            <a:off x="609600" y="1170125"/>
            <a:ext cx="4657944" cy="3042424"/>
          </a:xfrm>
          <a:prstGeom prst="rect">
            <a:avLst/>
          </a:prstGeom>
          <a:noFill/>
          <a:ln>
            <a:noFill/>
          </a:ln>
        </p:spPr>
      </p:pic>
      <p:grpSp>
        <p:nvGrpSpPr>
          <p:cNvPr id="704" name="Google Shape;704;p38"/>
          <p:cNvGrpSpPr/>
          <p:nvPr/>
        </p:nvGrpSpPr>
        <p:grpSpPr>
          <a:xfrm>
            <a:off x="7671825" y="3643485"/>
            <a:ext cx="996930" cy="1124069"/>
            <a:chOff x="7671825" y="3643485"/>
            <a:chExt cx="996930" cy="1124069"/>
          </a:xfrm>
        </p:grpSpPr>
        <p:sp>
          <p:nvSpPr>
            <p:cNvPr id="705" name="Google Shape;705;p38"/>
            <p:cNvSpPr/>
            <p:nvPr/>
          </p:nvSpPr>
          <p:spPr>
            <a:xfrm>
              <a:off x="7671825" y="3789403"/>
              <a:ext cx="163239" cy="163534"/>
            </a:xfrm>
            <a:custGeom>
              <a:avLst/>
              <a:gdLst/>
              <a:ahLst/>
              <a:cxnLst/>
              <a:rect l="l" t="t" r="r" b="b"/>
              <a:pathLst>
                <a:path w="3327" h="3333" extrusionOk="0">
                  <a:moveTo>
                    <a:pt x="1661" y="0"/>
                  </a:moveTo>
                  <a:cubicBezTo>
                    <a:pt x="1661" y="922"/>
                    <a:pt x="916" y="1667"/>
                    <a:pt x="0" y="1667"/>
                  </a:cubicBezTo>
                  <a:cubicBezTo>
                    <a:pt x="916" y="1667"/>
                    <a:pt x="1661" y="2411"/>
                    <a:pt x="1661" y="3333"/>
                  </a:cubicBezTo>
                  <a:cubicBezTo>
                    <a:pt x="1661" y="2411"/>
                    <a:pt x="2406" y="1667"/>
                    <a:pt x="3327" y="1667"/>
                  </a:cubicBezTo>
                  <a:cubicBezTo>
                    <a:pt x="2406" y="1667"/>
                    <a:pt x="1661" y="922"/>
                    <a:pt x="1661" y="0"/>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06" name="Google Shape;706;p38"/>
            <p:cNvSpPr/>
            <p:nvPr/>
          </p:nvSpPr>
          <p:spPr>
            <a:xfrm>
              <a:off x="8465427" y="3829734"/>
              <a:ext cx="108041" cy="102644"/>
            </a:xfrm>
            <a:custGeom>
              <a:avLst/>
              <a:gdLst/>
              <a:ahLst/>
              <a:cxnLst/>
              <a:rect l="l" t="t" r="r" b="b"/>
              <a:pathLst>
                <a:path w="2202" h="2092" extrusionOk="0">
                  <a:moveTo>
                    <a:pt x="1104" y="0"/>
                  </a:moveTo>
                  <a:lnTo>
                    <a:pt x="762" y="690"/>
                  </a:lnTo>
                  <a:lnTo>
                    <a:pt x="1" y="800"/>
                  </a:lnTo>
                  <a:lnTo>
                    <a:pt x="552" y="1336"/>
                  </a:lnTo>
                  <a:lnTo>
                    <a:pt x="420" y="2091"/>
                  </a:lnTo>
                  <a:lnTo>
                    <a:pt x="1104" y="1733"/>
                  </a:lnTo>
                  <a:lnTo>
                    <a:pt x="1783" y="2091"/>
                  </a:lnTo>
                  <a:lnTo>
                    <a:pt x="1650" y="1336"/>
                  </a:lnTo>
                  <a:lnTo>
                    <a:pt x="2202" y="800"/>
                  </a:lnTo>
                  <a:lnTo>
                    <a:pt x="1441" y="690"/>
                  </a:lnTo>
                  <a:lnTo>
                    <a:pt x="1104" y="0"/>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07" name="Google Shape;707;p38"/>
            <p:cNvSpPr/>
            <p:nvPr/>
          </p:nvSpPr>
          <p:spPr>
            <a:xfrm>
              <a:off x="7725942" y="3912309"/>
              <a:ext cx="842986" cy="842937"/>
            </a:xfrm>
            <a:custGeom>
              <a:avLst/>
              <a:gdLst/>
              <a:ahLst/>
              <a:cxnLst/>
              <a:rect l="l" t="t" r="r" b="b"/>
              <a:pathLst>
                <a:path w="17181" h="17180" extrusionOk="0">
                  <a:moveTo>
                    <a:pt x="8590" y="0"/>
                  </a:moveTo>
                  <a:cubicBezTo>
                    <a:pt x="3846" y="0"/>
                    <a:pt x="1" y="3845"/>
                    <a:pt x="1" y="8590"/>
                  </a:cubicBezTo>
                  <a:cubicBezTo>
                    <a:pt x="1" y="13335"/>
                    <a:pt x="3846" y="17180"/>
                    <a:pt x="8590" y="17180"/>
                  </a:cubicBezTo>
                  <a:cubicBezTo>
                    <a:pt x="13335" y="17180"/>
                    <a:pt x="17180" y="13335"/>
                    <a:pt x="17180" y="8590"/>
                  </a:cubicBezTo>
                  <a:cubicBezTo>
                    <a:pt x="17180" y="3845"/>
                    <a:pt x="13335" y="0"/>
                    <a:pt x="8590" y="0"/>
                  </a:cubicBezTo>
                  <a:close/>
                </a:path>
              </a:pathLst>
            </a:custGeom>
            <a:solidFill>
              <a:schemeClr val="accent4"/>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08" name="Google Shape;708;p38"/>
            <p:cNvSpPr/>
            <p:nvPr/>
          </p:nvSpPr>
          <p:spPr>
            <a:xfrm>
              <a:off x="7731781" y="4169456"/>
              <a:ext cx="797601" cy="531423"/>
            </a:xfrm>
            <a:custGeom>
              <a:avLst/>
              <a:gdLst/>
              <a:ahLst/>
              <a:cxnLst/>
              <a:rect l="l" t="t" r="r" b="b"/>
              <a:pathLst>
                <a:path w="16256" h="10831" extrusionOk="0">
                  <a:moveTo>
                    <a:pt x="15158" y="0"/>
                  </a:moveTo>
                  <a:lnTo>
                    <a:pt x="15158" y="0"/>
                  </a:lnTo>
                  <a:cubicBezTo>
                    <a:pt x="14281" y="464"/>
                    <a:pt x="13547" y="1175"/>
                    <a:pt x="12791" y="1826"/>
                  </a:cubicBezTo>
                  <a:cubicBezTo>
                    <a:pt x="11975" y="2527"/>
                    <a:pt x="11059" y="3189"/>
                    <a:pt x="9989" y="3343"/>
                  </a:cubicBezTo>
                  <a:cubicBezTo>
                    <a:pt x="9814" y="3370"/>
                    <a:pt x="9639" y="3383"/>
                    <a:pt x="9464" y="3383"/>
                  </a:cubicBezTo>
                  <a:cubicBezTo>
                    <a:pt x="8595" y="3383"/>
                    <a:pt x="7731" y="3076"/>
                    <a:pt x="6932" y="2709"/>
                  </a:cubicBezTo>
                  <a:cubicBezTo>
                    <a:pt x="5972" y="2268"/>
                    <a:pt x="5045" y="1727"/>
                    <a:pt x="4019" y="1473"/>
                  </a:cubicBezTo>
                  <a:cubicBezTo>
                    <a:pt x="3577" y="1364"/>
                    <a:pt x="3124" y="1309"/>
                    <a:pt x="2670" y="1309"/>
                  </a:cubicBezTo>
                  <a:cubicBezTo>
                    <a:pt x="2183" y="1309"/>
                    <a:pt x="1696" y="1372"/>
                    <a:pt x="1222" y="1501"/>
                  </a:cubicBezTo>
                  <a:cubicBezTo>
                    <a:pt x="0" y="6284"/>
                    <a:pt x="3652" y="10830"/>
                    <a:pt x="8443" y="10830"/>
                  </a:cubicBezTo>
                  <a:cubicBezTo>
                    <a:pt x="8714" y="10830"/>
                    <a:pt x="8989" y="10816"/>
                    <a:pt x="9266" y="10786"/>
                  </a:cubicBezTo>
                  <a:cubicBezTo>
                    <a:pt x="11704" y="10521"/>
                    <a:pt x="13856" y="9087"/>
                    <a:pt x="15031" y="6935"/>
                  </a:cubicBezTo>
                  <a:cubicBezTo>
                    <a:pt x="16206" y="4783"/>
                    <a:pt x="16256" y="2196"/>
                    <a:pt x="15158" y="0"/>
                  </a:cubicBez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09" name="Google Shape;709;p38"/>
            <p:cNvSpPr/>
            <p:nvPr/>
          </p:nvSpPr>
          <p:spPr>
            <a:xfrm>
              <a:off x="8132482" y="3887139"/>
              <a:ext cx="30911" cy="702758"/>
            </a:xfrm>
            <a:custGeom>
              <a:avLst/>
              <a:gdLst/>
              <a:ahLst/>
              <a:cxnLst/>
              <a:rect l="l" t="t" r="r" b="b"/>
              <a:pathLst>
                <a:path w="630" h="14323" extrusionOk="0">
                  <a:moveTo>
                    <a:pt x="51" y="0"/>
                  </a:moveTo>
                  <a:lnTo>
                    <a:pt x="1" y="14317"/>
                  </a:lnTo>
                  <a:lnTo>
                    <a:pt x="580" y="14322"/>
                  </a:lnTo>
                  <a:lnTo>
                    <a:pt x="630" y="6"/>
                  </a:lnTo>
                  <a:lnTo>
                    <a:pt x="51" y="0"/>
                  </a:lnTo>
                  <a:close/>
                </a:path>
              </a:pathLst>
            </a:custGeom>
            <a:solidFill>
              <a:schemeClr val="l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10" name="Google Shape;710;p38"/>
            <p:cNvSpPr/>
            <p:nvPr/>
          </p:nvSpPr>
          <p:spPr>
            <a:xfrm>
              <a:off x="8244544" y="3686809"/>
              <a:ext cx="116726" cy="147833"/>
            </a:xfrm>
            <a:custGeom>
              <a:avLst/>
              <a:gdLst/>
              <a:ahLst/>
              <a:cxnLst/>
              <a:rect l="l" t="t" r="r" b="b"/>
              <a:pathLst>
                <a:path w="2379" h="3013" extrusionOk="0">
                  <a:moveTo>
                    <a:pt x="735" y="1"/>
                  </a:moveTo>
                  <a:lnTo>
                    <a:pt x="1" y="359"/>
                  </a:lnTo>
                  <a:cubicBezTo>
                    <a:pt x="382" y="1540"/>
                    <a:pt x="1242" y="2505"/>
                    <a:pt x="2379" y="3013"/>
                  </a:cubicBezTo>
                  <a:cubicBezTo>
                    <a:pt x="1662" y="2147"/>
                    <a:pt x="1088" y="1060"/>
                    <a:pt x="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11" name="Google Shape;711;p38"/>
            <p:cNvSpPr/>
            <p:nvPr/>
          </p:nvSpPr>
          <p:spPr>
            <a:xfrm>
              <a:off x="8244544" y="3686809"/>
              <a:ext cx="116726" cy="147833"/>
            </a:xfrm>
            <a:custGeom>
              <a:avLst/>
              <a:gdLst/>
              <a:ahLst/>
              <a:cxnLst/>
              <a:rect l="l" t="t" r="r" b="b"/>
              <a:pathLst>
                <a:path w="2379" h="3013" fill="none" extrusionOk="0">
                  <a:moveTo>
                    <a:pt x="1" y="359"/>
                  </a:moveTo>
                  <a:cubicBezTo>
                    <a:pt x="382" y="1540"/>
                    <a:pt x="1242" y="2505"/>
                    <a:pt x="2379" y="3013"/>
                  </a:cubicBezTo>
                  <a:cubicBezTo>
                    <a:pt x="1662" y="2147"/>
                    <a:pt x="1088" y="1060"/>
                    <a:pt x="735" y="1"/>
                  </a:cubicBezTo>
                </a:path>
              </a:pathLst>
            </a:custGeom>
            <a:no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12" name="Google Shape;712;p38"/>
            <p:cNvSpPr/>
            <p:nvPr/>
          </p:nvSpPr>
          <p:spPr>
            <a:xfrm>
              <a:off x="8105694" y="3734156"/>
              <a:ext cx="94009" cy="91016"/>
            </a:xfrm>
            <a:custGeom>
              <a:avLst/>
              <a:gdLst/>
              <a:ahLst/>
              <a:cxnLst/>
              <a:rect l="l" t="t" r="r" b="b"/>
              <a:pathLst>
                <a:path w="1916" h="1855" extrusionOk="0">
                  <a:moveTo>
                    <a:pt x="6" y="1"/>
                  </a:moveTo>
                  <a:lnTo>
                    <a:pt x="1" y="1849"/>
                  </a:lnTo>
                  <a:lnTo>
                    <a:pt x="1910" y="1855"/>
                  </a:lnTo>
                  <a:lnTo>
                    <a:pt x="1915" y="6"/>
                  </a:lnTo>
                  <a:lnTo>
                    <a:pt x="6" y="1"/>
                  </a:lnTo>
                  <a:close/>
                </a:path>
              </a:pathLst>
            </a:custGeom>
            <a:solidFill>
              <a:srgbClr val="FFFFFF"/>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13" name="Google Shape;713;p38"/>
            <p:cNvSpPr/>
            <p:nvPr/>
          </p:nvSpPr>
          <p:spPr>
            <a:xfrm>
              <a:off x="8247291" y="3644565"/>
              <a:ext cx="140522" cy="52598"/>
            </a:xfrm>
            <a:custGeom>
              <a:avLst/>
              <a:gdLst/>
              <a:ahLst/>
              <a:cxnLst/>
              <a:rect l="l" t="t" r="r" b="b"/>
              <a:pathLst>
                <a:path w="2864" h="1072" extrusionOk="0">
                  <a:moveTo>
                    <a:pt x="1363" y="1"/>
                  </a:moveTo>
                  <a:lnTo>
                    <a:pt x="0" y="1060"/>
                  </a:lnTo>
                  <a:lnTo>
                    <a:pt x="2858" y="1071"/>
                  </a:lnTo>
                  <a:lnTo>
                    <a:pt x="2863" y="6"/>
                  </a:lnTo>
                  <a:lnTo>
                    <a:pt x="1363" y="1"/>
                  </a:lnTo>
                  <a:close/>
                </a:path>
              </a:pathLst>
            </a:custGeom>
            <a:solidFill>
              <a:srgbClr val="FFFFFF"/>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14" name="Google Shape;714;p38"/>
            <p:cNvSpPr/>
            <p:nvPr/>
          </p:nvSpPr>
          <p:spPr>
            <a:xfrm>
              <a:off x="7962526" y="3643485"/>
              <a:ext cx="351649" cy="101565"/>
            </a:xfrm>
            <a:custGeom>
              <a:avLst/>
              <a:gdLst/>
              <a:ahLst/>
              <a:cxnLst/>
              <a:rect l="l" t="t" r="r" b="b"/>
              <a:pathLst>
                <a:path w="7167" h="2070" extrusionOk="0">
                  <a:moveTo>
                    <a:pt x="0" y="1"/>
                  </a:moveTo>
                  <a:lnTo>
                    <a:pt x="83" y="172"/>
                  </a:lnTo>
                  <a:cubicBezTo>
                    <a:pt x="602" y="1319"/>
                    <a:pt x="1749" y="2059"/>
                    <a:pt x="3007" y="2064"/>
                  </a:cubicBezTo>
                  <a:lnTo>
                    <a:pt x="5181" y="2070"/>
                  </a:lnTo>
                  <a:cubicBezTo>
                    <a:pt x="5186" y="2070"/>
                    <a:pt x="5190" y="2070"/>
                    <a:pt x="5195" y="2070"/>
                  </a:cubicBezTo>
                  <a:cubicBezTo>
                    <a:pt x="5769" y="2070"/>
                    <a:pt x="6297" y="1745"/>
                    <a:pt x="6554" y="1231"/>
                  </a:cubicBezTo>
                  <a:lnTo>
                    <a:pt x="7167" y="23"/>
                  </a:lnTo>
                  <a:lnTo>
                    <a:pt x="0" y="1"/>
                  </a:lnTo>
                  <a:close/>
                </a:path>
              </a:pathLst>
            </a:custGeom>
            <a:solidFill>
              <a:srgbClr val="FFFFFF"/>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15" name="Google Shape;715;p38"/>
            <p:cNvSpPr/>
            <p:nvPr/>
          </p:nvSpPr>
          <p:spPr>
            <a:xfrm>
              <a:off x="8061586" y="3809421"/>
              <a:ext cx="182767" cy="110249"/>
            </a:xfrm>
            <a:custGeom>
              <a:avLst/>
              <a:gdLst/>
              <a:ahLst/>
              <a:cxnLst/>
              <a:rect l="l" t="t" r="r" b="b"/>
              <a:pathLst>
                <a:path w="3725" h="2247" extrusionOk="0">
                  <a:moveTo>
                    <a:pt x="1815" y="0"/>
                  </a:moveTo>
                  <a:cubicBezTo>
                    <a:pt x="1190" y="0"/>
                    <a:pt x="573" y="127"/>
                    <a:pt x="1" y="370"/>
                  </a:cubicBezTo>
                  <a:lnTo>
                    <a:pt x="414" y="2235"/>
                  </a:lnTo>
                  <a:lnTo>
                    <a:pt x="3294" y="2246"/>
                  </a:lnTo>
                  <a:lnTo>
                    <a:pt x="3724" y="381"/>
                  </a:lnTo>
                  <a:cubicBezTo>
                    <a:pt x="3724" y="381"/>
                    <a:pt x="3002" y="1"/>
                    <a:pt x="1893" y="1"/>
                  </a:cubicBezTo>
                  <a:cubicBezTo>
                    <a:pt x="1867" y="0"/>
                    <a:pt x="1841" y="0"/>
                    <a:pt x="1815"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16" name="Google Shape;716;p38"/>
            <p:cNvSpPr/>
            <p:nvPr/>
          </p:nvSpPr>
          <p:spPr>
            <a:xfrm>
              <a:off x="8061586" y="3808882"/>
              <a:ext cx="182767" cy="110789"/>
            </a:xfrm>
            <a:custGeom>
              <a:avLst/>
              <a:gdLst/>
              <a:ahLst/>
              <a:cxnLst/>
              <a:rect l="l" t="t" r="r" b="b"/>
              <a:pathLst>
                <a:path w="3725" h="2258" fill="none" extrusionOk="0">
                  <a:moveTo>
                    <a:pt x="1" y="381"/>
                  </a:moveTo>
                  <a:cubicBezTo>
                    <a:pt x="596" y="128"/>
                    <a:pt x="1242" y="1"/>
                    <a:pt x="1893" y="12"/>
                  </a:cubicBezTo>
                  <a:cubicBezTo>
                    <a:pt x="3002" y="12"/>
                    <a:pt x="3724" y="392"/>
                    <a:pt x="3724" y="392"/>
                  </a:cubicBezTo>
                  <a:lnTo>
                    <a:pt x="3294" y="2257"/>
                  </a:lnTo>
                  <a:lnTo>
                    <a:pt x="414" y="2246"/>
                  </a:ln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17" name="Google Shape;717;p38"/>
            <p:cNvSpPr/>
            <p:nvPr/>
          </p:nvSpPr>
          <p:spPr>
            <a:xfrm>
              <a:off x="8307639" y="4383672"/>
              <a:ext cx="62313" cy="46514"/>
            </a:xfrm>
            <a:custGeom>
              <a:avLst/>
              <a:gdLst/>
              <a:ahLst/>
              <a:cxnLst/>
              <a:rect l="l" t="t" r="r" b="b"/>
              <a:pathLst>
                <a:path w="1270" h="948" extrusionOk="0">
                  <a:moveTo>
                    <a:pt x="638" y="1"/>
                  </a:moveTo>
                  <a:cubicBezTo>
                    <a:pt x="516" y="1"/>
                    <a:pt x="395" y="48"/>
                    <a:pt x="304" y="142"/>
                  </a:cubicBezTo>
                  <a:cubicBezTo>
                    <a:pt x="0" y="439"/>
                    <a:pt x="216" y="947"/>
                    <a:pt x="635" y="947"/>
                  </a:cubicBezTo>
                  <a:cubicBezTo>
                    <a:pt x="1060" y="947"/>
                    <a:pt x="1269" y="439"/>
                    <a:pt x="971" y="142"/>
                  </a:cubicBezTo>
                  <a:cubicBezTo>
                    <a:pt x="880" y="48"/>
                    <a:pt x="759" y="1"/>
                    <a:pt x="638" y="1"/>
                  </a:cubicBez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18" name="Google Shape;718;p38"/>
            <p:cNvSpPr/>
            <p:nvPr/>
          </p:nvSpPr>
          <p:spPr>
            <a:xfrm>
              <a:off x="7837267" y="4294522"/>
              <a:ext cx="99062" cy="84637"/>
            </a:xfrm>
            <a:custGeom>
              <a:avLst/>
              <a:gdLst/>
              <a:ahLst/>
              <a:cxnLst/>
              <a:rect l="l" t="t" r="r" b="b"/>
              <a:pathLst>
                <a:path w="2019" h="1725" extrusionOk="0">
                  <a:moveTo>
                    <a:pt x="1151" y="0"/>
                  </a:moveTo>
                  <a:cubicBezTo>
                    <a:pt x="388" y="0"/>
                    <a:pt x="1" y="928"/>
                    <a:pt x="540" y="1468"/>
                  </a:cubicBezTo>
                  <a:cubicBezTo>
                    <a:pt x="718" y="1645"/>
                    <a:pt x="936" y="1725"/>
                    <a:pt x="1149" y="1725"/>
                  </a:cubicBezTo>
                  <a:cubicBezTo>
                    <a:pt x="1592" y="1725"/>
                    <a:pt x="2015" y="1383"/>
                    <a:pt x="2018" y="866"/>
                  </a:cubicBezTo>
                  <a:cubicBezTo>
                    <a:pt x="2018" y="392"/>
                    <a:pt x="1638" y="0"/>
                    <a:pt x="1158" y="0"/>
                  </a:cubicBezTo>
                  <a:cubicBezTo>
                    <a:pt x="1155" y="0"/>
                    <a:pt x="1153" y="0"/>
                    <a:pt x="1151" y="0"/>
                  </a:cubicBez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19" name="Google Shape;719;p38"/>
            <p:cNvSpPr/>
            <p:nvPr/>
          </p:nvSpPr>
          <p:spPr>
            <a:xfrm>
              <a:off x="8002562" y="4406830"/>
              <a:ext cx="62067" cy="53137"/>
            </a:xfrm>
            <a:custGeom>
              <a:avLst/>
              <a:gdLst/>
              <a:ahLst/>
              <a:cxnLst/>
              <a:rect l="l" t="t" r="r" b="b"/>
              <a:pathLst>
                <a:path w="1265" h="1083" extrusionOk="0">
                  <a:moveTo>
                    <a:pt x="724" y="1"/>
                  </a:moveTo>
                  <a:cubicBezTo>
                    <a:pt x="244" y="1"/>
                    <a:pt x="1" y="580"/>
                    <a:pt x="337" y="922"/>
                  </a:cubicBezTo>
                  <a:cubicBezTo>
                    <a:pt x="448" y="1033"/>
                    <a:pt x="584" y="1082"/>
                    <a:pt x="716" y="1082"/>
                  </a:cubicBezTo>
                  <a:cubicBezTo>
                    <a:pt x="994" y="1082"/>
                    <a:pt x="1259" y="866"/>
                    <a:pt x="1259" y="541"/>
                  </a:cubicBezTo>
                  <a:cubicBezTo>
                    <a:pt x="1264" y="243"/>
                    <a:pt x="1021" y="1"/>
                    <a:pt x="724" y="1"/>
                  </a:cubicBez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20" name="Google Shape;720;p38"/>
            <p:cNvSpPr/>
            <p:nvPr/>
          </p:nvSpPr>
          <p:spPr>
            <a:xfrm>
              <a:off x="7902963" y="4441371"/>
              <a:ext cx="68004" cy="60644"/>
            </a:xfrm>
            <a:custGeom>
              <a:avLst/>
              <a:gdLst/>
              <a:ahLst/>
              <a:cxnLst/>
              <a:rect l="l" t="t" r="r" b="b"/>
              <a:pathLst>
                <a:path w="1386" h="1236" extrusionOk="0">
                  <a:moveTo>
                    <a:pt x="695" y="0"/>
                  </a:moveTo>
                  <a:cubicBezTo>
                    <a:pt x="437" y="0"/>
                    <a:pt x="194" y="166"/>
                    <a:pt x="105" y="428"/>
                  </a:cubicBezTo>
                  <a:cubicBezTo>
                    <a:pt x="1" y="748"/>
                    <a:pt x="177" y="1101"/>
                    <a:pt x="503" y="1205"/>
                  </a:cubicBezTo>
                  <a:cubicBezTo>
                    <a:pt x="566" y="1226"/>
                    <a:pt x="631" y="1236"/>
                    <a:pt x="694" y="1236"/>
                  </a:cubicBezTo>
                  <a:cubicBezTo>
                    <a:pt x="955" y="1236"/>
                    <a:pt x="1196" y="1070"/>
                    <a:pt x="1281" y="808"/>
                  </a:cubicBezTo>
                  <a:cubicBezTo>
                    <a:pt x="1385" y="483"/>
                    <a:pt x="1209" y="135"/>
                    <a:pt x="883" y="30"/>
                  </a:cubicBezTo>
                  <a:cubicBezTo>
                    <a:pt x="821" y="10"/>
                    <a:pt x="757" y="0"/>
                    <a:pt x="695" y="0"/>
                  </a:cubicBezTo>
                  <a:close/>
                </a:path>
              </a:pathLst>
            </a:custGeom>
            <a:solidFill>
              <a:schemeClr val="accent1"/>
            </a:solidFill>
            <a:ln w="510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21" name="Google Shape;721;p38"/>
            <p:cNvSpPr/>
            <p:nvPr/>
          </p:nvSpPr>
          <p:spPr>
            <a:xfrm>
              <a:off x="8293313" y="4552993"/>
              <a:ext cx="44404" cy="37878"/>
            </a:xfrm>
            <a:custGeom>
              <a:avLst/>
              <a:gdLst/>
              <a:ahLst/>
              <a:cxnLst/>
              <a:rect l="l" t="t" r="r" b="b"/>
              <a:pathLst>
                <a:path w="905" h="772" extrusionOk="0">
                  <a:moveTo>
                    <a:pt x="519" y="1"/>
                  </a:moveTo>
                  <a:cubicBezTo>
                    <a:pt x="177" y="1"/>
                    <a:pt x="0" y="414"/>
                    <a:pt x="243" y="657"/>
                  </a:cubicBezTo>
                  <a:cubicBezTo>
                    <a:pt x="321" y="736"/>
                    <a:pt x="419" y="771"/>
                    <a:pt x="514" y="771"/>
                  </a:cubicBezTo>
                  <a:cubicBezTo>
                    <a:pt x="713" y="771"/>
                    <a:pt x="905" y="618"/>
                    <a:pt x="905" y="387"/>
                  </a:cubicBezTo>
                  <a:cubicBezTo>
                    <a:pt x="905" y="177"/>
                    <a:pt x="734" y="1"/>
                    <a:pt x="519" y="1"/>
                  </a:cubicBez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22" name="Google Shape;722;p38"/>
            <p:cNvSpPr/>
            <p:nvPr/>
          </p:nvSpPr>
          <p:spPr>
            <a:xfrm>
              <a:off x="8433782" y="4270431"/>
              <a:ext cx="57946" cy="51469"/>
            </a:xfrm>
            <a:custGeom>
              <a:avLst/>
              <a:gdLst/>
              <a:ahLst/>
              <a:cxnLst/>
              <a:rect l="l" t="t" r="r" b="b"/>
              <a:pathLst>
                <a:path w="1181" h="1049" extrusionOk="0">
                  <a:moveTo>
                    <a:pt x="589" y="1"/>
                  </a:moveTo>
                  <a:cubicBezTo>
                    <a:pt x="435" y="1"/>
                    <a:pt x="281" y="69"/>
                    <a:pt x="177" y="199"/>
                  </a:cubicBezTo>
                  <a:cubicBezTo>
                    <a:pt x="0" y="425"/>
                    <a:pt x="39" y="756"/>
                    <a:pt x="265" y="938"/>
                  </a:cubicBezTo>
                  <a:cubicBezTo>
                    <a:pt x="360" y="1012"/>
                    <a:pt x="474" y="1049"/>
                    <a:pt x="588" y="1049"/>
                  </a:cubicBezTo>
                  <a:cubicBezTo>
                    <a:pt x="743" y="1049"/>
                    <a:pt x="897" y="980"/>
                    <a:pt x="999" y="850"/>
                  </a:cubicBezTo>
                  <a:cubicBezTo>
                    <a:pt x="1181" y="623"/>
                    <a:pt x="1142" y="292"/>
                    <a:pt x="916" y="116"/>
                  </a:cubicBezTo>
                  <a:cubicBezTo>
                    <a:pt x="820" y="38"/>
                    <a:pt x="704" y="1"/>
                    <a:pt x="589" y="1"/>
                  </a:cubicBez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23" name="Google Shape;723;p38"/>
            <p:cNvSpPr/>
            <p:nvPr/>
          </p:nvSpPr>
          <p:spPr>
            <a:xfrm>
              <a:off x="8203428" y="4486167"/>
              <a:ext cx="60399" cy="51518"/>
            </a:xfrm>
            <a:custGeom>
              <a:avLst/>
              <a:gdLst/>
              <a:ahLst/>
              <a:cxnLst/>
              <a:rect l="l" t="t" r="r" b="b"/>
              <a:pathLst>
                <a:path w="1231" h="1050" extrusionOk="0">
                  <a:moveTo>
                    <a:pt x="707" y="0"/>
                  </a:moveTo>
                  <a:cubicBezTo>
                    <a:pt x="238" y="0"/>
                    <a:pt x="0" y="563"/>
                    <a:pt x="331" y="894"/>
                  </a:cubicBezTo>
                  <a:cubicBezTo>
                    <a:pt x="437" y="1001"/>
                    <a:pt x="569" y="1050"/>
                    <a:pt x="698" y="1050"/>
                  </a:cubicBezTo>
                  <a:cubicBezTo>
                    <a:pt x="966" y="1050"/>
                    <a:pt x="1225" y="842"/>
                    <a:pt x="1225" y="530"/>
                  </a:cubicBezTo>
                  <a:cubicBezTo>
                    <a:pt x="1231" y="237"/>
                    <a:pt x="993" y="0"/>
                    <a:pt x="707" y="0"/>
                  </a:cubicBez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24" name="Google Shape;724;p38"/>
            <p:cNvSpPr/>
            <p:nvPr/>
          </p:nvSpPr>
          <p:spPr>
            <a:xfrm>
              <a:off x="8025328" y="4591460"/>
              <a:ext cx="46072" cy="39399"/>
            </a:xfrm>
            <a:custGeom>
              <a:avLst/>
              <a:gdLst/>
              <a:ahLst/>
              <a:cxnLst/>
              <a:rect l="l" t="t" r="r" b="b"/>
              <a:pathLst>
                <a:path w="939" h="803" extrusionOk="0">
                  <a:moveTo>
                    <a:pt x="541" y="0"/>
                  </a:moveTo>
                  <a:cubicBezTo>
                    <a:pt x="182" y="0"/>
                    <a:pt x="0" y="430"/>
                    <a:pt x="254" y="684"/>
                  </a:cubicBezTo>
                  <a:cubicBezTo>
                    <a:pt x="336" y="766"/>
                    <a:pt x="436" y="803"/>
                    <a:pt x="535" y="803"/>
                  </a:cubicBezTo>
                  <a:cubicBezTo>
                    <a:pt x="741" y="803"/>
                    <a:pt x="938" y="642"/>
                    <a:pt x="938" y="403"/>
                  </a:cubicBezTo>
                  <a:cubicBezTo>
                    <a:pt x="938" y="182"/>
                    <a:pt x="762" y="0"/>
                    <a:pt x="541" y="0"/>
                  </a:cubicBez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25" name="Google Shape;725;p38"/>
            <p:cNvSpPr/>
            <p:nvPr/>
          </p:nvSpPr>
          <p:spPr>
            <a:xfrm>
              <a:off x="8401301" y="4513643"/>
              <a:ext cx="267453" cy="253911"/>
            </a:xfrm>
            <a:custGeom>
              <a:avLst/>
              <a:gdLst/>
              <a:ahLst/>
              <a:cxnLst/>
              <a:rect l="l" t="t" r="r" b="b"/>
              <a:pathLst>
                <a:path w="5451" h="5175" extrusionOk="0">
                  <a:moveTo>
                    <a:pt x="4009" y="1"/>
                  </a:moveTo>
                  <a:cubicBezTo>
                    <a:pt x="3964" y="1"/>
                    <a:pt x="3917" y="14"/>
                    <a:pt x="3873" y="41"/>
                  </a:cubicBezTo>
                  <a:lnTo>
                    <a:pt x="2681" y="781"/>
                  </a:lnTo>
                  <a:cubicBezTo>
                    <a:pt x="2640" y="806"/>
                    <a:pt x="2592" y="818"/>
                    <a:pt x="2544" y="818"/>
                  </a:cubicBezTo>
                  <a:cubicBezTo>
                    <a:pt x="2508" y="818"/>
                    <a:pt x="2472" y="811"/>
                    <a:pt x="2439" y="797"/>
                  </a:cubicBezTo>
                  <a:lnTo>
                    <a:pt x="1159" y="234"/>
                  </a:lnTo>
                  <a:cubicBezTo>
                    <a:pt x="1123" y="219"/>
                    <a:pt x="1087" y="211"/>
                    <a:pt x="1051" y="211"/>
                  </a:cubicBezTo>
                  <a:cubicBezTo>
                    <a:pt x="893" y="211"/>
                    <a:pt x="760" y="361"/>
                    <a:pt x="800" y="532"/>
                  </a:cubicBezTo>
                  <a:lnTo>
                    <a:pt x="1137" y="1895"/>
                  </a:lnTo>
                  <a:cubicBezTo>
                    <a:pt x="1153" y="1978"/>
                    <a:pt x="1131" y="2066"/>
                    <a:pt x="1076" y="2127"/>
                  </a:cubicBezTo>
                  <a:lnTo>
                    <a:pt x="149" y="3175"/>
                  </a:lnTo>
                  <a:cubicBezTo>
                    <a:pt x="0" y="3335"/>
                    <a:pt x="105" y="3589"/>
                    <a:pt x="320" y="3605"/>
                  </a:cubicBezTo>
                  <a:lnTo>
                    <a:pt x="1716" y="3710"/>
                  </a:lnTo>
                  <a:cubicBezTo>
                    <a:pt x="1804" y="3716"/>
                    <a:pt x="1882" y="3760"/>
                    <a:pt x="1926" y="3837"/>
                  </a:cubicBezTo>
                  <a:lnTo>
                    <a:pt x="2632" y="5045"/>
                  </a:lnTo>
                  <a:cubicBezTo>
                    <a:pt x="2680" y="5132"/>
                    <a:pt x="2766" y="5174"/>
                    <a:pt x="2852" y="5174"/>
                  </a:cubicBezTo>
                  <a:cubicBezTo>
                    <a:pt x="2951" y="5174"/>
                    <a:pt x="3051" y="5119"/>
                    <a:pt x="3095" y="5012"/>
                  </a:cubicBezTo>
                  <a:lnTo>
                    <a:pt x="3625" y="3716"/>
                  </a:lnTo>
                  <a:cubicBezTo>
                    <a:pt x="3658" y="3638"/>
                    <a:pt x="3724" y="3578"/>
                    <a:pt x="3812" y="3561"/>
                  </a:cubicBezTo>
                  <a:lnTo>
                    <a:pt x="5175" y="3263"/>
                  </a:lnTo>
                  <a:cubicBezTo>
                    <a:pt x="5385" y="3214"/>
                    <a:pt x="5451" y="2949"/>
                    <a:pt x="5291" y="2805"/>
                  </a:cubicBezTo>
                  <a:lnTo>
                    <a:pt x="4221" y="1906"/>
                  </a:lnTo>
                  <a:cubicBezTo>
                    <a:pt x="4154" y="1851"/>
                    <a:pt x="4121" y="1768"/>
                    <a:pt x="4127" y="1680"/>
                  </a:cubicBezTo>
                  <a:lnTo>
                    <a:pt x="4265" y="290"/>
                  </a:lnTo>
                  <a:cubicBezTo>
                    <a:pt x="4282" y="126"/>
                    <a:pt x="4152" y="1"/>
                    <a:pt x="4009"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39"/>
          <p:cNvSpPr/>
          <p:nvPr/>
        </p:nvSpPr>
        <p:spPr>
          <a:xfrm>
            <a:off x="861478" y="1215383"/>
            <a:ext cx="1306569" cy="516250"/>
          </a:xfrm>
          <a:custGeom>
            <a:avLst/>
            <a:gdLst/>
            <a:ahLst/>
            <a:cxnLst/>
            <a:rect l="l" t="t" r="r" b="b"/>
            <a:pathLst>
              <a:path w="7775" h="3072" extrusionOk="0">
                <a:moveTo>
                  <a:pt x="3803" y="1"/>
                </a:moveTo>
                <a:cubicBezTo>
                  <a:pt x="3504" y="1"/>
                  <a:pt x="3205" y="64"/>
                  <a:pt x="2936" y="192"/>
                </a:cubicBezTo>
                <a:cubicBezTo>
                  <a:pt x="2219" y="528"/>
                  <a:pt x="1728" y="1256"/>
                  <a:pt x="1606" y="2040"/>
                </a:cubicBezTo>
                <a:cubicBezTo>
                  <a:pt x="1433" y="1910"/>
                  <a:pt x="1227" y="1844"/>
                  <a:pt x="1020" y="1844"/>
                </a:cubicBezTo>
                <a:cubicBezTo>
                  <a:pt x="864" y="1844"/>
                  <a:pt x="708" y="1881"/>
                  <a:pt x="564" y="1957"/>
                </a:cubicBezTo>
                <a:cubicBezTo>
                  <a:pt x="238" y="2134"/>
                  <a:pt x="1" y="2707"/>
                  <a:pt x="29" y="3071"/>
                </a:cubicBezTo>
                <a:lnTo>
                  <a:pt x="7774" y="3071"/>
                </a:lnTo>
                <a:cubicBezTo>
                  <a:pt x="7642" y="2641"/>
                  <a:pt x="7487" y="2332"/>
                  <a:pt x="7145" y="2034"/>
                </a:cubicBezTo>
                <a:cubicBezTo>
                  <a:pt x="6963" y="1881"/>
                  <a:pt x="6716" y="1793"/>
                  <a:pt x="6481" y="1793"/>
                </a:cubicBezTo>
                <a:cubicBezTo>
                  <a:pt x="6267" y="1793"/>
                  <a:pt x="6063" y="1866"/>
                  <a:pt x="5926" y="2029"/>
                </a:cubicBezTo>
                <a:cubicBezTo>
                  <a:pt x="5744" y="1483"/>
                  <a:pt x="5551" y="914"/>
                  <a:pt x="5137" y="512"/>
                </a:cubicBezTo>
                <a:cubicBezTo>
                  <a:pt x="4784" y="172"/>
                  <a:pt x="4294" y="1"/>
                  <a:pt x="3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31" name="Google Shape;731;p39"/>
          <p:cNvSpPr/>
          <p:nvPr/>
        </p:nvSpPr>
        <p:spPr>
          <a:xfrm>
            <a:off x="1641311" y="1639175"/>
            <a:ext cx="141643" cy="134716"/>
          </a:xfrm>
          <a:custGeom>
            <a:avLst/>
            <a:gdLst/>
            <a:ahLst/>
            <a:cxnLst/>
            <a:rect l="l" t="t" r="r" b="b"/>
            <a:pathLst>
              <a:path w="2147" h="2042" extrusionOk="0">
                <a:moveTo>
                  <a:pt x="1077" y="0"/>
                </a:moveTo>
                <a:lnTo>
                  <a:pt x="746" y="673"/>
                </a:lnTo>
                <a:lnTo>
                  <a:pt x="1" y="778"/>
                </a:lnTo>
                <a:lnTo>
                  <a:pt x="536" y="1302"/>
                </a:lnTo>
                <a:lnTo>
                  <a:pt x="415" y="2042"/>
                </a:lnTo>
                <a:lnTo>
                  <a:pt x="1077" y="1694"/>
                </a:lnTo>
                <a:lnTo>
                  <a:pt x="1739" y="2042"/>
                </a:lnTo>
                <a:lnTo>
                  <a:pt x="1612" y="1302"/>
                </a:lnTo>
                <a:lnTo>
                  <a:pt x="2147" y="778"/>
                </a:lnTo>
                <a:lnTo>
                  <a:pt x="1408" y="673"/>
                </a:lnTo>
                <a:lnTo>
                  <a:pt x="1077" y="0"/>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32" name="Google Shape;732;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موارد کلیدی اقدام</a:t>
            </a:r>
            <a:endParaRPr dirty="0">
              <a:cs typeface="B Nazanin" panose="00000400000000000000" pitchFamily="2" charset="-78"/>
            </a:endParaRPr>
          </a:p>
        </p:txBody>
      </p:sp>
      <p:graphicFrame>
        <p:nvGraphicFramePr>
          <p:cNvPr id="733" name="Google Shape;733;p39"/>
          <p:cNvGraphicFramePr/>
          <p:nvPr>
            <p:extLst>
              <p:ext uri="{D42A27DB-BD31-4B8C-83A1-F6EECF244321}">
                <p14:modId xmlns:p14="http://schemas.microsoft.com/office/powerpoint/2010/main" val="2972974706"/>
              </p:ext>
            </p:extLst>
          </p:nvPr>
        </p:nvGraphicFramePr>
        <p:xfrm>
          <a:off x="723900" y="1314010"/>
          <a:ext cx="7700013" cy="3044945"/>
        </p:xfrm>
        <a:graphic>
          <a:graphicData uri="http://schemas.openxmlformats.org/drawingml/2006/table">
            <a:tbl>
              <a:tblPr>
                <a:noFill/>
                <a:tableStyleId>{AA244995-E29D-4DA7-80DA-9998A5738AA0}</a:tableStyleId>
              </a:tblPr>
              <a:tblGrid>
                <a:gridCol w="1676763">
                  <a:extLst>
                    <a:ext uri="{9D8B030D-6E8A-4147-A177-3AD203B41FA5}">
                      <a16:colId xmlns:a16="http://schemas.microsoft.com/office/drawing/2014/main" val="20000"/>
                    </a:ext>
                  </a:extLst>
                </a:gridCol>
                <a:gridCol w="2007750">
                  <a:extLst>
                    <a:ext uri="{9D8B030D-6E8A-4147-A177-3AD203B41FA5}">
                      <a16:colId xmlns:a16="http://schemas.microsoft.com/office/drawing/2014/main" val="20001"/>
                    </a:ext>
                  </a:extLst>
                </a:gridCol>
                <a:gridCol w="2007750">
                  <a:extLst>
                    <a:ext uri="{9D8B030D-6E8A-4147-A177-3AD203B41FA5}">
                      <a16:colId xmlns:a16="http://schemas.microsoft.com/office/drawing/2014/main" val="20002"/>
                    </a:ext>
                  </a:extLst>
                </a:gridCol>
                <a:gridCol w="2007750">
                  <a:extLst>
                    <a:ext uri="{9D8B030D-6E8A-4147-A177-3AD203B41FA5}">
                      <a16:colId xmlns:a16="http://schemas.microsoft.com/office/drawing/2014/main" val="20003"/>
                    </a:ext>
                  </a:extLst>
                </a:gridCol>
              </a:tblGrid>
              <a:tr h="577625">
                <a:tc>
                  <a:txBody>
                    <a:bodyPr/>
                    <a:lstStyle/>
                    <a:p>
                      <a:pPr marL="0" lvl="0" indent="0" algn="ctr" rtl="1">
                        <a:spcBef>
                          <a:spcPts val="0"/>
                        </a:spcBef>
                        <a:spcAft>
                          <a:spcPts val="0"/>
                        </a:spcAft>
                        <a:buNone/>
                      </a:pPr>
                      <a:endParaRPr>
                        <a:solidFill>
                          <a:schemeClr val="dk1"/>
                        </a:solidFill>
                        <a:latin typeface="Raleway"/>
                        <a:ea typeface="Raleway"/>
                        <a:cs typeface="B Nazanin" panose="00000400000000000000" pitchFamily="2" charset="-78"/>
                        <a:sym typeface="Raleway"/>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600" b="1" dirty="0">
                          <a:solidFill>
                            <a:schemeClr val="dk1"/>
                          </a:solidFill>
                          <a:latin typeface="Alatsi"/>
                          <a:ea typeface="Alatsi"/>
                          <a:cs typeface="B Nazanin" panose="00000400000000000000" pitchFamily="2" charset="-78"/>
                          <a:sym typeface="Alatsi"/>
                        </a:rPr>
                        <a:t>سه ماهه اول</a:t>
                      </a:r>
                      <a:endParaRPr sz="1600" b="1" dirty="0">
                        <a:solidFill>
                          <a:schemeClr val="dk1"/>
                        </a:solidFill>
                        <a:latin typeface="Alatsi"/>
                        <a:ea typeface="Alatsi"/>
                        <a:cs typeface="B Nazanin" panose="00000400000000000000" pitchFamily="2" charset="-78"/>
                        <a:sym typeface="Alats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fa-IR" sz="1600" b="1" dirty="0">
                          <a:solidFill>
                            <a:schemeClr val="dk1"/>
                          </a:solidFill>
                          <a:latin typeface="Alatsi"/>
                          <a:ea typeface="Alatsi"/>
                          <a:cs typeface="B Nazanin" panose="00000400000000000000" pitchFamily="2" charset="-78"/>
                          <a:sym typeface="Alatsi"/>
                        </a:rPr>
                        <a:t>ربع دوم</a:t>
                      </a:r>
                      <a:endParaRPr sz="1600" b="1" dirty="0">
                        <a:solidFill>
                          <a:schemeClr val="dk1"/>
                        </a:solidFill>
                        <a:latin typeface="Alatsi"/>
                        <a:ea typeface="Alatsi"/>
                        <a:cs typeface="B Nazanin" panose="00000400000000000000" pitchFamily="2" charset="-78"/>
                        <a:sym typeface="Alats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fa-IR" sz="1600" b="1" dirty="0">
                          <a:solidFill>
                            <a:schemeClr val="dk1"/>
                          </a:solidFill>
                          <a:latin typeface="Alatsi"/>
                          <a:ea typeface="Alatsi"/>
                          <a:cs typeface="B Nazanin" panose="00000400000000000000" pitchFamily="2" charset="-78"/>
                          <a:sym typeface="Alatsi"/>
                        </a:rPr>
                        <a:t>ربع سوم</a:t>
                      </a:r>
                      <a:endParaRPr sz="1600" b="1" dirty="0">
                        <a:solidFill>
                          <a:schemeClr val="dk1"/>
                        </a:solidFill>
                        <a:latin typeface="Alatsi"/>
                        <a:ea typeface="Alatsi"/>
                        <a:cs typeface="B Nazanin" panose="00000400000000000000" pitchFamily="2" charset="-78"/>
                        <a:sym typeface="Alats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93850">
                <a:tc>
                  <a:txBody>
                    <a:bodyPr/>
                    <a:lstStyle/>
                    <a:p>
                      <a:pPr marL="0" lvl="0" indent="0" algn="ctr" rtl="1">
                        <a:spcBef>
                          <a:spcPts val="0"/>
                        </a:spcBef>
                        <a:spcAft>
                          <a:spcPts val="0"/>
                        </a:spcAft>
                        <a:buNone/>
                      </a:pPr>
                      <a:r>
                        <a:rPr lang="fa-IR" b="1" dirty="0">
                          <a:solidFill>
                            <a:schemeClr val="dk1"/>
                          </a:solidFill>
                          <a:latin typeface="Alatsi"/>
                          <a:ea typeface="Alatsi"/>
                          <a:cs typeface="B Nazanin" panose="00000400000000000000" pitchFamily="2" charset="-78"/>
                          <a:sym typeface="Alatsi"/>
                        </a:rPr>
                        <a:t>اقدام کلیدی 1</a:t>
                      </a:r>
                      <a:endParaRPr b="1" dirty="0">
                        <a:solidFill>
                          <a:schemeClr val="dk1"/>
                        </a:solidFill>
                        <a:latin typeface="Alatsi"/>
                        <a:ea typeface="Alatsi"/>
                        <a:cs typeface="B Nazanin" panose="00000400000000000000" pitchFamily="2" charset="-78"/>
                        <a:sym typeface="Alats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100" dirty="0">
                          <a:solidFill>
                            <a:schemeClr val="dk2"/>
                          </a:solidFill>
                          <a:latin typeface="Sora"/>
                          <a:ea typeface="Sora"/>
                          <a:cs typeface="B Nazanin" panose="00000400000000000000" pitchFamily="2" charset="-78"/>
                          <a:sym typeface="Sora"/>
                        </a:rPr>
                        <a:t>رویه های دقیق ایجاد کنید</a:t>
                      </a:r>
                      <a:endParaRPr sz="1100" dirty="0">
                        <a:solidFill>
                          <a:schemeClr val="dk2"/>
                        </a:solidFill>
                        <a:latin typeface="Sora"/>
                        <a:ea typeface="Sora"/>
                        <a:cs typeface="B Nazanin" panose="00000400000000000000" pitchFamily="2" charset="-78"/>
                        <a:sym typeface="Sor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100" dirty="0">
                          <a:solidFill>
                            <a:schemeClr val="dk2"/>
                          </a:solidFill>
                          <a:latin typeface="Sora"/>
                          <a:ea typeface="Sora"/>
                          <a:cs typeface="B Nazanin" panose="00000400000000000000" pitchFamily="2" charset="-78"/>
                          <a:sym typeface="Sora"/>
                        </a:rPr>
                        <a:t>نظارت و بررسی کنید</a:t>
                      </a:r>
                    </a:p>
                    <a:p>
                      <a:pPr marL="0" lvl="0" indent="0" algn="ctr" rtl="1">
                        <a:spcBef>
                          <a:spcPts val="0"/>
                        </a:spcBef>
                        <a:spcAft>
                          <a:spcPts val="0"/>
                        </a:spcAft>
                        <a:buNone/>
                      </a:pPr>
                      <a:r>
                        <a:rPr lang="fa-IR" sz="1100" dirty="0">
                          <a:solidFill>
                            <a:schemeClr val="dk2"/>
                          </a:solidFill>
                          <a:latin typeface="Sora"/>
                          <a:ea typeface="Sora"/>
                          <a:cs typeface="B Nazanin" panose="00000400000000000000" pitchFamily="2" charset="-78"/>
                          <a:sym typeface="Sora"/>
                        </a:rPr>
                        <a:t>عملکرد فرآیند</a:t>
                      </a:r>
                      <a:endParaRPr sz="1100" dirty="0">
                        <a:solidFill>
                          <a:schemeClr val="dk2"/>
                        </a:solidFill>
                        <a:latin typeface="Sora"/>
                        <a:ea typeface="Sora"/>
                        <a:cs typeface="B Nazanin" panose="00000400000000000000" pitchFamily="2" charset="-78"/>
                        <a:sym typeface="Sor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100" dirty="0">
                          <a:solidFill>
                            <a:schemeClr val="dk2"/>
                          </a:solidFill>
                          <a:latin typeface="Sora"/>
                          <a:ea typeface="Sora"/>
                          <a:cs typeface="B Nazanin" panose="00000400000000000000" pitchFamily="2" charset="-78"/>
                          <a:sym typeface="Sora"/>
                        </a:rPr>
                        <a:t>اندازه گیری کنید</a:t>
                      </a:r>
                    </a:p>
                    <a:p>
                      <a:pPr marL="0" lvl="0" indent="0" algn="ctr" rtl="1">
                        <a:spcBef>
                          <a:spcPts val="0"/>
                        </a:spcBef>
                        <a:spcAft>
                          <a:spcPts val="0"/>
                        </a:spcAft>
                        <a:buNone/>
                      </a:pPr>
                      <a:r>
                        <a:rPr lang="fa-IR" sz="1100" dirty="0">
                          <a:solidFill>
                            <a:schemeClr val="dk2"/>
                          </a:solidFill>
                          <a:latin typeface="Sora"/>
                          <a:ea typeface="Sora"/>
                          <a:cs typeface="B Nazanin" panose="00000400000000000000" pitchFamily="2" charset="-78"/>
                          <a:sym typeface="Sora"/>
                        </a:rPr>
                        <a:t>اثربخشی فرآیندها</a:t>
                      </a:r>
                      <a:endParaRPr sz="1100" dirty="0">
                        <a:solidFill>
                          <a:schemeClr val="dk2"/>
                        </a:solidFill>
                        <a:latin typeface="Sora"/>
                        <a:ea typeface="Sora"/>
                        <a:cs typeface="B Nazanin" panose="00000400000000000000" pitchFamily="2" charset="-78"/>
                        <a:sym typeface="Sor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21475">
                <a:tc>
                  <a:txBody>
                    <a:bodyPr/>
                    <a:lstStyle/>
                    <a:p>
                      <a:pPr marL="0" lvl="0" indent="0" algn="ctr" rtl="1">
                        <a:spcBef>
                          <a:spcPts val="0"/>
                        </a:spcBef>
                        <a:spcAft>
                          <a:spcPts val="0"/>
                        </a:spcAft>
                        <a:buNone/>
                      </a:pPr>
                      <a:r>
                        <a:rPr lang="fa-IR" b="1" dirty="0">
                          <a:solidFill>
                            <a:schemeClr val="dk1"/>
                          </a:solidFill>
                          <a:latin typeface="Alatsi"/>
                          <a:ea typeface="Alatsi"/>
                          <a:cs typeface="B Nazanin" panose="00000400000000000000" pitchFamily="2" charset="-78"/>
                          <a:sym typeface="Alatsi"/>
                        </a:rPr>
                        <a:t>اقدام کلیدی </a:t>
                      </a:r>
                      <a:r>
                        <a:rPr lang="en" b="1" dirty="0">
                          <a:solidFill>
                            <a:schemeClr val="dk1"/>
                          </a:solidFill>
                          <a:latin typeface="Alatsi"/>
                          <a:ea typeface="Alatsi"/>
                          <a:cs typeface="B Nazanin" panose="00000400000000000000" pitchFamily="2" charset="-78"/>
                          <a:sym typeface="Alatsi"/>
                        </a:rPr>
                        <a:t>2</a:t>
                      </a:r>
                      <a:endParaRPr b="1" dirty="0">
                        <a:solidFill>
                          <a:schemeClr val="dk1"/>
                        </a:solidFill>
                        <a:latin typeface="Alatsi"/>
                        <a:ea typeface="Alatsi"/>
                        <a:cs typeface="B Nazanin" panose="00000400000000000000" pitchFamily="2" charset="-78"/>
                        <a:sym typeface="Alats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100" dirty="0">
                          <a:solidFill>
                            <a:schemeClr val="dk2"/>
                          </a:solidFill>
                          <a:latin typeface="Sora"/>
                          <a:ea typeface="Sora"/>
                          <a:cs typeface="B Nazanin" panose="00000400000000000000" pitchFamily="2" charset="-78"/>
                          <a:sym typeface="Sora"/>
                        </a:rPr>
                        <a:t>از تجزیه و تحلیل داده ها استفاده کنید</a:t>
                      </a:r>
                    </a:p>
                    <a:p>
                      <a:pPr marL="0" lvl="0" indent="0" algn="ctr" rtl="1">
                        <a:spcBef>
                          <a:spcPts val="0"/>
                        </a:spcBef>
                        <a:spcAft>
                          <a:spcPts val="0"/>
                        </a:spcAft>
                        <a:buNone/>
                      </a:pPr>
                      <a:r>
                        <a:rPr lang="fa-IR" sz="1100" dirty="0">
                          <a:solidFill>
                            <a:schemeClr val="dk2"/>
                          </a:solidFill>
                          <a:latin typeface="Sora"/>
                          <a:ea typeface="Sora"/>
                          <a:cs typeface="B Nazanin" panose="00000400000000000000" pitchFamily="2" charset="-78"/>
                          <a:sym typeface="Sora"/>
                        </a:rPr>
                        <a:t>برای به دست آوردن بینش</a:t>
                      </a:r>
                      <a:endParaRPr sz="1100" dirty="0">
                        <a:solidFill>
                          <a:schemeClr val="dk2"/>
                        </a:solidFill>
                        <a:latin typeface="Sora"/>
                        <a:ea typeface="Sora"/>
                        <a:cs typeface="B Nazanin" panose="00000400000000000000" pitchFamily="2" charset="-78"/>
                        <a:sym typeface="Sor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100" dirty="0">
                          <a:solidFill>
                            <a:schemeClr val="dk2"/>
                          </a:solidFill>
                          <a:latin typeface="Sora"/>
                          <a:ea typeface="Sora"/>
                          <a:cs typeface="B Nazanin" panose="00000400000000000000" pitchFamily="2" charset="-78"/>
                          <a:sym typeface="Sora"/>
                        </a:rPr>
                        <a:t>استراتژی هایی برای کاهش ضایعات ایجاد کنید</a:t>
                      </a:r>
                      <a:endParaRPr sz="1100" dirty="0">
                        <a:solidFill>
                          <a:schemeClr val="dk2"/>
                        </a:solidFill>
                        <a:latin typeface="Sora"/>
                        <a:ea typeface="Sora"/>
                        <a:cs typeface="B Nazanin" panose="00000400000000000000" pitchFamily="2" charset="-78"/>
                        <a:sym typeface="Sor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100" dirty="0">
                          <a:solidFill>
                            <a:schemeClr val="dk2"/>
                          </a:solidFill>
                          <a:latin typeface="Sora"/>
                          <a:ea typeface="Sora"/>
                          <a:cs typeface="B Nazanin" panose="00000400000000000000" pitchFamily="2" charset="-78"/>
                          <a:sym typeface="Sora"/>
                        </a:rPr>
                        <a:t>با تکنولوژی ها و روندهای جدید به روز باشید</a:t>
                      </a:r>
                      <a:endParaRPr sz="1100" dirty="0">
                        <a:solidFill>
                          <a:schemeClr val="dk2"/>
                        </a:solidFill>
                        <a:latin typeface="Sora"/>
                        <a:ea typeface="Sora"/>
                        <a:cs typeface="B Nazanin" panose="00000400000000000000" pitchFamily="2" charset="-78"/>
                        <a:sym typeface="Sor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3850">
                <a:tc>
                  <a:txBody>
                    <a:bodyPr/>
                    <a:lstStyle/>
                    <a:p>
                      <a:pPr marL="0" lvl="0" indent="0" algn="ctr" rtl="1">
                        <a:spcBef>
                          <a:spcPts val="0"/>
                        </a:spcBef>
                        <a:spcAft>
                          <a:spcPts val="0"/>
                        </a:spcAft>
                        <a:buNone/>
                      </a:pPr>
                      <a:r>
                        <a:rPr lang="fa-IR" b="1" dirty="0">
                          <a:solidFill>
                            <a:schemeClr val="dk1"/>
                          </a:solidFill>
                          <a:latin typeface="Alatsi"/>
                          <a:ea typeface="Alatsi"/>
                          <a:cs typeface="B Nazanin" panose="00000400000000000000" pitchFamily="2" charset="-78"/>
                          <a:sym typeface="Alatsi"/>
                        </a:rPr>
                        <a:t>اقدام کلیدی </a:t>
                      </a:r>
                      <a:r>
                        <a:rPr lang="en" b="1" dirty="0">
                          <a:solidFill>
                            <a:schemeClr val="dk1"/>
                          </a:solidFill>
                          <a:latin typeface="Alatsi"/>
                          <a:ea typeface="Alatsi"/>
                          <a:cs typeface="B Nazanin" panose="00000400000000000000" pitchFamily="2" charset="-78"/>
                          <a:sym typeface="Alatsi"/>
                        </a:rPr>
                        <a:t>3</a:t>
                      </a:r>
                      <a:endParaRPr b="1" dirty="0">
                        <a:solidFill>
                          <a:schemeClr val="dk1"/>
                        </a:solidFill>
                        <a:latin typeface="Alatsi"/>
                        <a:ea typeface="Alatsi"/>
                        <a:cs typeface="B Nazanin" panose="00000400000000000000" pitchFamily="2" charset="-78"/>
                        <a:sym typeface="Alats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100" dirty="0">
                          <a:solidFill>
                            <a:schemeClr val="dk2"/>
                          </a:solidFill>
                          <a:latin typeface="Sora"/>
                          <a:ea typeface="Sora"/>
                          <a:cs typeface="B Nazanin" panose="00000400000000000000" pitchFamily="2" charset="-78"/>
                          <a:sym typeface="Sora"/>
                        </a:rPr>
                        <a:t>روی راه حل های فناوری برای اتوماسیون سرمایه گذاری کنید</a:t>
                      </a:r>
                      <a:endParaRPr sz="1100" dirty="0">
                        <a:solidFill>
                          <a:schemeClr val="dk2"/>
                        </a:solidFill>
                        <a:latin typeface="Sora"/>
                        <a:ea typeface="Sora"/>
                        <a:cs typeface="B Nazanin" panose="00000400000000000000" pitchFamily="2" charset="-78"/>
                        <a:sym typeface="Sor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100" dirty="0">
                          <a:solidFill>
                            <a:schemeClr val="dk2"/>
                          </a:solidFill>
                          <a:latin typeface="Sora"/>
                          <a:ea typeface="Sora"/>
                          <a:cs typeface="B Nazanin" panose="00000400000000000000" pitchFamily="2" charset="-78"/>
                          <a:sym typeface="Sora"/>
                        </a:rPr>
                        <a:t>کنترل هزینه ها را ایجاد کنید و هزینه های اضافی را کاهش دهید</a:t>
                      </a:r>
                      <a:endParaRPr sz="1100" dirty="0">
                        <a:solidFill>
                          <a:schemeClr val="dk2"/>
                        </a:solidFill>
                        <a:latin typeface="Sora"/>
                        <a:ea typeface="Sora"/>
                        <a:cs typeface="B Nazanin" panose="00000400000000000000" pitchFamily="2" charset="-78"/>
                        <a:sym typeface="Sor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100" dirty="0">
                          <a:solidFill>
                            <a:schemeClr val="dk2"/>
                          </a:solidFill>
                          <a:latin typeface="Sora"/>
                          <a:ea typeface="Sora"/>
                          <a:cs typeface="B Nazanin" panose="00000400000000000000" pitchFamily="2" charset="-78"/>
                          <a:sym typeface="Sora"/>
                        </a:rPr>
                        <a:t>محیطی از همکاری را ایجاد کنید</a:t>
                      </a:r>
                      <a:endParaRPr sz="1100" dirty="0">
                        <a:solidFill>
                          <a:schemeClr val="dk2"/>
                        </a:solidFill>
                        <a:latin typeface="Sora"/>
                        <a:ea typeface="Sora"/>
                        <a:cs typeface="B Nazanin" panose="00000400000000000000" pitchFamily="2" charset="-78"/>
                        <a:sym typeface="Sor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3850">
                <a:tc>
                  <a:txBody>
                    <a:bodyPr/>
                    <a:lstStyle/>
                    <a:p>
                      <a:pPr marL="0" lvl="0" indent="0" algn="ctr" rtl="1">
                        <a:spcBef>
                          <a:spcPts val="0"/>
                        </a:spcBef>
                        <a:spcAft>
                          <a:spcPts val="0"/>
                        </a:spcAft>
                        <a:buNone/>
                      </a:pPr>
                      <a:r>
                        <a:rPr lang="fa-IR" b="1" dirty="0">
                          <a:solidFill>
                            <a:schemeClr val="dk1"/>
                          </a:solidFill>
                          <a:latin typeface="Alatsi"/>
                          <a:ea typeface="Alatsi"/>
                          <a:cs typeface="B Nazanin" panose="00000400000000000000" pitchFamily="2" charset="-78"/>
                          <a:sym typeface="Alatsi"/>
                        </a:rPr>
                        <a:t>اقدام کلیدی </a:t>
                      </a:r>
                      <a:r>
                        <a:rPr lang="en" b="1" dirty="0">
                          <a:solidFill>
                            <a:schemeClr val="dk1"/>
                          </a:solidFill>
                          <a:latin typeface="Alatsi"/>
                          <a:ea typeface="Alatsi"/>
                          <a:cs typeface="B Nazanin" panose="00000400000000000000" pitchFamily="2" charset="-78"/>
                          <a:sym typeface="Alatsi"/>
                        </a:rPr>
                        <a:t>4</a:t>
                      </a:r>
                      <a:endParaRPr b="1" dirty="0">
                        <a:solidFill>
                          <a:schemeClr val="dk1"/>
                        </a:solidFill>
                        <a:latin typeface="Alatsi"/>
                        <a:ea typeface="Alatsi"/>
                        <a:cs typeface="B Nazanin" panose="00000400000000000000" pitchFamily="2" charset="-78"/>
                        <a:sym typeface="Alats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100" dirty="0">
                          <a:solidFill>
                            <a:schemeClr val="dk2"/>
                          </a:solidFill>
                          <a:latin typeface="Sora"/>
                          <a:ea typeface="Sora"/>
                          <a:cs typeface="B Nazanin" panose="00000400000000000000" pitchFamily="2" charset="-78"/>
                          <a:sym typeface="Sora"/>
                        </a:rPr>
                        <a:t>روی بهبود مستمر تمرکز کنید</a:t>
                      </a:r>
                      <a:endParaRPr sz="1100" dirty="0">
                        <a:solidFill>
                          <a:schemeClr val="dk2"/>
                        </a:solidFill>
                        <a:latin typeface="Sora"/>
                        <a:ea typeface="Sora"/>
                        <a:cs typeface="B Nazanin" panose="00000400000000000000" pitchFamily="2" charset="-78"/>
                        <a:sym typeface="Sor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100" dirty="0">
                          <a:solidFill>
                            <a:schemeClr val="dk2"/>
                          </a:solidFill>
                          <a:latin typeface="Sora"/>
                          <a:ea typeface="Sora"/>
                          <a:cs typeface="B Nazanin" panose="00000400000000000000" pitchFamily="2" charset="-78"/>
                          <a:sym typeface="Sora"/>
                        </a:rPr>
                        <a:t>اطمینان از مدیریت صحیح منابع</a:t>
                      </a:r>
                      <a:endParaRPr sz="1100" dirty="0">
                        <a:solidFill>
                          <a:schemeClr val="dk2"/>
                        </a:solidFill>
                        <a:latin typeface="Sora"/>
                        <a:ea typeface="Sora"/>
                        <a:cs typeface="B Nazanin" panose="00000400000000000000" pitchFamily="2" charset="-78"/>
                        <a:sym typeface="Sor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100" dirty="0">
                          <a:solidFill>
                            <a:schemeClr val="dk2"/>
                          </a:solidFill>
                          <a:latin typeface="Sora"/>
                          <a:ea typeface="Sora"/>
                          <a:cs typeface="B Nazanin" panose="00000400000000000000" pitchFamily="2" charset="-78"/>
                          <a:sym typeface="Sora"/>
                        </a:rPr>
                        <a:t>بهترین شیوه ها را از خارج تحقیق کنید</a:t>
                      </a:r>
                      <a:endParaRPr sz="1100" dirty="0">
                        <a:solidFill>
                          <a:schemeClr val="dk2"/>
                        </a:solidFill>
                        <a:latin typeface="Sora"/>
                        <a:ea typeface="Sora"/>
                        <a:cs typeface="B Nazanin" panose="00000400000000000000" pitchFamily="2" charset="-78"/>
                        <a:sym typeface="Sor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pSp>
        <p:nvGrpSpPr>
          <p:cNvPr id="734" name="Google Shape;734;p39"/>
          <p:cNvGrpSpPr/>
          <p:nvPr/>
        </p:nvGrpSpPr>
        <p:grpSpPr>
          <a:xfrm rot="-8100000">
            <a:off x="611415" y="1070264"/>
            <a:ext cx="498643" cy="1348959"/>
            <a:chOff x="1595911" y="3197459"/>
            <a:chExt cx="673275" cy="1821383"/>
          </a:xfrm>
        </p:grpSpPr>
        <p:sp>
          <p:nvSpPr>
            <p:cNvPr id="735" name="Google Shape;735;p39"/>
            <p:cNvSpPr/>
            <p:nvPr/>
          </p:nvSpPr>
          <p:spPr>
            <a:xfrm>
              <a:off x="1595911" y="3197459"/>
              <a:ext cx="673275" cy="1821383"/>
            </a:xfrm>
            <a:custGeom>
              <a:avLst/>
              <a:gdLst/>
              <a:ahLst/>
              <a:cxnLst/>
              <a:rect l="l" t="t" r="r" b="b"/>
              <a:pathLst>
                <a:path w="10053" h="27197" extrusionOk="0">
                  <a:moveTo>
                    <a:pt x="5031" y="987"/>
                  </a:moveTo>
                  <a:cubicBezTo>
                    <a:pt x="5300" y="987"/>
                    <a:pt x="5575" y="1088"/>
                    <a:pt x="5799" y="1311"/>
                  </a:cubicBezTo>
                  <a:cubicBezTo>
                    <a:pt x="6488" y="2001"/>
                    <a:pt x="6003" y="3181"/>
                    <a:pt x="5026" y="3181"/>
                  </a:cubicBezTo>
                  <a:cubicBezTo>
                    <a:pt x="4420" y="3176"/>
                    <a:pt x="3929" y="2685"/>
                    <a:pt x="3934" y="2083"/>
                  </a:cubicBezTo>
                  <a:lnTo>
                    <a:pt x="3929" y="2083"/>
                  </a:lnTo>
                  <a:cubicBezTo>
                    <a:pt x="3929" y="1423"/>
                    <a:pt x="4468" y="987"/>
                    <a:pt x="5031" y="987"/>
                  </a:cubicBezTo>
                  <a:close/>
                  <a:moveTo>
                    <a:pt x="5037" y="1"/>
                  </a:moveTo>
                  <a:cubicBezTo>
                    <a:pt x="4756" y="1"/>
                    <a:pt x="4473" y="67"/>
                    <a:pt x="4210" y="202"/>
                  </a:cubicBezTo>
                  <a:cubicBezTo>
                    <a:pt x="3493" y="572"/>
                    <a:pt x="3112" y="1377"/>
                    <a:pt x="3278" y="2166"/>
                  </a:cubicBezTo>
                  <a:cubicBezTo>
                    <a:pt x="3581" y="3562"/>
                    <a:pt x="4127" y="6260"/>
                    <a:pt x="4177" y="7832"/>
                  </a:cubicBezTo>
                  <a:cubicBezTo>
                    <a:pt x="4221" y="9277"/>
                    <a:pt x="4210" y="11346"/>
                    <a:pt x="4193" y="12588"/>
                  </a:cubicBezTo>
                  <a:cubicBezTo>
                    <a:pt x="1810" y="13172"/>
                    <a:pt x="1" y="16196"/>
                    <a:pt x="1" y="19842"/>
                  </a:cubicBezTo>
                  <a:cubicBezTo>
                    <a:pt x="1" y="23903"/>
                    <a:pt x="2251" y="27196"/>
                    <a:pt x="5026" y="27196"/>
                  </a:cubicBezTo>
                  <a:cubicBezTo>
                    <a:pt x="7807" y="27196"/>
                    <a:pt x="10052" y="23903"/>
                    <a:pt x="10052" y="19842"/>
                  </a:cubicBezTo>
                  <a:cubicBezTo>
                    <a:pt x="10052" y="16201"/>
                    <a:pt x="8243" y="13178"/>
                    <a:pt x="5871" y="12588"/>
                  </a:cubicBezTo>
                  <a:cubicBezTo>
                    <a:pt x="5854" y="11346"/>
                    <a:pt x="5837" y="9277"/>
                    <a:pt x="5882" y="7832"/>
                  </a:cubicBezTo>
                  <a:cubicBezTo>
                    <a:pt x="5931" y="6260"/>
                    <a:pt x="6477" y="3562"/>
                    <a:pt x="6781" y="2166"/>
                  </a:cubicBezTo>
                  <a:cubicBezTo>
                    <a:pt x="6902" y="1592"/>
                    <a:pt x="6742" y="1002"/>
                    <a:pt x="6351" y="572"/>
                  </a:cubicBezTo>
                  <a:cubicBezTo>
                    <a:pt x="6001" y="198"/>
                    <a:pt x="5523" y="1"/>
                    <a:pt x="5037" y="1"/>
                  </a:cubicBezTo>
                  <a:close/>
                </a:path>
              </a:pathLst>
            </a:custGeom>
            <a:solidFill>
              <a:schemeClr val="l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36" name="Google Shape;736;p39"/>
            <p:cNvSpPr/>
            <p:nvPr/>
          </p:nvSpPr>
          <p:spPr>
            <a:xfrm>
              <a:off x="1666833" y="4137259"/>
              <a:ext cx="531762" cy="777790"/>
            </a:xfrm>
            <a:custGeom>
              <a:avLst/>
              <a:gdLst/>
              <a:ahLst/>
              <a:cxnLst/>
              <a:rect l="l" t="t" r="r" b="b"/>
              <a:pathLst>
                <a:path w="7940" h="11614" extrusionOk="0">
                  <a:moveTo>
                    <a:pt x="3967" y="0"/>
                  </a:moveTo>
                  <a:cubicBezTo>
                    <a:pt x="1777" y="0"/>
                    <a:pt x="1" y="2599"/>
                    <a:pt x="1" y="5804"/>
                  </a:cubicBezTo>
                  <a:cubicBezTo>
                    <a:pt x="1" y="9009"/>
                    <a:pt x="1777" y="11613"/>
                    <a:pt x="3967" y="11613"/>
                  </a:cubicBezTo>
                  <a:cubicBezTo>
                    <a:pt x="6158" y="11613"/>
                    <a:pt x="7940" y="9009"/>
                    <a:pt x="7940" y="5804"/>
                  </a:cubicBezTo>
                  <a:cubicBezTo>
                    <a:pt x="7940" y="2599"/>
                    <a:pt x="6158" y="0"/>
                    <a:pt x="3967" y="0"/>
                  </a:cubicBez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37" name="Google Shape;737;p39"/>
            <p:cNvSpPr/>
            <p:nvPr/>
          </p:nvSpPr>
          <p:spPr>
            <a:xfrm>
              <a:off x="2060689" y="4798194"/>
              <a:ext cx="66972" cy="59938"/>
            </a:xfrm>
            <a:custGeom>
              <a:avLst/>
              <a:gdLst/>
              <a:ahLst/>
              <a:cxnLst/>
              <a:rect l="l" t="t" r="r" b="b"/>
              <a:pathLst>
                <a:path w="1000" h="895" fill="none" extrusionOk="0">
                  <a:moveTo>
                    <a:pt x="999" y="895"/>
                  </a:moveTo>
                  <a:cubicBezTo>
                    <a:pt x="641" y="624"/>
                    <a:pt x="304" y="326"/>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38" name="Google Shape;738;p39"/>
            <p:cNvSpPr/>
            <p:nvPr/>
          </p:nvSpPr>
          <p:spPr>
            <a:xfrm>
              <a:off x="2105024" y="4713208"/>
              <a:ext cx="73603" cy="38173"/>
            </a:xfrm>
            <a:custGeom>
              <a:avLst/>
              <a:gdLst/>
              <a:ahLst/>
              <a:cxnLst/>
              <a:rect l="l" t="t" r="r" b="b"/>
              <a:pathLst>
                <a:path w="1099" h="570" fill="none" extrusionOk="0">
                  <a:moveTo>
                    <a:pt x="1099" y="569"/>
                  </a:moveTo>
                  <a:cubicBezTo>
                    <a:pt x="735" y="382"/>
                    <a:pt x="370" y="194"/>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39" name="Google Shape;739;p39"/>
            <p:cNvSpPr/>
            <p:nvPr/>
          </p:nvSpPr>
          <p:spPr>
            <a:xfrm>
              <a:off x="2138308" y="4642688"/>
              <a:ext cx="65097" cy="25917"/>
            </a:xfrm>
            <a:custGeom>
              <a:avLst/>
              <a:gdLst/>
              <a:ahLst/>
              <a:cxnLst/>
              <a:rect l="l" t="t" r="r" b="b"/>
              <a:pathLst>
                <a:path w="972" h="387" fill="none" extrusionOk="0">
                  <a:moveTo>
                    <a:pt x="971" y="386"/>
                  </a:moveTo>
                  <a:cubicBezTo>
                    <a:pt x="662" y="221"/>
                    <a:pt x="337" y="94"/>
                    <a:pt x="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40" name="Google Shape;740;p39"/>
            <p:cNvSpPr/>
            <p:nvPr/>
          </p:nvSpPr>
          <p:spPr>
            <a:xfrm>
              <a:off x="2143130" y="4452357"/>
              <a:ext cx="80233" cy="4554"/>
            </a:xfrm>
            <a:custGeom>
              <a:avLst/>
              <a:gdLst/>
              <a:ahLst/>
              <a:cxnLst/>
              <a:rect l="l" t="t" r="r" b="b"/>
              <a:pathLst>
                <a:path w="1198" h="68" fill="none" extrusionOk="0">
                  <a:moveTo>
                    <a:pt x="1197" y="1"/>
                  </a:moveTo>
                  <a:cubicBezTo>
                    <a:pt x="800" y="51"/>
                    <a:pt x="397" y="67"/>
                    <a:pt x="0" y="45"/>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41" name="Google Shape;741;p39"/>
            <p:cNvSpPr/>
            <p:nvPr/>
          </p:nvSpPr>
          <p:spPr>
            <a:xfrm>
              <a:off x="2134223" y="4358933"/>
              <a:ext cx="64762" cy="15537"/>
            </a:xfrm>
            <a:custGeom>
              <a:avLst/>
              <a:gdLst/>
              <a:ahLst/>
              <a:cxnLst/>
              <a:rect l="l" t="t" r="r" b="b"/>
              <a:pathLst>
                <a:path w="967" h="232" fill="none" extrusionOk="0">
                  <a:moveTo>
                    <a:pt x="966" y="0"/>
                  </a:moveTo>
                  <a:lnTo>
                    <a:pt x="1" y="232"/>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42" name="Google Shape;742;p39"/>
            <p:cNvSpPr/>
            <p:nvPr/>
          </p:nvSpPr>
          <p:spPr>
            <a:xfrm>
              <a:off x="2112056" y="4247359"/>
              <a:ext cx="48823" cy="55853"/>
            </a:xfrm>
            <a:custGeom>
              <a:avLst/>
              <a:gdLst/>
              <a:ahLst/>
              <a:cxnLst/>
              <a:rect l="l" t="t" r="r" b="b"/>
              <a:pathLst>
                <a:path w="729" h="834" fill="none" extrusionOk="0">
                  <a:moveTo>
                    <a:pt x="729" y="0"/>
                  </a:moveTo>
                  <a:cubicBezTo>
                    <a:pt x="470" y="259"/>
                    <a:pt x="221" y="541"/>
                    <a:pt x="1" y="833"/>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43" name="Google Shape;743;p39"/>
            <p:cNvSpPr/>
            <p:nvPr/>
          </p:nvSpPr>
          <p:spPr>
            <a:xfrm>
              <a:off x="2061091" y="4164584"/>
              <a:ext cx="37371" cy="73935"/>
            </a:xfrm>
            <a:custGeom>
              <a:avLst/>
              <a:gdLst/>
              <a:ahLst/>
              <a:cxnLst/>
              <a:rect l="l" t="t" r="r" b="b"/>
              <a:pathLst>
                <a:path w="558" h="1104" fill="none" extrusionOk="0">
                  <a:moveTo>
                    <a:pt x="0" y="1104"/>
                  </a:moveTo>
                  <a:lnTo>
                    <a:pt x="558" y="0"/>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44" name="Google Shape;744;p39"/>
            <p:cNvSpPr/>
            <p:nvPr/>
          </p:nvSpPr>
          <p:spPr>
            <a:xfrm>
              <a:off x="1990905" y="4124267"/>
              <a:ext cx="13328" cy="67372"/>
            </a:xfrm>
            <a:custGeom>
              <a:avLst/>
              <a:gdLst/>
              <a:ahLst/>
              <a:cxnLst/>
              <a:rect l="l" t="t" r="r" b="b"/>
              <a:pathLst>
                <a:path w="199" h="1006" fill="none" extrusionOk="0">
                  <a:moveTo>
                    <a:pt x="0" y="1005"/>
                  </a:moveTo>
                  <a:cubicBezTo>
                    <a:pt x="28" y="663"/>
                    <a:pt x="94" y="326"/>
                    <a:pt x="199"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45" name="Google Shape;745;p39"/>
            <p:cNvSpPr/>
            <p:nvPr/>
          </p:nvSpPr>
          <p:spPr>
            <a:xfrm>
              <a:off x="2002692" y="4853646"/>
              <a:ext cx="35562" cy="49223"/>
            </a:xfrm>
            <a:custGeom>
              <a:avLst/>
              <a:gdLst/>
              <a:ahLst/>
              <a:cxnLst/>
              <a:rect l="l" t="t" r="r" b="b"/>
              <a:pathLst>
                <a:path w="531" h="735" fill="none" extrusionOk="0">
                  <a:moveTo>
                    <a:pt x="530" y="734"/>
                  </a:moveTo>
                  <a:cubicBezTo>
                    <a:pt x="376" y="475"/>
                    <a:pt x="199" y="227"/>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46" name="Google Shape;746;p39"/>
            <p:cNvSpPr/>
            <p:nvPr/>
          </p:nvSpPr>
          <p:spPr>
            <a:xfrm>
              <a:off x="1921054" y="4891350"/>
              <a:ext cx="12256" cy="69515"/>
            </a:xfrm>
            <a:custGeom>
              <a:avLst/>
              <a:gdLst/>
              <a:ahLst/>
              <a:cxnLst/>
              <a:rect l="l" t="t" r="r" b="b"/>
              <a:pathLst>
                <a:path w="183" h="1038" fill="none" extrusionOk="0">
                  <a:moveTo>
                    <a:pt x="182" y="1037"/>
                  </a:moveTo>
                  <a:cubicBezTo>
                    <a:pt x="160" y="684"/>
                    <a:pt x="100" y="337"/>
                    <a:pt x="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47" name="Google Shape;747;p39"/>
            <p:cNvSpPr/>
            <p:nvPr/>
          </p:nvSpPr>
          <p:spPr>
            <a:xfrm>
              <a:off x="1824281" y="4851436"/>
              <a:ext cx="18150" cy="75810"/>
            </a:xfrm>
            <a:custGeom>
              <a:avLst/>
              <a:gdLst/>
              <a:ahLst/>
              <a:cxnLst/>
              <a:rect l="l" t="t" r="r" b="b"/>
              <a:pathLst>
                <a:path w="271" h="1132" fill="none" extrusionOk="0">
                  <a:moveTo>
                    <a:pt x="0" y="1131"/>
                  </a:moveTo>
                  <a:cubicBezTo>
                    <a:pt x="132" y="767"/>
                    <a:pt x="226" y="386"/>
                    <a:pt x="27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48" name="Google Shape;748;p39"/>
            <p:cNvSpPr/>
            <p:nvPr/>
          </p:nvSpPr>
          <p:spPr>
            <a:xfrm>
              <a:off x="1739630" y="4798194"/>
              <a:ext cx="33687" cy="82507"/>
            </a:xfrm>
            <a:custGeom>
              <a:avLst/>
              <a:gdLst/>
              <a:ahLst/>
              <a:cxnLst/>
              <a:rect l="l" t="t" r="r" b="b"/>
              <a:pathLst>
                <a:path w="503" h="1232" fill="none" extrusionOk="0">
                  <a:moveTo>
                    <a:pt x="1" y="1231"/>
                  </a:moveTo>
                  <a:cubicBezTo>
                    <a:pt x="166" y="817"/>
                    <a:pt x="332" y="409"/>
                    <a:pt x="503"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49" name="Google Shape;749;p39"/>
            <p:cNvSpPr/>
            <p:nvPr/>
          </p:nvSpPr>
          <p:spPr>
            <a:xfrm>
              <a:off x="1681633" y="4717695"/>
              <a:ext cx="64695" cy="38106"/>
            </a:xfrm>
            <a:custGeom>
              <a:avLst/>
              <a:gdLst/>
              <a:ahLst/>
              <a:cxnLst/>
              <a:rect l="l" t="t" r="r" b="b"/>
              <a:pathLst>
                <a:path w="966" h="569" fill="none" extrusionOk="0">
                  <a:moveTo>
                    <a:pt x="966" y="0"/>
                  </a:moveTo>
                  <a:cubicBezTo>
                    <a:pt x="657" y="210"/>
                    <a:pt x="332" y="403"/>
                    <a:pt x="0" y="568"/>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50" name="Google Shape;750;p39"/>
            <p:cNvSpPr/>
            <p:nvPr/>
          </p:nvSpPr>
          <p:spPr>
            <a:xfrm>
              <a:off x="1641719" y="4638603"/>
              <a:ext cx="75076" cy="20024"/>
            </a:xfrm>
            <a:custGeom>
              <a:avLst/>
              <a:gdLst/>
              <a:ahLst/>
              <a:cxnLst/>
              <a:rect l="l" t="t" r="r" b="b"/>
              <a:pathLst>
                <a:path w="1121" h="299" fill="none" extrusionOk="0">
                  <a:moveTo>
                    <a:pt x="1121" y="1"/>
                  </a:moveTo>
                  <a:cubicBezTo>
                    <a:pt x="756" y="138"/>
                    <a:pt x="381" y="238"/>
                    <a:pt x="1" y="298"/>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51" name="Google Shape;751;p39"/>
            <p:cNvSpPr/>
            <p:nvPr/>
          </p:nvSpPr>
          <p:spPr>
            <a:xfrm>
              <a:off x="1632477" y="4555090"/>
              <a:ext cx="62552" cy="2277"/>
            </a:xfrm>
            <a:custGeom>
              <a:avLst/>
              <a:gdLst/>
              <a:ahLst/>
              <a:cxnLst/>
              <a:rect l="l" t="t" r="r" b="b"/>
              <a:pathLst>
                <a:path w="934" h="34" fill="none" extrusionOk="0">
                  <a:moveTo>
                    <a:pt x="933" y="1"/>
                  </a:moveTo>
                  <a:lnTo>
                    <a:pt x="1" y="34"/>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52" name="Google Shape;752;p39"/>
            <p:cNvSpPr/>
            <p:nvPr/>
          </p:nvSpPr>
          <p:spPr>
            <a:xfrm>
              <a:off x="1630267" y="4479346"/>
              <a:ext cx="55855" cy="17479"/>
            </a:xfrm>
            <a:custGeom>
              <a:avLst/>
              <a:gdLst/>
              <a:ahLst/>
              <a:cxnLst/>
              <a:rect l="l" t="t" r="r" b="b"/>
              <a:pathLst>
                <a:path w="834" h="261" fill="none" extrusionOk="0">
                  <a:moveTo>
                    <a:pt x="834" y="260"/>
                  </a:moveTo>
                  <a:cubicBezTo>
                    <a:pt x="569" y="139"/>
                    <a:pt x="288" y="50"/>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53" name="Google Shape;753;p39"/>
            <p:cNvSpPr/>
            <p:nvPr/>
          </p:nvSpPr>
          <p:spPr>
            <a:xfrm>
              <a:off x="1652434" y="4369983"/>
              <a:ext cx="58467" cy="26654"/>
            </a:xfrm>
            <a:custGeom>
              <a:avLst/>
              <a:gdLst/>
              <a:ahLst/>
              <a:cxnLst/>
              <a:rect l="l" t="t" r="r" b="b"/>
              <a:pathLst>
                <a:path w="873" h="398" fill="none" extrusionOk="0">
                  <a:moveTo>
                    <a:pt x="872" y="398"/>
                  </a:moveTo>
                  <a:cubicBezTo>
                    <a:pt x="602" y="221"/>
                    <a:pt x="310" y="89"/>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54" name="Google Shape;754;p39"/>
            <p:cNvSpPr/>
            <p:nvPr/>
          </p:nvSpPr>
          <p:spPr>
            <a:xfrm>
              <a:off x="1692751" y="4247359"/>
              <a:ext cx="62485" cy="46611"/>
            </a:xfrm>
            <a:custGeom>
              <a:avLst/>
              <a:gdLst/>
              <a:ahLst/>
              <a:cxnLst/>
              <a:rect l="l" t="t" r="r" b="b"/>
              <a:pathLst>
                <a:path w="933" h="696" fill="none" extrusionOk="0">
                  <a:moveTo>
                    <a:pt x="932" y="695"/>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55" name="Google Shape;755;p39"/>
            <p:cNvSpPr/>
            <p:nvPr/>
          </p:nvSpPr>
          <p:spPr>
            <a:xfrm>
              <a:off x="1751819" y="4174160"/>
              <a:ext cx="54784" cy="72863"/>
            </a:xfrm>
            <a:custGeom>
              <a:avLst/>
              <a:gdLst/>
              <a:ahLst/>
              <a:cxnLst/>
              <a:rect l="l" t="t" r="r" b="b"/>
              <a:pathLst>
                <a:path w="818" h="1088" fill="none" extrusionOk="0">
                  <a:moveTo>
                    <a:pt x="817" y="1088"/>
                  </a:moveTo>
                  <a:cubicBezTo>
                    <a:pt x="486" y="773"/>
                    <a:pt x="210" y="409"/>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56" name="Google Shape;756;p39"/>
            <p:cNvSpPr/>
            <p:nvPr/>
          </p:nvSpPr>
          <p:spPr>
            <a:xfrm>
              <a:off x="1817584" y="4133174"/>
              <a:ext cx="44403" cy="71725"/>
            </a:xfrm>
            <a:custGeom>
              <a:avLst/>
              <a:gdLst/>
              <a:ahLst/>
              <a:cxnLst/>
              <a:rect l="l" t="t" r="r" b="b"/>
              <a:pathLst>
                <a:path w="663" h="1071" fill="none" extrusionOk="0">
                  <a:moveTo>
                    <a:pt x="663" y="1071"/>
                  </a:moveTo>
                  <a:lnTo>
                    <a:pt x="1" y="0"/>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57" name="Google Shape;757;p39"/>
            <p:cNvSpPr/>
            <p:nvPr/>
          </p:nvSpPr>
          <p:spPr>
            <a:xfrm>
              <a:off x="1913688" y="4124267"/>
              <a:ext cx="8907" cy="67372"/>
            </a:xfrm>
            <a:custGeom>
              <a:avLst/>
              <a:gdLst/>
              <a:ahLst/>
              <a:cxnLst/>
              <a:rect l="l" t="t" r="r" b="b"/>
              <a:pathLst>
                <a:path w="133" h="1006" fill="none" extrusionOk="0">
                  <a:moveTo>
                    <a:pt x="133" y="1005"/>
                  </a:moveTo>
                  <a:lnTo>
                    <a:pt x="0"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58" name="Google Shape;758;p39"/>
            <p:cNvSpPr/>
            <p:nvPr/>
          </p:nvSpPr>
          <p:spPr>
            <a:xfrm>
              <a:off x="1987557" y="4728410"/>
              <a:ext cx="39581" cy="47348"/>
            </a:xfrm>
            <a:custGeom>
              <a:avLst/>
              <a:gdLst/>
              <a:ahLst/>
              <a:cxnLst/>
              <a:rect l="l" t="t" r="r" b="b"/>
              <a:pathLst>
                <a:path w="591" h="707" fill="none" extrusionOk="0">
                  <a:moveTo>
                    <a:pt x="591" y="706"/>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59" name="Google Shape;759;p39"/>
            <p:cNvSpPr/>
            <p:nvPr/>
          </p:nvSpPr>
          <p:spPr>
            <a:xfrm>
              <a:off x="1933645" y="4762030"/>
              <a:ext cx="19958" cy="69515"/>
            </a:xfrm>
            <a:custGeom>
              <a:avLst/>
              <a:gdLst/>
              <a:ahLst/>
              <a:cxnLst/>
              <a:rect l="l" t="t" r="r" b="b"/>
              <a:pathLst>
                <a:path w="298" h="1038" fill="none" extrusionOk="0">
                  <a:moveTo>
                    <a:pt x="298" y="1037"/>
                  </a:moveTo>
                  <a:cubicBezTo>
                    <a:pt x="237" y="679"/>
                    <a:pt x="138" y="337"/>
                    <a:pt x="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60" name="Google Shape;760;p39"/>
            <p:cNvSpPr/>
            <p:nvPr/>
          </p:nvSpPr>
          <p:spPr>
            <a:xfrm>
              <a:off x="1855624" y="4757944"/>
              <a:ext cx="13394" cy="53643"/>
            </a:xfrm>
            <a:custGeom>
              <a:avLst/>
              <a:gdLst/>
              <a:ahLst/>
              <a:cxnLst/>
              <a:rect l="l" t="t" r="r" b="b"/>
              <a:pathLst>
                <a:path w="200" h="801" fill="none" extrusionOk="0">
                  <a:moveTo>
                    <a:pt x="1" y="800"/>
                  </a:moveTo>
                  <a:cubicBezTo>
                    <a:pt x="67" y="530"/>
                    <a:pt x="133" y="265"/>
                    <a:pt x="20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61" name="Google Shape;761;p39"/>
            <p:cNvSpPr/>
            <p:nvPr/>
          </p:nvSpPr>
          <p:spPr>
            <a:xfrm>
              <a:off x="1788385" y="4679991"/>
              <a:ext cx="38174" cy="37771"/>
            </a:xfrm>
            <a:custGeom>
              <a:avLst/>
              <a:gdLst/>
              <a:ahLst/>
              <a:cxnLst/>
              <a:rect l="l" t="t" r="r" b="b"/>
              <a:pathLst>
                <a:path w="570" h="564" fill="none" extrusionOk="0">
                  <a:moveTo>
                    <a:pt x="569" y="0"/>
                  </a:moveTo>
                  <a:cubicBezTo>
                    <a:pt x="354" y="160"/>
                    <a:pt x="166" y="348"/>
                    <a:pt x="1" y="563"/>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62" name="Google Shape;762;p39"/>
            <p:cNvSpPr/>
            <p:nvPr/>
          </p:nvSpPr>
          <p:spPr>
            <a:xfrm>
              <a:off x="1748537" y="4601635"/>
              <a:ext cx="55855" cy="20426"/>
            </a:xfrm>
            <a:custGeom>
              <a:avLst/>
              <a:gdLst/>
              <a:ahLst/>
              <a:cxnLst/>
              <a:rect l="l" t="t" r="r" b="b"/>
              <a:pathLst>
                <a:path w="834" h="305" fill="none" extrusionOk="0">
                  <a:moveTo>
                    <a:pt x="833" y="1"/>
                  </a:moveTo>
                  <a:cubicBezTo>
                    <a:pt x="568" y="139"/>
                    <a:pt x="287" y="238"/>
                    <a:pt x="0" y="304"/>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63" name="Google Shape;763;p39"/>
            <p:cNvSpPr/>
            <p:nvPr/>
          </p:nvSpPr>
          <p:spPr>
            <a:xfrm>
              <a:off x="1734808" y="4532588"/>
              <a:ext cx="58467" cy="3750"/>
            </a:xfrm>
            <a:custGeom>
              <a:avLst/>
              <a:gdLst/>
              <a:ahLst/>
              <a:cxnLst/>
              <a:rect l="l" t="t" r="r" b="b"/>
              <a:pathLst>
                <a:path w="873" h="56" fill="none" extrusionOk="0">
                  <a:moveTo>
                    <a:pt x="873" y="0"/>
                  </a:moveTo>
                  <a:cubicBezTo>
                    <a:pt x="586" y="50"/>
                    <a:pt x="293" y="55"/>
                    <a:pt x="1" y="1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64" name="Google Shape;764;p39"/>
            <p:cNvSpPr/>
            <p:nvPr/>
          </p:nvSpPr>
          <p:spPr>
            <a:xfrm>
              <a:off x="1739630" y="4412107"/>
              <a:ext cx="42595" cy="29266"/>
            </a:xfrm>
            <a:custGeom>
              <a:avLst/>
              <a:gdLst/>
              <a:ahLst/>
              <a:cxnLst/>
              <a:rect l="l" t="t" r="r" b="b"/>
              <a:pathLst>
                <a:path w="636" h="437" fill="none" extrusionOk="0">
                  <a:moveTo>
                    <a:pt x="635" y="436"/>
                  </a:moveTo>
                  <a:lnTo>
                    <a:pt x="1"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65" name="Google Shape;765;p39"/>
            <p:cNvSpPr/>
            <p:nvPr/>
          </p:nvSpPr>
          <p:spPr>
            <a:xfrm>
              <a:off x="1766619" y="4324912"/>
              <a:ext cx="42193" cy="35896"/>
            </a:xfrm>
            <a:custGeom>
              <a:avLst/>
              <a:gdLst/>
              <a:ahLst/>
              <a:cxnLst/>
              <a:rect l="l" t="t" r="r" b="b"/>
              <a:pathLst>
                <a:path w="630" h="536" fill="none" extrusionOk="0">
                  <a:moveTo>
                    <a:pt x="629" y="536"/>
                  </a:moveTo>
                  <a:lnTo>
                    <a:pt x="0"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66" name="Google Shape;766;p39"/>
            <p:cNvSpPr/>
            <p:nvPr/>
          </p:nvSpPr>
          <p:spPr>
            <a:xfrm>
              <a:off x="1848659" y="4251779"/>
              <a:ext cx="11519" cy="57661"/>
            </a:xfrm>
            <a:custGeom>
              <a:avLst/>
              <a:gdLst/>
              <a:ahLst/>
              <a:cxnLst/>
              <a:rect l="l" t="t" r="r" b="b"/>
              <a:pathLst>
                <a:path w="172" h="861" fill="none" extrusionOk="0">
                  <a:moveTo>
                    <a:pt x="171" y="861"/>
                  </a:moveTo>
                  <a:cubicBezTo>
                    <a:pt x="50" y="591"/>
                    <a:pt x="0" y="293"/>
                    <a:pt x="17"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67" name="Google Shape;767;p39"/>
            <p:cNvSpPr/>
            <p:nvPr/>
          </p:nvSpPr>
          <p:spPr>
            <a:xfrm>
              <a:off x="1929158" y="4242872"/>
              <a:ext cx="3416" cy="53643"/>
            </a:xfrm>
            <a:custGeom>
              <a:avLst/>
              <a:gdLst/>
              <a:ahLst/>
              <a:cxnLst/>
              <a:rect l="l" t="t" r="r" b="b"/>
              <a:pathLst>
                <a:path w="51" h="801" fill="none" extrusionOk="0">
                  <a:moveTo>
                    <a:pt x="34" y="801"/>
                  </a:moveTo>
                  <a:cubicBezTo>
                    <a:pt x="50" y="531"/>
                    <a:pt x="39" y="266"/>
                    <a:pt x="1"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68" name="Google Shape;768;p39"/>
            <p:cNvSpPr/>
            <p:nvPr/>
          </p:nvSpPr>
          <p:spPr>
            <a:xfrm>
              <a:off x="1991240" y="4262830"/>
              <a:ext cx="20025" cy="58063"/>
            </a:xfrm>
            <a:custGeom>
              <a:avLst/>
              <a:gdLst/>
              <a:ahLst/>
              <a:cxnLst/>
              <a:rect l="l" t="t" r="r" b="b"/>
              <a:pathLst>
                <a:path w="299" h="867" fill="none" extrusionOk="0">
                  <a:moveTo>
                    <a:pt x="1" y="867"/>
                  </a:moveTo>
                  <a:cubicBezTo>
                    <a:pt x="61" y="564"/>
                    <a:pt x="161" y="271"/>
                    <a:pt x="299"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69" name="Google Shape;769;p39"/>
            <p:cNvSpPr/>
            <p:nvPr/>
          </p:nvSpPr>
          <p:spPr>
            <a:xfrm>
              <a:off x="2035977" y="4311986"/>
              <a:ext cx="38107" cy="51031"/>
            </a:xfrm>
            <a:custGeom>
              <a:avLst/>
              <a:gdLst/>
              <a:ahLst/>
              <a:cxnLst/>
              <a:rect l="l" t="t" r="r" b="b"/>
              <a:pathLst>
                <a:path w="569" h="762" fill="none" extrusionOk="0">
                  <a:moveTo>
                    <a:pt x="568" y="1"/>
                  </a:moveTo>
                  <a:lnTo>
                    <a:pt x="0" y="762"/>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70" name="Google Shape;770;p39"/>
            <p:cNvSpPr/>
            <p:nvPr/>
          </p:nvSpPr>
          <p:spPr>
            <a:xfrm>
              <a:off x="2044817" y="4414719"/>
              <a:ext cx="47015" cy="20024"/>
            </a:xfrm>
            <a:custGeom>
              <a:avLst/>
              <a:gdLst/>
              <a:ahLst/>
              <a:cxnLst/>
              <a:rect l="l" t="t" r="r" b="b"/>
              <a:pathLst>
                <a:path w="702" h="299" fill="none" extrusionOk="0">
                  <a:moveTo>
                    <a:pt x="701" y="0"/>
                  </a:moveTo>
                  <a:lnTo>
                    <a:pt x="1" y="298"/>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71" name="Google Shape;771;p39"/>
            <p:cNvSpPr/>
            <p:nvPr/>
          </p:nvSpPr>
          <p:spPr>
            <a:xfrm>
              <a:off x="2037450" y="4528503"/>
              <a:ext cx="52172" cy="15604"/>
            </a:xfrm>
            <a:custGeom>
              <a:avLst/>
              <a:gdLst/>
              <a:ahLst/>
              <a:cxnLst/>
              <a:rect l="l" t="t" r="r" b="b"/>
              <a:pathLst>
                <a:path w="779" h="233" fill="none" extrusionOk="0">
                  <a:moveTo>
                    <a:pt x="778" y="0"/>
                  </a:moveTo>
                  <a:cubicBezTo>
                    <a:pt x="508" y="39"/>
                    <a:pt x="249" y="116"/>
                    <a:pt x="0" y="232"/>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72" name="Google Shape;772;p39"/>
            <p:cNvSpPr/>
            <p:nvPr/>
          </p:nvSpPr>
          <p:spPr>
            <a:xfrm>
              <a:off x="2016019" y="4655948"/>
              <a:ext cx="64695" cy="11184"/>
            </a:xfrm>
            <a:custGeom>
              <a:avLst/>
              <a:gdLst/>
              <a:ahLst/>
              <a:cxnLst/>
              <a:rect l="l" t="t" r="r" b="b"/>
              <a:pathLst>
                <a:path w="966" h="167" fill="none" extrusionOk="0">
                  <a:moveTo>
                    <a:pt x="966" y="166"/>
                  </a:moveTo>
                  <a:lnTo>
                    <a:pt x="0"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73" name="Google Shape;773;p39"/>
            <p:cNvSpPr/>
            <p:nvPr/>
          </p:nvSpPr>
          <p:spPr>
            <a:xfrm>
              <a:off x="1928421" y="4648581"/>
              <a:ext cx="5224" cy="51433"/>
            </a:xfrm>
            <a:custGeom>
              <a:avLst/>
              <a:gdLst/>
              <a:ahLst/>
              <a:cxnLst/>
              <a:rect l="l" t="t" r="r" b="b"/>
              <a:pathLst>
                <a:path w="78" h="768" fill="none" extrusionOk="0">
                  <a:moveTo>
                    <a:pt x="78" y="767"/>
                  </a:moveTo>
                  <a:cubicBezTo>
                    <a:pt x="56" y="514"/>
                    <a:pt x="28" y="254"/>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74" name="Google Shape;774;p39"/>
            <p:cNvSpPr/>
            <p:nvPr/>
          </p:nvSpPr>
          <p:spPr>
            <a:xfrm>
              <a:off x="1856026" y="4583954"/>
              <a:ext cx="31075" cy="49558"/>
            </a:xfrm>
            <a:custGeom>
              <a:avLst/>
              <a:gdLst/>
              <a:ahLst/>
              <a:cxnLst/>
              <a:rect l="l" t="t" r="r" b="b"/>
              <a:pathLst>
                <a:path w="464" h="740" fill="none" extrusionOk="0">
                  <a:moveTo>
                    <a:pt x="0" y="739"/>
                  </a:moveTo>
                  <a:cubicBezTo>
                    <a:pt x="155" y="491"/>
                    <a:pt x="309" y="248"/>
                    <a:pt x="464"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75" name="Google Shape;775;p39"/>
            <p:cNvSpPr/>
            <p:nvPr/>
          </p:nvSpPr>
          <p:spPr>
            <a:xfrm>
              <a:off x="1955812" y="4592393"/>
              <a:ext cx="58065" cy="16743"/>
            </a:xfrm>
            <a:custGeom>
              <a:avLst/>
              <a:gdLst/>
              <a:ahLst/>
              <a:cxnLst/>
              <a:rect l="l" t="t" r="r" b="b"/>
              <a:pathLst>
                <a:path w="867" h="250" fill="none" extrusionOk="0">
                  <a:moveTo>
                    <a:pt x="866" y="249"/>
                  </a:moveTo>
                  <a:cubicBezTo>
                    <a:pt x="574" y="183"/>
                    <a:pt x="287" y="100"/>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76" name="Google Shape;776;p39"/>
            <p:cNvSpPr/>
            <p:nvPr/>
          </p:nvSpPr>
          <p:spPr>
            <a:xfrm>
              <a:off x="1973894" y="4492271"/>
              <a:ext cx="33285" cy="36298"/>
            </a:xfrm>
            <a:custGeom>
              <a:avLst/>
              <a:gdLst/>
              <a:ahLst/>
              <a:cxnLst/>
              <a:rect l="l" t="t" r="r" b="b"/>
              <a:pathLst>
                <a:path w="497" h="542" fill="none" extrusionOk="0">
                  <a:moveTo>
                    <a:pt x="0" y="541"/>
                  </a:moveTo>
                  <a:lnTo>
                    <a:pt x="497"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77" name="Google Shape;777;p39"/>
            <p:cNvSpPr/>
            <p:nvPr/>
          </p:nvSpPr>
          <p:spPr>
            <a:xfrm>
              <a:off x="1950990" y="4387730"/>
              <a:ext cx="30004" cy="62483"/>
            </a:xfrm>
            <a:custGeom>
              <a:avLst/>
              <a:gdLst/>
              <a:ahLst/>
              <a:cxnLst/>
              <a:rect l="l" t="t" r="r" b="b"/>
              <a:pathLst>
                <a:path w="448" h="933" fill="none" extrusionOk="0">
                  <a:moveTo>
                    <a:pt x="0" y="933"/>
                  </a:moveTo>
                  <a:cubicBezTo>
                    <a:pt x="193" y="646"/>
                    <a:pt x="348" y="332"/>
                    <a:pt x="447"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78" name="Google Shape;778;p39"/>
            <p:cNvSpPr/>
            <p:nvPr/>
          </p:nvSpPr>
          <p:spPr>
            <a:xfrm>
              <a:off x="1906991" y="4349691"/>
              <a:ext cx="13394" cy="53643"/>
            </a:xfrm>
            <a:custGeom>
              <a:avLst/>
              <a:gdLst/>
              <a:ahLst/>
              <a:cxnLst/>
              <a:rect l="l" t="t" r="r" b="b"/>
              <a:pathLst>
                <a:path w="200" h="801" fill="none" extrusionOk="0">
                  <a:moveTo>
                    <a:pt x="199" y="800"/>
                  </a:moveTo>
                  <a:cubicBezTo>
                    <a:pt x="133" y="535"/>
                    <a:pt x="67" y="271"/>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79" name="Google Shape;779;p39"/>
            <p:cNvSpPr/>
            <p:nvPr/>
          </p:nvSpPr>
          <p:spPr>
            <a:xfrm>
              <a:off x="1826491" y="4432065"/>
              <a:ext cx="49158" cy="27391"/>
            </a:xfrm>
            <a:custGeom>
              <a:avLst/>
              <a:gdLst/>
              <a:ahLst/>
              <a:cxnLst/>
              <a:rect l="l" t="t" r="r" b="b"/>
              <a:pathLst>
                <a:path w="734" h="409" fill="none" extrusionOk="0">
                  <a:moveTo>
                    <a:pt x="734" y="409"/>
                  </a:moveTo>
                  <a:lnTo>
                    <a:pt x="0"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80" name="Google Shape;780;p39"/>
            <p:cNvSpPr/>
            <p:nvPr/>
          </p:nvSpPr>
          <p:spPr>
            <a:xfrm>
              <a:off x="1853079" y="4523346"/>
              <a:ext cx="40317" cy="6362"/>
            </a:xfrm>
            <a:custGeom>
              <a:avLst/>
              <a:gdLst/>
              <a:ahLst/>
              <a:cxnLst/>
              <a:rect l="l" t="t" r="r" b="b"/>
              <a:pathLst>
                <a:path w="602" h="95" fill="none" extrusionOk="0">
                  <a:moveTo>
                    <a:pt x="602" y="0"/>
                  </a:moveTo>
                  <a:cubicBezTo>
                    <a:pt x="409" y="61"/>
                    <a:pt x="204" y="94"/>
                    <a:pt x="0" y="89"/>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grpSp>
        <p:nvGrpSpPr>
          <p:cNvPr id="785" name="Google Shape;785;p40"/>
          <p:cNvGrpSpPr/>
          <p:nvPr/>
        </p:nvGrpSpPr>
        <p:grpSpPr>
          <a:xfrm>
            <a:off x="715095" y="1378544"/>
            <a:ext cx="2895912" cy="2105763"/>
            <a:chOff x="331763" y="414153"/>
            <a:chExt cx="6903246" cy="5019697"/>
          </a:xfrm>
        </p:grpSpPr>
        <p:sp>
          <p:nvSpPr>
            <p:cNvPr id="786" name="Google Shape;786;p40"/>
            <p:cNvSpPr/>
            <p:nvPr/>
          </p:nvSpPr>
          <p:spPr>
            <a:xfrm>
              <a:off x="2953125" y="4725150"/>
              <a:ext cx="1660725" cy="708700"/>
            </a:xfrm>
            <a:custGeom>
              <a:avLst/>
              <a:gdLst/>
              <a:ahLst/>
              <a:cxnLst/>
              <a:rect l="l" t="t" r="r" b="b"/>
              <a:pathLst>
                <a:path w="66429" h="28348" extrusionOk="0">
                  <a:moveTo>
                    <a:pt x="6889" y="1"/>
                  </a:moveTo>
                  <a:lnTo>
                    <a:pt x="1" y="28347"/>
                  </a:lnTo>
                  <a:lnTo>
                    <a:pt x="66429" y="28347"/>
                  </a:lnTo>
                  <a:lnTo>
                    <a:pt x="59475" y="1"/>
                  </a:lnTo>
                  <a:lnTo>
                    <a:pt x="33182" y="464"/>
                  </a:lnTo>
                  <a:lnTo>
                    <a:pt x="6889" y="1"/>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87" name="Google Shape;787;p40"/>
            <p:cNvSpPr/>
            <p:nvPr/>
          </p:nvSpPr>
          <p:spPr>
            <a:xfrm>
              <a:off x="331763" y="414153"/>
              <a:ext cx="6903246" cy="4353879"/>
            </a:xfrm>
            <a:custGeom>
              <a:avLst/>
              <a:gdLst/>
              <a:ahLst/>
              <a:cxnLst/>
              <a:rect l="l" t="t" r="r" b="b"/>
              <a:pathLst>
                <a:path w="248162" h="181204" extrusionOk="0">
                  <a:moveTo>
                    <a:pt x="4636" y="0"/>
                  </a:moveTo>
                  <a:cubicBezTo>
                    <a:pt x="2053" y="0"/>
                    <a:pt x="0" y="2053"/>
                    <a:pt x="0" y="4636"/>
                  </a:cubicBezTo>
                  <a:lnTo>
                    <a:pt x="0" y="176634"/>
                  </a:lnTo>
                  <a:cubicBezTo>
                    <a:pt x="0" y="179151"/>
                    <a:pt x="2053" y="181204"/>
                    <a:pt x="4636" y="181204"/>
                  </a:cubicBezTo>
                  <a:lnTo>
                    <a:pt x="243526" y="181204"/>
                  </a:lnTo>
                  <a:cubicBezTo>
                    <a:pt x="246109" y="181204"/>
                    <a:pt x="248162" y="179151"/>
                    <a:pt x="248162" y="176634"/>
                  </a:cubicBezTo>
                  <a:lnTo>
                    <a:pt x="248162" y="4636"/>
                  </a:lnTo>
                  <a:cubicBezTo>
                    <a:pt x="248162" y="2053"/>
                    <a:pt x="246109" y="0"/>
                    <a:pt x="24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88" name="Google Shape;788;p40"/>
            <p:cNvSpPr/>
            <p:nvPr/>
          </p:nvSpPr>
          <p:spPr>
            <a:xfrm>
              <a:off x="547300" y="600323"/>
              <a:ext cx="6472159" cy="3981525"/>
            </a:xfrm>
            <a:custGeom>
              <a:avLst/>
              <a:gdLst/>
              <a:ahLst/>
              <a:cxnLst/>
              <a:rect l="l" t="t" r="r" b="b"/>
              <a:pathLst>
                <a:path w="232665" h="165707" extrusionOk="0">
                  <a:moveTo>
                    <a:pt x="1" y="1"/>
                  </a:moveTo>
                  <a:lnTo>
                    <a:pt x="1" y="24307"/>
                  </a:lnTo>
                  <a:lnTo>
                    <a:pt x="1" y="165707"/>
                  </a:lnTo>
                  <a:lnTo>
                    <a:pt x="232665" y="165707"/>
                  </a:lnTo>
                  <a:lnTo>
                    <a:pt x="232665" y="121532"/>
                  </a:lnTo>
                  <a:lnTo>
                    <a:pt x="232665" y="1"/>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89" name="Google Shape;789;p40"/>
            <p:cNvSpPr/>
            <p:nvPr/>
          </p:nvSpPr>
          <p:spPr>
            <a:xfrm>
              <a:off x="2772650" y="5206975"/>
              <a:ext cx="2020025" cy="226875"/>
            </a:xfrm>
            <a:custGeom>
              <a:avLst/>
              <a:gdLst/>
              <a:ahLst/>
              <a:cxnLst/>
              <a:rect l="l" t="t" r="r" b="b"/>
              <a:pathLst>
                <a:path w="80801" h="9075" extrusionOk="0">
                  <a:moveTo>
                    <a:pt x="4571" y="1"/>
                  </a:moveTo>
                  <a:cubicBezTo>
                    <a:pt x="2054" y="1"/>
                    <a:pt x="1" y="2054"/>
                    <a:pt x="1" y="4570"/>
                  </a:cubicBezTo>
                  <a:cubicBezTo>
                    <a:pt x="1" y="7021"/>
                    <a:pt x="2054" y="9074"/>
                    <a:pt x="4571" y="9074"/>
                  </a:cubicBezTo>
                  <a:lnTo>
                    <a:pt x="76297" y="9074"/>
                  </a:lnTo>
                  <a:cubicBezTo>
                    <a:pt x="78814" y="9074"/>
                    <a:pt x="80801" y="7021"/>
                    <a:pt x="80801" y="4570"/>
                  </a:cubicBezTo>
                  <a:cubicBezTo>
                    <a:pt x="80801" y="2054"/>
                    <a:pt x="78814" y="1"/>
                    <a:pt x="76297"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pic>
        <p:nvPicPr>
          <p:cNvPr id="790" name="Google Shape;790;p40"/>
          <p:cNvPicPr preferRelativeResize="0"/>
          <p:nvPr/>
        </p:nvPicPr>
        <p:blipFill rotWithShape="1">
          <a:blip r:embed="rId3">
            <a:alphaModFix/>
          </a:blip>
          <a:srcRect l="3729" r="3729"/>
          <a:stretch/>
        </p:blipFill>
        <p:spPr>
          <a:xfrm>
            <a:off x="792625" y="1456353"/>
            <a:ext cx="2740925" cy="1671758"/>
          </a:xfrm>
          <a:prstGeom prst="rect">
            <a:avLst/>
          </a:prstGeom>
          <a:noFill/>
          <a:ln>
            <a:noFill/>
          </a:ln>
        </p:spPr>
      </p:pic>
      <p:sp>
        <p:nvSpPr>
          <p:cNvPr id="791" name="Google Shape;791;p40"/>
          <p:cNvSpPr txBox="1">
            <a:spLocks noGrp="1"/>
          </p:cNvSpPr>
          <p:nvPr>
            <p:ph type="subTitle" idx="1"/>
          </p:nvPr>
        </p:nvSpPr>
        <p:spPr>
          <a:xfrm>
            <a:off x="3993525" y="2061425"/>
            <a:ext cx="4435500" cy="1898400"/>
          </a:xfrm>
          <a:prstGeom prst="rect">
            <a:avLst/>
          </a:prstGeom>
        </p:spPr>
        <p:txBody>
          <a:bodyPr spcFirstLastPara="1" wrap="square" lIns="91425" tIns="91425" rIns="91425" bIns="91425" anchor="t" anchorCtr="0">
            <a:noAutofit/>
          </a:bodyPr>
          <a:lstStyle/>
          <a:p>
            <a:pPr lvl="0" algn="r" rtl="1">
              <a:lnSpc>
                <a:spcPct val="150000"/>
              </a:lnSpc>
              <a:buSzPts val="1200"/>
            </a:pPr>
            <a:r>
              <a:rPr lang="fa-IR" dirty="0">
                <a:cs typeface="B Nazanin" panose="00000400000000000000" pitchFamily="2" charset="-78"/>
              </a:rPr>
              <a:t>توضیحات محصول/وب‌سایت: مروری کوتاه بر محصول/وب‌سایت، شامل ویژگی‌های کلیدی، ابعاد و مواد مورد استفاده آن</a:t>
            </a:r>
          </a:p>
          <a:p>
            <a:pPr lvl="0" algn="r" rtl="1">
              <a:lnSpc>
                <a:spcPct val="150000"/>
              </a:lnSpc>
              <a:buSzPts val="1200"/>
            </a:pPr>
            <a:r>
              <a:rPr lang="fa-IR" dirty="0">
                <a:cs typeface="B Nazanin" panose="00000400000000000000" pitchFamily="2" charset="-78"/>
              </a:rPr>
              <a:t>ویژگی ها و مزایا: توضیح مفصلی در مورد ویژگی ها و نحوه سودمندی آنها برای کاربر</a:t>
            </a:r>
          </a:p>
          <a:p>
            <a:pPr lvl="0" algn="r" rtl="1">
              <a:lnSpc>
                <a:spcPct val="150000"/>
              </a:lnSpc>
              <a:buSzPts val="1200"/>
            </a:pPr>
            <a:r>
              <a:rPr lang="fa-IR" dirty="0">
                <a:cs typeface="B Nazanin" panose="00000400000000000000" pitchFamily="2" charset="-78"/>
              </a:rPr>
              <a:t>مشخصات فنی: فهرستی از مشخصات فنی محصول/وب‌سایت، مانند ابعاد، وزن، توان مورد نیاز، گزینه‌های اتصال و بستر میزبانی</a:t>
            </a:r>
            <a:endParaRPr dirty="0">
              <a:cs typeface="B Nazanin" panose="00000400000000000000" pitchFamily="2" charset="-78"/>
            </a:endParaRPr>
          </a:p>
        </p:txBody>
      </p:sp>
      <p:sp>
        <p:nvSpPr>
          <p:cNvPr id="792" name="Google Shape;792;p40"/>
          <p:cNvSpPr txBox="1">
            <a:spLocks noGrp="1"/>
          </p:cNvSpPr>
          <p:nvPr>
            <p:ph type="title"/>
          </p:nvPr>
        </p:nvSpPr>
        <p:spPr>
          <a:xfrm>
            <a:off x="3993525" y="781825"/>
            <a:ext cx="4435500" cy="1227600"/>
          </a:xfrm>
          <a:prstGeom prst="rect">
            <a:avLst/>
          </a:prstGeom>
        </p:spPr>
        <p:txBody>
          <a:bodyPr spcFirstLastPara="1" wrap="square" lIns="91425" tIns="91425" rIns="91425" bIns="91425" anchor="b" anchorCtr="0">
            <a:noAutofit/>
          </a:bodyPr>
          <a:lstStyle/>
          <a:p>
            <a:pPr lvl="0" algn="r" rtl="1"/>
            <a:r>
              <a:rPr lang="fa-IR" dirty="0">
                <a:cs typeface="B Nazanin" panose="00000400000000000000" pitchFamily="2" charset="-78"/>
              </a:rPr>
              <a:t>چه چیزی در یک ماکت نشان داده شود</a:t>
            </a:r>
            <a:endParaRPr dirty="0">
              <a:cs typeface="B Nazanin" panose="00000400000000000000" pitchFamily="2" charset="-78"/>
            </a:endParaRPr>
          </a:p>
        </p:txBody>
      </p:sp>
      <p:sp>
        <p:nvSpPr>
          <p:cNvPr id="793" name="Google Shape;793;p40"/>
          <p:cNvSpPr/>
          <p:nvPr/>
        </p:nvSpPr>
        <p:spPr>
          <a:xfrm>
            <a:off x="3325925" y="527750"/>
            <a:ext cx="477000" cy="477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200" b="1">
                <a:solidFill>
                  <a:schemeClr val="dk1"/>
                </a:solidFill>
                <a:latin typeface="Alatsi"/>
                <a:ea typeface="Alatsi"/>
                <a:cs typeface="B Nazanin" panose="00000400000000000000" pitchFamily="2" charset="-78"/>
                <a:sym typeface="Alatsi"/>
              </a:rPr>
              <a:t>1</a:t>
            </a:r>
            <a:endParaRPr sz="2200" b="1">
              <a:solidFill>
                <a:schemeClr val="dk1"/>
              </a:solidFill>
              <a:latin typeface="Alatsi"/>
              <a:ea typeface="Alatsi"/>
              <a:cs typeface="B Nazanin" panose="00000400000000000000" pitchFamily="2" charset="-78"/>
              <a:sym typeface="Alatsi"/>
            </a:endParaRPr>
          </a:p>
        </p:txBody>
      </p:sp>
      <p:sp>
        <p:nvSpPr>
          <p:cNvPr id="794" name="Google Shape;794;p40"/>
          <p:cNvSpPr/>
          <p:nvPr/>
        </p:nvSpPr>
        <p:spPr>
          <a:xfrm>
            <a:off x="1351775" y="3682725"/>
            <a:ext cx="477000" cy="477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200" b="1">
                <a:solidFill>
                  <a:schemeClr val="dk1"/>
                </a:solidFill>
                <a:latin typeface="Alatsi"/>
                <a:ea typeface="Alatsi"/>
                <a:cs typeface="B Nazanin" panose="00000400000000000000" pitchFamily="2" charset="-78"/>
                <a:sym typeface="Alatsi"/>
              </a:rPr>
              <a:t>2</a:t>
            </a:r>
            <a:endParaRPr sz="2200" b="1">
              <a:solidFill>
                <a:schemeClr val="dk1"/>
              </a:solidFill>
              <a:latin typeface="Alatsi"/>
              <a:ea typeface="Alatsi"/>
              <a:cs typeface="B Nazanin" panose="00000400000000000000" pitchFamily="2" charset="-78"/>
              <a:sym typeface="Alatsi"/>
            </a:endParaRPr>
          </a:p>
        </p:txBody>
      </p:sp>
      <p:sp>
        <p:nvSpPr>
          <p:cNvPr id="795" name="Google Shape;795;p40"/>
          <p:cNvSpPr/>
          <p:nvPr/>
        </p:nvSpPr>
        <p:spPr>
          <a:xfrm>
            <a:off x="3056550" y="3858100"/>
            <a:ext cx="477000" cy="477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200" b="1">
                <a:solidFill>
                  <a:schemeClr val="dk1"/>
                </a:solidFill>
                <a:latin typeface="Alatsi"/>
                <a:ea typeface="Alatsi"/>
                <a:cs typeface="B Nazanin" panose="00000400000000000000" pitchFamily="2" charset="-78"/>
                <a:sym typeface="Alatsi"/>
              </a:rPr>
              <a:t>3</a:t>
            </a:r>
            <a:endParaRPr sz="2200" b="1">
              <a:solidFill>
                <a:schemeClr val="dk1"/>
              </a:solidFill>
              <a:latin typeface="Alatsi"/>
              <a:ea typeface="Alatsi"/>
              <a:cs typeface="B Nazanin" panose="00000400000000000000" pitchFamily="2" charset="-78"/>
              <a:sym typeface="Alatsi"/>
            </a:endParaRPr>
          </a:p>
        </p:txBody>
      </p:sp>
      <p:cxnSp>
        <p:nvCxnSpPr>
          <p:cNvPr id="796" name="Google Shape;796;p40"/>
          <p:cNvCxnSpPr>
            <a:stCxn id="793" idx="1"/>
          </p:cNvCxnSpPr>
          <p:nvPr/>
        </p:nvCxnSpPr>
        <p:spPr>
          <a:xfrm flipH="1">
            <a:off x="2699525" y="766250"/>
            <a:ext cx="626400" cy="861900"/>
          </a:xfrm>
          <a:prstGeom prst="bentConnector2">
            <a:avLst/>
          </a:prstGeom>
          <a:noFill/>
          <a:ln w="9525" cap="flat" cmpd="sng">
            <a:solidFill>
              <a:schemeClr val="dk1"/>
            </a:solidFill>
            <a:prstDash val="solid"/>
            <a:round/>
            <a:headEnd type="none" w="med" len="med"/>
            <a:tailEnd type="triangle" w="med" len="med"/>
          </a:ln>
        </p:spPr>
      </p:cxnSp>
      <p:cxnSp>
        <p:nvCxnSpPr>
          <p:cNvPr id="797" name="Google Shape;797;p40"/>
          <p:cNvCxnSpPr>
            <a:stCxn id="794" idx="1"/>
          </p:cNvCxnSpPr>
          <p:nvPr/>
        </p:nvCxnSpPr>
        <p:spPr>
          <a:xfrm rot="10800000">
            <a:off x="994175" y="3422025"/>
            <a:ext cx="357600" cy="499200"/>
          </a:xfrm>
          <a:prstGeom prst="bentConnector2">
            <a:avLst/>
          </a:prstGeom>
          <a:noFill/>
          <a:ln w="9525" cap="flat" cmpd="sng">
            <a:solidFill>
              <a:schemeClr val="dk1"/>
            </a:solidFill>
            <a:prstDash val="solid"/>
            <a:round/>
            <a:headEnd type="none" w="med" len="med"/>
            <a:tailEnd type="triangle" w="med" len="med"/>
          </a:ln>
        </p:spPr>
      </p:cxnSp>
      <p:cxnSp>
        <p:nvCxnSpPr>
          <p:cNvPr id="798" name="Google Shape;798;p40"/>
          <p:cNvCxnSpPr>
            <a:stCxn id="795" idx="0"/>
          </p:cNvCxnSpPr>
          <p:nvPr/>
        </p:nvCxnSpPr>
        <p:spPr>
          <a:xfrm rot="5400000" flipH="1">
            <a:off x="2636400" y="3199450"/>
            <a:ext cx="1013100" cy="304200"/>
          </a:xfrm>
          <a:prstGeom prst="bentConnector3">
            <a:avLst>
              <a:gd name="adj1" fmla="val 50000"/>
            </a:avLst>
          </a:prstGeom>
          <a:noFill/>
          <a:ln w="9525" cap="flat" cmpd="sng">
            <a:solidFill>
              <a:schemeClr val="dk1"/>
            </a:solidFill>
            <a:prstDash val="solid"/>
            <a:round/>
            <a:headEnd type="none" w="med" len="med"/>
            <a:tailEnd type="triangle" w="med" len="med"/>
          </a:ln>
        </p:spPr>
      </p:cxnSp>
      <p:sp>
        <p:nvSpPr>
          <p:cNvPr id="799" name="Google Shape;799;p40"/>
          <p:cNvSpPr/>
          <p:nvPr/>
        </p:nvSpPr>
        <p:spPr>
          <a:xfrm>
            <a:off x="2400750" y="-9250"/>
            <a:ext cx="6743248" cy="669855"/>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00" name="Google Shape;800;p40"/>
          <p:cNvSpPr/>
          <p:nvPr/>
        </p:nvSpPr>
        <p:spPr>
          <a:xfrm>
            <a:off x="7400453" y="4236933"/>
            <a:ext cx="1306569" cy="516250"/>
          </a:xfrm>
          <a:custGeom>
            <a:avLst/>
            <a:gdLst/>
            <a:ahLst/>
            <a:cxnLst/>
            <a:rect l="l" t="t" r="r" b="b"/>
            <a:pathLst>
              <a:path w="7775" h="3072" extrusionOk="0">
                <a:moveTo>
                  <a:pt x="3803" y="1"/>
                </a:moveTo>
                <a:cubicBezTo>
                  <a:pt x="3504" y="1"/>
                  <a:pt x="3205" y="64"/>
                  <a:pt x="2936" y="192"/>
                </a:cubicBezTo>
                <a:cubicBezTo>
                  <a:pt x="2219" y="528"/>
                  <a:pt x="1728" y="1256"/>
                  <a:pt x="1606" y="2040"/>
                </a:cubicBezTo>
                <a:cubicBezTo>
                  <a:pt x="1433" y="1910"/>
                  <a:pt x="1227" y="1844"/>
                  <a:pt x="1020" y="1844"/>
                </a:cubicBezTo>
                <a:cubicBezTo>
                  <a:pt x="864" y="1844"/>
                  <a:pt x="708" y="1881"/>
                  <a:pt x="564" y="1957"/>
                </a:cubicBezTo>
                <a:cubicBezTo>
                  <a:pt x="238" y="2134"/>
                  <a:pt x="1" y="2707"/>
                  <a:pt x="29" y="3071"/>
                </a:cubicBezTo>
                <a:lnTo>
                  <a:pt x="7774" y="3071"/>
                </a:lnTo>
                <a:cubicBezTo>
                  <a:pt x="7642" y="2641"/>
                  <a:pt x="7487" y="2332"/>
                  <a:pt x="7145" y="2034"/>
                </a:cubicBezTo>
                <a:cubicBezTo>
                  <a:pt x="6963" y="1881"/>
                  <a:pt x="6716" y="1793"/>
                  <a:pt x="6481" y="1793"/>
                </a:cubicBezTo>
                <a:cubicBezTo>
                  <a:pt x="6267" y="1793"/>
                  <a:pt x="6063" y="1866"/>
                  <a:pt x="5926" y="2029"/>
                </a:cubicBezTo>
                <a:cubicBezTo>
                  <a:pt x="5744" y="1483"/>
                  <a:pt x="5551" y="914"/>
                  <a:pt x="5137" y="512"/>
                </a:cubicBezTo>
                <a:cubicBezTo>
                  <a:pt x="4784" y="172"/>
                  <a:pt x="4294" y="1"/>
                  <a:pt x="3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01" name="Google Shape;801;p40"/>
          <p:cNvSpPr/>
          <p:nvPr/>
        </p:nvSpPr>
        <p:spPr>
          <a:xfrm>
            <a:off x="8180286" y="4660725"/>
            <a:ext cx="141643" cy="134716"/>
          </a:xfrm>
          <a:custGeom>
            <a:avLst/>
            <a:gdLst/>
            <a:ahLst/>
            <a:cxnLst/>
            <a:rect l="l" t="t" r="r" b="b"/>
            <a:pathLst>
              <a:path w="2147" h="2042" extrusionOk="0">
                <a:moveTo>
                  <a:pt x="1077" y="0"/>
                </a:moveTo>
                <a:lnTo>
                  <a:pt x="746" y="673"/>
                </a:lnTo>
                <a:lnTo>
                  <a:pt x="1" y="778"/>
                </a:lnTo>
                <a:lnTo>
                  <a:pt x="536" y="1302"/>
                </a:lnTo>
                <a:lnTo>
                  <a:pt x="415" y="2042"/>
                </a:lnTo>
                <a:lnTo>
                  <a:pt x="1077" y="1694"/>
                </a:lnTo>
                <a:lnTo>
                  <a:pt x="1739" y="2042"/>
                </a:lnTo>
                <a:lnTo>
                  <a:pt x="1612" y="1302"/>
                </a:lnTo>
                <a:lnTo>
                  <a:pt x="2147" y="778"/>
                </a:lnTo>
                <a:lnTo>
                  <a:pt x="1408" y="673"/>
                </a:lnTo>
                <a:lnTo>
                  <a:pt x="1077" y="0"/>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802" name="Google Shape;802;p40"/>
          <p:cNvGrpSpPr/>
          <p:nvPr/>
        </p:nvGrpSpPr>
        <p:grpSpPr>
          <a:xfrm>
            <a:off x="7487512" y="4011833"/>
            <a:ext cx="774010" cy="1227606"/>
            <a:chOff x="3272436" y="1888357"/>
            <a:chExt cx="630558" cy="1000086"/>
          </a:xfrm>
        </p:grpSpPr>
        <p:sp>
          <p:nvSpPr>
            <p:cNvPr id="803" name="Google Shape;803;p40"/>
            <p:cNvSpPr/>
            <p:nvPr/>
          </p:nvSpPr>
          <p:spPr>
            <a:xfrm>
              <a:off x="3272436" y="2094676"/>
              <a:ext cx="578427" cy="793767"/>
            </a:xfrm>
            <a:custGeom>
              <a:avLst/>
              <a:gdLst/>
              <a:ahLst/>
              <a:cxnLst/>
              <a:rect l="l" t="t" r="r" b="b"/>
              <a:pathLst>
                <a:path w="46432" h="63718" extrusionOk="0">
                  <a:moveTo>
                    <a:pt x="14884" y="0"/>
                  </a:moveTo>
                  <a:lnTo>
                    <a:pt x="0" y="54852"/>
                  </a:lnTo>
                  <a:cubicBezTo>
                    <a:pt x="0" y="54852"/>
                    <a:pt x="6227" y="59863"/>
                    <a:pt x="14944" y="62235"/>
                  </a:cubicBezTo>
                  <a:cubicBezTo>
                    <a:pt x="19295" y="63421"/>
                    <a:pt x="23449" y="63717"/>
                    <a:pt x="26516" y="63717"/>
                  </a:cubicBezTo>
                  <a:cubicBezTo>
                    <a:pt x="29583" y="63717"/>
                    <a:pt x="31562" y="63421"/>
                    <a:pt x="31562" y="63421"/>
                  </a:cubicBezTo>
                  <a:lnTo>
                    <a:pt x="46432" y="8569"/>
                  </a:lnTo>
                  <a:lnTo>
                    <a:pt x="14884" y="0"/>
                  </a:lnTo>
                  <a:close/>
                </a:path>
              </a:pathLst>
            </a:custGeom>
            <a:solidFill>
              <a:srgbClr val="FFFFFF"/>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04" name="Google Shape;804;p40"/>
            <p:cNvSpPr/>
            <p:nvPr/>
          </p:nvSpPr>
          <p:spPr>
            <a:xfrm>
              <a:off x="3311032" y="2150081"/>
              <a:ext cx="524872" cy="596091"/>
            </a:xfrm>
            <a:custGeom>
              <a:avLst/>
              <a:gdLst/>
              <a:ahLst/>
              <a:cxnLst/>
              <a:rect l="l" t="t" r="r" b="b"/>
              <a:pathLst>
                <a:path w="42133" h="47850" extrusionOk="0">
                  <a:moveTo>
                    <a:pt x="10586" y="1"/>
                  </a:moveTo>
                  <a:lnTo>
                    <a:pt x="1" y="38990"/>
                  </a:lnTo>
                  <a:cubicBezTo>
                    <a:pt x="1" y="38990"/>
                    <a:pt x="6227" y="44001"/>
                    <a:pt x="14944" y="46373"/>
                  </a:cubicBezTo>
                  <a:cubicBezTo>
                    <a:pt x="19316" y="47555"/>
                    <a:pt x="23483" y="47850"/>
                    <a:pt x="26551" y="47850"/>
                  </a:cubicBezTo>
                  <a:cubicBezTo>
                    <a:pt x="29600" y="47850"/>
                    <a:pt x="31563" y="47559"/>
                    <a:pt x="31563" y="47559"/>
                  </a:cubicBezTo>
                  <a:lnTo>
                    <a:pt x="42133" y="8555"/>
                  </a:lnTo>
                  <a:lnTo>
                    <a:pt x="42133" y="8555"/>
                  </a:lnTo>
                  <a:cubicBezTo>
                    <a:pt x="42133" y="8555"/>
                    <a:pt x="40170" y="8846"/>
                    <a:pt x="37121" y="8846"/>
                  </a:cubicBezTo>
                  <a:cubicBezTo>
                    <a:pt x="34054" y="8846"/>
                    <a:pt x="29886" y="8551"/>
                    <a:pt x="25514" y="7369"/>
                  </a:cubicBezTo>
                  <a:cubicBezTo>
                    <a:pt x="16797" y="4997"/>
                    <a:pt x="10586" y="1"/>
                    <a:pt x="10586" y="1"/>
                  </a:cubicBezTo>
                  <a:close/>
                </a:path>
              </a:pathLst>
            </a:custGeom>
            <a:solidFill>
              <a:schemeClr val="accent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05" name="Google Shape;805;p40"/>
            <p:cNvSpPr/>
            <p:nvPr/>
          </p:nvSpPr>
          <p:spPr>
            <a:xfrm>
              <a:off x="3284807" y="2685166"/>
              <a:ext cx="405940" cy="157538"/>
            </a:xfrm>
            <a:custGeom>
              <a:avLst/>
              <a:gdLst/>
              <a:ahLst/>
              <a:cxnLst/>
              <a:rect l="l" t="t" r="r" b="b"/>
              <a:pathLst>
                <a:path w="32586" h="12646" extrusionOk="0">
                  <a:moveTo>
                    <a:pt x="1038" y="0"/>
                  </a:moveTo>
                  <a:lnTo>
                    <a:pt x="0" y="3795"/>
                  </a:lnTo>
                  <a:cubicBezTo>
                    <a:pt x="0" y="3795"/>
                    <a:pt x="6227" y="8791"/>
                    <a:pt x="14944" y="11163"/>
                  </a:cubicBezTo>
                  <a:cubicBezTo>
                    <a:pt x="19302" y="12349"/>
                    <a:pt x="23457" y="12646"/>
                    <a:pt x="26522" y="12646"/>
                  </a:cubicBezTo>
                  <a:cubicBezTo>
                    <a:pt x="29587" y="12646"/>
                    <a:pt x="31563" y="12349"/>
                    <a:pt x="31563" y="12349"/>
                  </a:cubicBezTo>
                  <a:lnTo>
                    <a:pt x="32586" y="8554"/>
                  </a:lnTo>
                  <a:lnTo>
                    <a:pt x="32586" y="8554"/>
                  </a:lnTo>
                  <a:cubicBezTo>
                    <a:pt x="32585" y="8554"/>
                    <a:pt x="30610" y="8851"/>
                    <a:pt x="27545" y="8851"/>
                  </a:cubicBezTo>
                  <a:cubicBezTo>
                    <a:pt x="24480" y="8851"/>
                    <a:pt x="20325" y="8554"/>
                    <a:pt x="15967" y="7368"/>
                  </a:cubicBezTo>
                  <a:cubicBezTo>
                    <a:pt x="7250" y="5011"/>
                    <a:pt x="1038" y="0"/>
                    <a:pt x="1038" y="0"/>
                  </a:cubicBezTo>
                  <a:close/>
                </a:path>
              </a:pathLst>
            </a:custGeom>
            <a:solidFill>
              <a:schemeClr val="lt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06" name="Google Shape;806;p40"/>
            <p:cNvSpPr/>
            <p:nvPr/>
          </p:nvSpPr>
          <p:spPr>
            <a:xfrm>
              <a:off x="3319529" y="2586529"/>
              <a:ext cx="398005" cy="128549"/>
            </a:xfrm>
            <a:custGeom>
              <a:avLst/>
              <a:gdLst/>
              <a:ahLst/>
              <a:cxnLst/>
              <a:rect l="l" t="t" r="r" b="b"/>
              <a:pathLst>
                <a:path w="31949" h="10319" extrusionOk="0">
                  <a:moveTo>
                    <a:pt x="401" y="1"/>
                  </a:moveTo>
                  <a:lnTo>
                    <a:pt x="0" y="1468"/>
                  </a:lnTo>
                  <a:cubicBezTo>
                    <a:pt x="0" y="1468"/>
                    <a:pt x="6212" y="6464"/>
                    <a:pt x="14929" y="8836"/>
                  </a:cubicBezTo>
                  <a:cubicBezTo>
                    <a:pt x="19288" y="10022"/>
                    <a:pt x="23442" y="10319"/>
                    <a:pt x="26507" y="10319"/>
                  </a:cubicBezTo>
                  <a:cubicBezTo>
                    <a:pt x="29572" y="10319"/>
                    <a:pt x="31548" y="10022"/>
                    <a:pt x="31548" y="10022"/>
                  </a:cubicBezTo>
                  <a:lnTo>
                    <a:pt x="31948" y="8555"/>
                  </a:lnTo>
                  <a:lnTo>
                    <a:pt x="31948" y="8555"/>
                  </a:lnTo>
                  <a:cubicBezTo>
                    <a:pt x="31948" y="8555"/>
                    <a:pt x="29985" y="8846"/>
                    <a:pt x="26937" y="8846"/>
                  </a:cubicBezTo>
                  <a:cubicBezTo>
                    <a:pt x="23869" y="8846"/>
                    <a:pt x="19702" y="8551"/>
                    <a:pt x="15329" y="7369"/>
                  </a:cubicBezTo>
                  <a:cubicBezTo>
                    <a:pt x="6612" y="5012"/>
                    <a:pt x="401" y="1"/>
                    <a:pt x="401" y="1"/>
                  </a:cubicBezTo>
                  <a:close/>
                </a:path>
              </a:pathLst>
            </a:custGeom>
            <a:solidFill>
              <a:srgbClr val="A77FE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07" name="Google Shape;807;p40"/>
            <p:cNvSpPr/>
            <p:nvPr/>
          </p:nvSpPr>
          <p:spPr>
            <a:xfrm>
              <a:off x="3429787" y="2179634"/>
              <a:ext cx="398192" cy="128549"/>
            </a:xfrm>
            <a:custGeom>
              <a:avLst/>
              <a:gdLst/>
              <a:ahLst/>
              <a:cxnLst/>
              <a:rect l="l" t="t" r="r" b="b"/>
              <a:pathLst>
                <a:path w="31964" h="10319" extrusionOk="0">
                  <a:moveTo>
                    <a:pt x="401" y="1"/>
                  </a:moveTo>
                  <a:lnTo>
                    <a:pt x="1" y="1468"/>
                  </a:lnTo>
                  <a:cubicBezTo>
                    <a:pt x="1" y="1468"/>
                    <a:pt x="6227" y="6479"/>
                    <a:pt x="14944" y="8836"/>
                  </a:cubicBezTo>
                  <a:cubicBezTo>
                    <a:pt x="19303" y="10022"/>
                    <a:pt x="23458" y="10319"/>
                    <a:pt x="26523" y="10319"/>
                  </a:cubicBezTo>
                  <a:cubicBezTo>
                    <a:pt x="29588" y="10319"/>
                    <a:pt x="31563" y="10022"/>
                    <a:pt x="31563" y="10022"/>
                  </a:cubicBezTo>
                  <a:lnTo>
                    <a:pt x="31963" y="8555"/>
                  </a:lnTo>
                  <a:lnTo>
                    <a:pt x="31963" y="8555"/>
                  </a:lnTo>
                  <a:cubicBezTo>
                    <a:pt x="31963" y="8555"/>
                    <a:pt x="29984" y="8851"/>
                    <a:pt x="26917" y="8851"/>
                  </a:cubicBezTo>
                  <a:cubicBezTo>
                    <a:pt x="23851" y="8851"/>
                    <a:pt x="19696" y="8555"/>
                    <a:pt x="15345" y="7369"/>
                  </a:cubicBezTo>
                  <a:cubicBezTo>
                    <a:pt x="6628" y="5012"/>
                    <a:pt x="401" y="1"/>
                    <a:pt x="401" y="1"/>
                  </a:cubicBezTo>
                  <a:close/>
                </a:path>
              </a:pathLst>
            </a:custGeom>
            <a:solidFill>
              <a:srgbClr val="A77FE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08" name="Google Shape;808;p40"/>
            <p:cNvSpPr/>
            <p:nvPr/>
          </p:nvSpPr>
          <p:spPr>
            <a:xfrm>
              <a:off x="3457868" y="2091051"/>
              <a:ext cx="393009" cy="114011"/>
            </a:xfrm>
            <a:custGeom>
              <a:avLst/>
              <a:gdLst/>
              <a:ahLst/>
              <a:cxnLst/>
              <a:rect l="l" t="t" r="r" b="b"/>
              <a:pathLst>
                <a:path w="31548" h="9152" extrusionOk="0">
                  <a:moveTo>
                    <a:pt x="5012" y="0"/>
                  </a:moveTo>
                  <a:cubicBezTo>
                    <a:pt x="1963" y="0"/>
                    <a:pt x="0" y="291"/>
                    <a:pt x="0" y="291"/>
                  </a:cubicBezTo>
                  <a:cubicBezTo>
                    <a:pt x="0" y="291"/>
                    <a:pt x="6212" y="5302"/>
                    <a:pt x="14929" y="7674"/>
                  </a:cubicBezTo>
                  <a:cubicBezTo>
                    <a:pt x="19301" y="8856"/>
                    <a:pt x="23468" y="9151"/>
                    <a:pt x="26536" y="9151"/>
                  </a:cubicBezTo>
                  <a:cubicBezTo>
                    <a:pt x="29585" y="9151"/>
                    <a:pt x="31548" y="8860"/>
                    <a:pt x="31548" y="8860"/>
                  </a:cubicBezTo>
                  <a:cubicBezTo>
                    <a:pt x="31548" y="8860"/>
                    <a:pt x="25321" y="3849"/>
                    <a:pt x="16619" y="1477"/>
                  </a:cubicBezTo>
                  <a:cubicBezTo>
                    <a:pt x="12247" y="295"/>
                    <a:pt x="8080" y="0"/>
                    <a:pt x="5012" y="0"/>
                  </a:cubicBezTo>
                  <a:close/>
                </a:path>
              </a:pathLst>
            </a:custGeom>
            <a:solidFill>
              <a:schemeClr val="accent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09" name="Google Shape;809;p40"/>
            <p:cNvSpPr/>
            <p:nvPr/>
          </p:nvSpPr>
          <p:spPr>
            <a:xfrm>
              <a:off x="3583462" y="2016173"/>
              <a:ext cx="163816" cy="146450"/>
            </a:xfrm>
            <a:custGeom>
              <a:avLst/>
              <a:gdLst/>
              <a:ahLst/>
              <a:cxnLst/>
              <a:rect l="l" t="t" r="r" b="b"/>
              <a:pathLst>
                <a:path w="13150" h="11756" extrusionOk="0">
                  <a:moveTo>
                    <a:pt x="3262" y="1"/>
                  </a:moveTo>
                  <a:lnTo>
                    <a:pt x="0" y="8080"/>
                  </a:lnTo>
                  <a:cubicBezTo>
                    <a:pt x="1542" y="9637"/>
                    <a:pt x="3469" y="10764"/>
                    <a:pt x="5589" y="11342"/>
                  </a:cubicBezTo>
                  <a:cubicBezTo>
                    <a:pt x="6732" y="11652"/>
                    <a:pt x="7797" y="11756"/>
                    <a:pt x="8713" y="11756"/>
                  </a:cubicBezTo>
                  <a:cubicBezTo>
                    <a:pt x="10603" y="11756"/>
                    <a:pt x="11860" y="11312"/>
                    <a:pt x="11860" y="11312"/>
                  </a:cubicBezTo>
                  <a:lnTo>
                    <a:pt x="13150" y="2684"/>
                  </a:lnTo>
                  <a:lnTo>
                    <a:pt x="3262" y="1"/>
                  </a:lnTo>
                  <a:close/>
                </a:path>
              </a:pathLst>
            </a:custGeom>
            <a:solidFill>
              <a:srgbClr val="FFFFFF"/>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10" name="Google Shape;810;p40"/>
            <p:cNvSpPr/>
            <p:nvPr/>
          </p:nvSpPr>
          <p:spPr>
            <a:xfrm>
              <a:off x="3509770" y="1888357"/>
              <a:ext cx="393196" cy="135949"/>
            </a:xfrm>
            <a:custGeom>
              <a:avLst/>
              <a:gdLst/>
              <a:ahLst/>
              <a:cxnLst/>
              <a:rect l="l" t="t" r="r" b="b"/>
              <a:pathLst>
                <a:path w="31563" h="10913" fill="none" extrusionOk="0">
                  <a:moveTo>
                    <a:pt x="31562" y="9741"/>
                  </a:moveTo>
                  <a:cubicBezTo>
                    <a:pt x="31562" y="9741"/>
                    <a:pt x="23661" y="10912"/>
                    <a:pt x="14944" y="8555"/>
                  </a:cubicBezTo>
                  <a:cubicBezTo>
                    <a:pt x="6227" y="6198"/>
                    <a:pt x="0" y="1172"/>
                    <a:pt x="0" y="1172"/>
                  </a:cubicBezTo>
                  <a:cubicBezTo>
                    <a:pt x="0" y="1172"/>
                    <a:pt x="7902" y="1"/>
                    <a:pt x="16619" y="2358"/>
                  </a:cubicBezTo>
                  <a:cubicBezTo>
                    <a:pt x="25336" y="4730"/>
                    <a:pt x="31562" y="9741"/>
                    <a:pt x="31562" y="9741"/>
                  </a:cubicBezTo>
                  <a:close/>
                </a:path>
              </a:pathLst>
            </a:custGeom>
            <a:no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11" name="Google Shape;811;p40"/>
            <p:cNvSpPr/>
            <p:nvPr/>
          </p:nvSpPr>
          <p:spPr>
            <a:xfrm>
              <a:off x="3850896" y="2009707"/>
              <a:ext cx="52097" cy="191721"/>
            </a:xfrm>
            <a:custGeom>
              <a:avLst/>
              <a:gdLst/>
              <a:ahLst/>
              <a:cxnLst/>
              <a:rect l="l" t="t" r="r" b="b"/>
              <a:pathLst>
                <a:path w="4182" h="15390" fill="none" extrusionOk="0">
                  <a:moveTo>
                    <a:pt x="4181" y="1"/>
                  </a:moveTo>
                  <a:lnTo>
                    <a:pt x="1" y="15389"/>
                  </a:lnTo>
                </a:path>
              </a:pathLst>
            </a:custGeom>
            <a:no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12" name="Google Shape;812;p40"/>
            <p:cNvSpPr/>
            <p:nvPr/>
          </p:nvSpPr>
          <p:spPr>
            <a:xfrm>
              <a:off x="3457868" y="1902959"/>
              <a:ext cx="51910" cy="191708"/>
            </a:xfrm>
            <a:custGeom>
              <a:avLst/>
              <a:gdLst/>
              <a:ahLst/>
              <a:cxnLst/>
              <a:rect l="l" t="t" r="r" b="b"/>
              <a:pathLst>
                <a:path w="4167" h="15389" fill="none" extrusionOk="0">
                  <a:moveTo>
                    <a:pt x="4166" y="0"/>
                  </a:moveTo>
                  <a:lnTo>
                    <a:pt x="0" y="15388"/>
                  </a:lnTo>
                </a:path>
              </a:pathLst>
            </a:custGeom>
            <a:no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13" name="Google Shape;813;p40"/>
            <p:cNvSpPr/>
            <p:nvPr/>
          </p:nvSpPr>
          <p:spPr>
            <a:xfrm>
              <a:off x="3471909" y="2353934"/>
              <a:ext cx="199283" cy="209398"/>
            </a:xfrm>
            <a:custGeom>
              <a:avLst/>
              <a:gdLst/>
              <a:ahLst/>
              <a:cxnLst/>
              <a:rect l="l" t="t" r="r" b="b"/>
              <a:pathLst>
                <a:path w="15997" h="16809" extrusionOk="0">
                  <a:moveTo>
                    <a:pt x="7771" y="0"/>
                  </a:moveTo>
                  <a:cubicBezTo>
                    <a:pt x="3450" y="0"/>
                    <a:pt x="2009" y="4312"/>
                    <a:pt x="1082" y="7774"/>
                  </a:cubicBezTo>
                  <a:cubicBezTo>
                    <a:pt x="0" y="11747"/>
                    <a:pt x="3321" y="16120"/>
                    <a:pt x="5500" y="16713"/>
                  </a:cubicBezTo>
                  <a:cubicBezTo>
                    <a:pt x="5740" y="16777"/>
                    <a:pt x="6015" y="16808"/>
                    <a:pt x="6316" y="16808"/>
                  </a:cubicBezTo>
                  <a:cubicBezTo>
                    <a:pt x="8741" y="16808"/>
                    <a:pt x="12869" y="14774"/>
                    <a:pt x="13832" y="11228"/>
                  </a:cubicBezTo>
                  <a:cubicBezTo>
                    <a:pt x="14929" y="7240"/>
                    <a:pt x="15996" y="1962"/>
                    <a:pt x="9948" y="317"/>
                  </a:cubicBezTo>
                  <a:cubicBezTo>
                    <a:pt x="9150" y="100"/>
                    <a:pt x="8427" y="0"/>
                    <a:pt x="7771" y="0"/>
                  </a:cubicBezTo>
                  <a:close/>
                </a:path>
              </a:pathLst>
            </a:custGeom>
            <a:solidFill>
              <a:srgbClr val="F5D8D2">
                <a:alpha val="96080"/>
              </a:srgbClr>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14" name="Google Shape;814;p40"/>
            <p:cNvSpPr/>
            <p:nvPr/>
          </p:nvSpPr>
          <p:spPr>
            <a:xfrm>
              <a:off x="3407997" y="2329427"/>
              <a:ext cx="292913" cy="265856"/>
            </a:xfrm>
            <a:custGeom>
              <a:avLst/>
              <a:gdLst/>
              <a:ahLst/>
              <a:cxnLst/>
              <a:rect l="l" t="t" r="r" b="b"/>
              <a:pathLst>
                <a:path w="23513" h="21341" extrusionOk="0">
                  <a:moveTo>
                    <a:pt x="11039" y="0"/>
                  </a:moveTo>
                  <a:cubicBezTo>
                    <a:pt x="9042" y="0"/>
                    <a:pt x="7202" y="1363"/>
                    <a:pt x="6153" y="3055"/>
                  </a:cubicBezTo>
                  <a:cubicBezTo>
                    <a:pt x="5041" y="4863"/>
                    <a:pt x="4626" y="6998"/>
                    <a:pt x="4241" y="9073"/>
                  </a:cubicBezTo>
                  <a:cubicBezTo>
                    <a:pt x="3944" y="8762"/>
                    <a:pt x="3588" y="8644"/>
                    <a:pt x="3158" y="8540"/>
                  </a:cubicBezTo>
                  <a:cubicBezTo>
                    <a:pt x="3055" y="8515"/>
                    <a:pt x="2950" y="8503"/>
                    <a:pt x="2846" y="8503"/>
                  </a:cubicBezTo>
                  <a:cubicBezTo>
                    <a:pt x="2520" y="8503"/>
                    <a:pt x="2201" y="8623"/>
                    <a:pt x="1943" y="8836"/>
                  </a:cubicBezTo>
                  <a:cubicBezTo>
                    <a:pt x="1498" y="9266"/>
                    <a:pt x="1483" y="9948"/>
                    <a:pt x="1572" y="10556"/>
                  </a:cubicBezTo>
                  <a:cubicBezTo>
                    <a:pt x="1676" y="11193"/>
                    <a:pt x="1869" y="11816"/>
                    <a:pt x="2150" y="12409"/>
                  </a:cubicBezTo>
                  <a:cubicBezTo>
                    <a:pt x="1830" y="12196"/>
                    <a:pt x="1486" y="11970"/>
                    <a:pt x="1107" y="11970"/>
                  </a:cubicBezTo>
                  <a:cubicBezTo>
                    <a:pt x="1065" y="11970"/>
                    <a:pt x="1022" y="11973"/>
                    <a:pt x="979" y="11979"/>
                  </a:cubicBezTo>
                  <a:cubicBezTo>
                    <a:pt x="623" y="12038"/>
                    <a:pt x="327" y="12276"/>
                    <a:pt x="179" y="12602"/>
                  </a:cubicBezTo>
                  <a:cubicBezTo>
                    <a:pt x="45" y="12928"/>
                    <a:pt x="1" y="13284"/>
                    <a:pt x="30" y="13640"/>
                  </a:cubicBezTo>
                  <a:cubicBezTo>
                    <a:pt x="164" y="15344"/>
                    <a:pt x="1617" y="16871"/>
                    <a:pt x="3336" y="17109"/>
                  </a:cubicBezTo>
                  <a:cubicBezTo>
                    <a:pt x="3692" y="17161"/>
                    <a:pt x="3959" y="17211"/>
                    <a:pt x="4187" y="17211"/>
                  </a:cubicBezTo>
                  <a:cubicBezTo>
                    <a:pt x="4539" y="17211"/>
                    <a:pt x="4800" y="17092"/>
                    <a:pt x="5160" y="16679"/>
                  </a:cubicBezTo>
                  <a:cubicBezTo>
                    <a:pt x="5753" y="15982"/>
                    <a:pt x="6020" y="15078"/>
                    <a:pt x="6257" y="14218"/>
                  </a:cubicBezTo>
                  <a:cubicBezTo>
                    <a:pt x="7146" y="11016"/>
                    <a:pt x="8243" y="7576"/>
                    <a:pt x="9133" y="4374"/>
                  </a:cubicBezTo>
                  <a:cubicBezTo>
                    <a:pt x="10081" y="4865"/>
                    <a:pt x="11119" y="5113"/>
                    <a:pt x="12161" y="5113"/>
                  </a:cubicBezTo>
                  <a:cubicBezTo>
                    <a:pt x="12975" y="5113"/>
                    <a:pt x="13793" y="4961"/>
                    <a:pt x="14574" y="4656"/>
                  </a:cubicBezTo>
                  <a:cubicBezTo>
                    <a:pt x="15745" y="6138"/>
                    <a:pt x="17494" y="7057"/>
                    <a:pt x="19392" y="7161"/>
                  </a:cubicBezTo>
                  <a:cubicBezTo>
                    <a:pt x="18547" y="10363"/>
                    <a:pt x="17746" y="13892"/>
                    <a:pt x="16901" y="17094"/>
                  </a:cubicBezTo>
                  <a:cubicBezTo>
                    <a:pt x="16664" y="17968"/>
                    <a:pt x="16427" y="18888"/>
                    <a:pt x="16605" y="19777"/>
                  </a:cubicBezTo>
                  <a:cubicBezTo>
                    <a:pt x="16768" y="20666"/>
                    <a:pt x="17109" y="20726"/>
                    <a:pt x="17954" y="21067"/>
                  </a:cubicBezTo>
                  <a:cubicBezTo>
                    <a:pt x="18399" y="21252"/>
                    <a:pt x="18878" y="21341"/>
                    <a:pt x="19359" y="21341"/>
                  </a:cubicBezTo>
                  <a:cubicBezTo>
                    <a:pt x="20604" y="21341"/>
                    <a:pt x="21858" y="20749"/>
                    <a:pt x="22564" y="19733"/>
                  </a:cubicBezTo>
                  <a:cubicBezTo>
                    <a:pt x="22772" y="19466"/>
                    <a:pt x="22905" y="19140"/>
                    <a:pt x="22964" y="18784"/>
                  </a:cubicBezTo>
                  <a:cubicBezTo>
                    <a:pt x="22994" y="18428"/>
                    <a:pt x="22861" y="18087"/>
                    <a:pt x="22594" y="17850"/>
                  </a:cubicBezTo>
                  <a:cubicBezTo>
                    <a:pt x="22349" y="17658"/>
                    <a:pt x="22043" y="17612"/>
                    <a:pt x="21731" y="17612"/>
                  </a:cubicBezTo>
                  <a:cubicBezTo>
                    <a:pt x="21608" y="17612"/>
                    <a:pt x="21485" y="17619"/>
                    <a:pt x="21363" y="17627"/>
                  </a:cubicBezTo>
                  <a:cubicBezTo>
                    <a:pt x="21897" y="17257"/>
                    <a:pt x="22386" y="16812"/>
                    <a:pt x="22801" y="16323"/>
                  </a:cubicBezTo>
                  <a:cubicBezTo>
                    <a:pt x="23187" y="15848"/>
                    <a:pt x="23513" y="15241"/>
                    <a:pt x="23350" y="14648"/>
                  </a:cubicBezTo>
                  <a:cubicBezTo>
                    <a:pt x="23216" y="14233"/>
                    <a:pt x="22875" y="13906"/>
                    <a:pt x="22446" y="13773"/>
                  </a:cubicBezTo>
                  <a:cubicBezTo>
                    <a:pt x="22212" y="13680"/>
                    <a:pt x="21956" y="13627"/>
                    <a:pt x="21701" y="13627"/>
                  </a:cubicBezTo>
                  <a:cubicBezTo>
                    <a:pt x="21551" y="13627"/>
                    <a:pt x="21402" y="13646"/>
                    <a:pt x="21260" y="13684"/>
                  </a:cubicBezTo>
                  <a:cubicBezTo>
                    <a:pt x="21971" y="11697"/>
                    <a:pt x="22698" y="9652"/>
                    <a:pt x="22638" y="7532"/>
                  </a:cubicBezTo>
                  <a:cubicBezTo>
                    <a:pt x="22594" y="5412"/>
                    <a:pt x="21586" y="3173"/>
                    <a:pt x="19658" y="2254"/>
                  </a:cubicBezTo>
                  <a:cubicBezTo>
                    <a:pt x="18724" y="1809"/>
                    <a:pt x="12424" y="90"/>
                    <a:pt x="11401" y="15"/>
                  </a:cubicBezTo>
                  <a:cubicBezTo>
                    <a:pt x="11280" y="5"/>
                    <a:pt x="11159" y="0"/>
                    <a:pt x="11039"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15" name="Google Shape;815;p40"/>
            <p:cNvSpPr/>
            <p:nvPr/>
          </p:nvSpPr>
          <p:spPr>
            <a:xfrm>
              <a:off x="3710900" y="2341811"/>
              <a:ext cx="58002" cy="58177"/>
            </a:xfrm>
            <a:custGeom>
              <a:avLst/>
              <a:gdLst/>
              <a:ahLst/>
              <a:cxnLst/>
              <a:rect l="l" t="t" r="r" b="b"/>
              <a:pathLst>
                <a:path w="4656" h="4670" extrusionOk="0">
                  <a:moveTo>
                    <a:pt x="4630" y="2958"/>
                  </a:moveTo>
                  <a:cubicBezTo>
                    <a:pt x="4639" y="2960"/>
                    <a:pt x="4647" y="2963"/>
                    <a:pt x="4655" y="2965"/>
                  </a:cubicBezTo>
                  <a:cubicBezTo>
                    <a:pt x="4647" y="2963"/>
                    <a:pt x="4639" y="2960"/>
                    <a:pt x="4630" y="2958"/>
                  </a:cubicBezTo>
                  <a:close/>
                  <a:moveTo>
                    <a:pt x="2965" y="0"/>
                  </a:moveTo>
                  <a:cubicBezTo>
                    <a:pt x="2667" y="1081"/>
                    <a:pt x="1693" y="1787"/>
                    <a:pt x="626" y="1787"/>
                  </a:cubicBezTo>
                  <a:cubicBezTo>
                    <a:pt x="420" y="1787"/>
                    <a:pt x="210" y="1760"/>
                    <a:pt x="1" y="1705"/>
                  </a:cubicBezTo>
                  <a:lnTo>
                    <a:pt x="1" y="1705"/>
                  </a:lnTo>
                  <a:cubicBezTo>
                    <a:pt x="1288" y="2045"/>
                    <a:pt x="2044" y="3375"/>
                    <a:pt x="1692" y="4663"/>
                  </a:cubicBezTo>
                  <a:lnTo>
                    <a:pt x="1692" y="4663"/>
                  </a:lnTo>
                  <a:cubicBezTo>
                    <a:pt x="1991" y="3580"/>
                    <a:pt x="2954" y="2877"/>
                    <a:pt x="4011" y="2877"/>
                  </a:cubicBezTo>
                  <a:cubicBezTo>
                    <a:pt x="4215" y="2877"/>
                    <a:pt x="4423" y="2903"/>
                    <a:pt x="4630" y="2958"/>
                  </a:cubicBezTo>
                  <a:lnTo>
                    <a:pt x="4630" y="2958"/>
                  </a:lnTo>
                  <a:cubicBezTo>
                    <a:pt x="3356" y="2606"/>
                    <a:pt x="2612" y="1281"/>
                    <a:pt x="2965" y="0"/>
                  </a:cubicBezTo>
                  <a:close/>
                  <a:moveTo>
                    <a:pt x="1692" y="4663"/>
                  </a:moveTo>
                  <a:cubicBezTo>
                    <a:pt x="1692" y="4665"/>
                    <a:pt x="1691" y="4667"/>
                    <a:pt x="1691" y="4670"/>
                  </a:cubicBezTo>
                  <a:cubicBezTo>
                    <a:pt x="1691" y="4667"/>
                    <a:pt x="1692" y="4665"/>
                    <a:pt x="1692" y="4663"/>
                  </a:cubicBezTo>
                  <a:close/>
                </a:path>
              </a:pathLst>
            </a:custGeom>
            <a:solidFill>
              <a:srgbClr val="F8EBF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16" name="Google Shape;816;p40"/>
            <p:cNvSpPr/>
            <p:nvPr/>
          </p:nvSpPr>
          <p:spPr>
            <a:xfrm>
              <a:off x="3439031" y="2268291"/>
              <a:ext cx="58002" cy="57815"/>
            </a:xfrm>
            <a:custGeom>
              <a:avLst/>
              <a:gdLst/>
              <a:ahLst/>
              <a:cxnLst/>
              <a:rect l="l" t="t" r="r" b="b"/>
              <a:pathLst>
                <a:path w="4656" h="4641" extrusionOk="0">
                  <a:moveTo>
                    <a:pt x="2965" y="1"/>
                  </a:moveTo>
                  <a:cubicBezTo>
                    <a:pt x="2963" y="9"/>
                    <a:pt x="2961" y="17"/>
                    <a:pt x="2958" y="26"/>
                  </a:cubicBezTo>
                  <a:lnTo>
                    <a:pt x="2958" y="26"/>
                  </a:lnTo>
                  <a:cubicBezTo>
                    <a:pt x="2961" y="17"/>
                    <a:pt x="2963" y="9"/>
                    <a:pt x="2965" y="1"/>
                  </a:cubicBezTo>
                  <a:close/>
                  <a:moveTo>
                    <a:pt x="0" y="1691"/>
                  </a:moveTo>
                  <a:cubicBezTo>
                    <a:pt x="9" y="1693"/>
                    <a:pt x="17" y="1695"/>
                    <a:pt x="25" y="1697"/>
                  </a:cubicBezTo>
                  <a:lnTo>
                    <a:pt x="25" y="1697"/>
                  </a:lnTo>
                  <a:cubicBezTo>
                    <a:pt x="17" y="1695"/>
                    <a:pt x="9" y="1693"/>
                    <a:pt x="0" y="1691"/>
                  </a:cubicBezTo>
                  <a:close/>
                  <a:moveTo>
                    <a:pt x="4623" y="2957"/>
                  </a:moveTo>
                  <a:cubicBezTo>
                    <a:pt x="4634" y="2960"/>
                    <a:pt x="4644" y="2963"/>
                    <a:pt x="4655" y="2966"/>
                  </a:cubicBezTo>
                  <a:cubicBezTo>
                    <a:pt x="4644" y="2963"/>
                    <a:pt x="4634" y="2959"/>
                    <a:pt x="4623" y="2957"/>
                  </a:cubicBezTo>
                  <a:close/>
                  <a:moveTo>
                    <a:pt x="2958" y="26"/>
                  </a:moveTo>
                  <a:lnTo>
                    <a:pt x="2958" y="26"/>
                  </a:lnTo>
                  <a:cubicBezTo>
                    <a:pt x="2665" y="1076"/>
                    <a:pt x="1696" y="1778"/>
                    <a:pt x="639" y="1778"/>
                  </a:cubicBezTo>
                  <a:cubicBezTo>
                    <a:pt x="437" y="1778"/>
                    <a:pt x="231" y="1752"/>
                    <a:pt x="25" y="1697"/>
                  </a:cubicBezTo>
                  <a:lnTo>
                    <a:pt x="25" y="1697"/>
                  </a:lnTo>
                  <a:cubicBezTo>
                    <a:pt x="1298" y="2048"/>
                    <a:pt x="2041" y="3369"/>
                    <a:pt x="1692" y="4634"/>
                  </a:cubicBezTo>
                  <a:lnTo>
                    <a:pt x="1692" y="4634"/>
                  </a:lnTo>
                  <a:cubicBezTo>
                    <a:pt x="1989" y="3570"/>
                    <a:pt x="2952" y="2871"/>
                    <a:pt x="3996" y="2871"/>
                  </a:cubicBezTo>
                  <a:cubicBezTo>
                    <a:pt x="4204" y="2871"/>
                    <a:pt x="4414" y="2899"/>
                    <a:pt x="4623" y="2957"/>
                  </a:cubicBezTo>
                  <a:lnTo>
                    <a:pt x="4623" y="2957"/>
                  </a:lnTo>
                  <a:cubicBezTo>
                    <a:pt x="3361" y="2590"/>
                    <a:pt x="2622" y="1282"/>
                    <a:pt x="2958" y="26"/>
                  </a:cubicBezTo>
                  <a:close/>
                  <a:moveTo>
                    <a:pt x="1692" y="4634"/>
                  </a:moveTo>
                  <a:lnTo>
                    <a:pt x="1692" y="4634"/>
                  </a:lnTo>
                  <a:cubicBezTo>
                    <a:pt x="1691" y="4636"/>
                    <a:pt x="1691" y="4639"/>
                    <a:pt x="1690" y="4641"/>
                  </a:cubicBezTo>
                  <a:cubicBezTo>
                    <a:pt x="1691" y="4639"/>
                    <a:pt x="1692" y="4636"/>
                    <a:pt x="1692" y="4634"/>
                  </a:cubicBezTo>
                  <a:close/>
                </a:path>
              </a:pathLst>
            </a:custGeom>
            <a:solidFill>
              <a:srgbClr val="F8EBF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17" name="Google Shape;817;p40"/>
            <p:cNvSpPr/>
            <p:nvPr/>
          </p:nvSpPr>
          <p:spPr>
            <a:xfrm>
              <a:off x="3498682" y="2585981"/>
              <a:ext cx="58189" cy="58189"/>
            </a:xfrm>
            <a:custGeom>
              <a:avLst/>
              <a:gdLst/>
              <a:ahLst/>
              <a:cxnLst/>
              <a:rect l="l" t="t" r="r" b="b"/>
              <a:pathLst>
                <a:path w="4671" h="4671" extrusionOk="0">
                  <a:moveTo>
                    <a:pt x="2966" y="0"/>
                  </a:moveTo>
                  <a:cubicBezTo>
                    <a:pt x="2963" y="9"/>
                    <a:pt x="2961" y="17"/>
                    <a:pt x="2959" y="26"/>
                  </a:cubicBezTo>
                  <a:lnTo>
                    <a:pt x="2959" y="26"/>
                  </a:lnTo>
                  <a:cubicBezTo>
                    <a:pt x="2961" y="17"/>
                    <a:pt x="2963" y="9"/>
                    <a:pt x="2966" y="0"/>
                  </a:cubicBezTo>
                  <a:close/>
                  <a:moveTo>
                    <a:pt x="1" y="1705"/>
                  </a:moveTo>
                  <a:cubicBezTo>
                    <a:pt x="9" y="1708"/>
                    <a:pt x="17" y="1710"/>
                    <a:pt x="26" y="1712"/>
                  </a:cubicBezTo>
                  <a:lnTo>
                    <a:pt x="26" y="1712"/>
                  </a:lnTo>
                  <a:cubicBezTo>
                    <a:pt x="17" y="1710"/>
                    <a:pt x="9" y="1707"/>
                    <a:pt x="1" y="1705"/>
                  </a:cubicBezTo>
                  <a:close/>
                  <a:moveTo>
                    <a:pt x="4645" y="2959"/>
                  </a:moveTo>
                  <a:cubicBezTo>
                    <a:pt x="4654" y="2961"/>
                    <a:pt x="4662" y="2963"/>
                    <a:pt x="4671" y="2965"/>
                  </a:cubicBezTo>
                  <a:cubicBezTo>
                    <a:pt x="4662" y="2963"/>
                    <a:pt x="4654" y="2961"/>
                    <a:pt x="4645" y="2959"/>
                  </a:cubicBezTo>
                  <a:close/>
                  <a:moveTo>
                    <a:pt x="2959" y="26"/>
                  </a:moveTo>
                  <a:cubicBezTo>
                    <a:pt x="2666" y="1088"/>
                    <a:pt x="1696" y="1792"/>
                    <a:pt x="639" y="1792"/>
                  </a:cubicBezTo>
                  <a:cubicBezTo>
                    <a:pt x="436" y="1792"/>
                    <a:pt x="231" y="1766"/>
                    <a:pt x="26" y="1712"/>
                  </a:cubicBezTo>
                  <a:lnTo>
                    <a:pt x="26" y="1712"/>
                  </a:lnTo>
                  <a:cubicBezTo>
                    <a:pt x="1300" y="2064"/>
                    <a:pt x="2044" y="3389"/>
                    <a:pt x="1706" y="4670"/>
                  </a:cubicBezTo>
                  <a:cubicBezTo>
                    <a:pt x="1990" y="3594"/>
                    <a:pt x="2967" y="2879"/>
                    <a:pt x="4032" y="2879"/>
                  </a:cubicBezTo>
                  <a:cubicBezTo>
                    <a:pt x="4235" y="2879"/>
                    <a:pt x="4440" y="2904"/>
                    <a:pt x="4645" y="2959"/>
                  </a:cubicBezTo>
                  <a:lnTo>
                    <a:pt x="4645" y="2959"/>
                  </a:lnTo>
                  <a:cubicBezTo>
                    <a:pt x="3379" y="2609"/>
                    <a:pt x="2622" y="1299"/>
                    <a:pt x="2959" y="26"/>
                  </a:cubicBezTo>
                  <a:close/>
                </a:path>
              </a:pathLst>
            </a:custGeom>
            <a:solidFill>
              <a:srgbClr val="F8EBF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818" name="Google Shape;818;p40"/>
          <p:cNvSpPr/>
          <p:nvPr/>
        </p:nvSpPr>
        <p:spPr>
          <a:xfrm>
            <a:off x="208452" y="198121"/>
            <a:ext cx="420876" cy="420876"/>
          </a:xfrm>
          <a:custGeom>
            <a:avLst/>
            <a:gdLst/>
            <a:ahLst/>
            <a:cxnLst/>
            <a:rect l="l" t="t" r="r" b="b"/>
            <a:pathLst>
              <a:path w="3328" h="3328" extrusionOk="0">
                <a:moveTo>
                  <a:pt x="1667" y="1"/>
                </a:moveTo>
                <a:cubicBezTo>
                  <a:pt x="1667" y="917"/>
                  <a:pt x="922" y="1661"/>
                  <a:pt x="1" y="1661"/>
                </a:cubicBezTo>
                <a:cubicBezTo>
                  <a:pt x="922" y="1661"/>
                  <a:pt x="1667" y="2406"/>
                  <a:pt x="1667" y="3328"/>
                </a:cubicBezTo>
                <a:cubicBezTo>
                  <a:pt x="1667" y="2406"/>
                  <a:pt x="2412" y="1661"/>
                  <a:pt x="3328" y="1661"/>
                </a:cubicBezTo>
                <a:cubicBezTo>
                  <a:pt x="2412" y="1661"/>
                  <a:pt x="1667" y="917"/>
                  <a:pt x="1667"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19" name="Google Shape;819;p40"/>
          <p:cNvSpPr/>
          <p:nvPr/>
        </p:nvSpPr>
        <p:spPr>
          <a:xfrm>
            <a:off x="8117371" y="534999"/>
            <a:ext cx="267446" cy="267446"/>
          </a:xfrm>
          <a:custGeom>
            <a:avLst/>
            <a:gdLst/>
            <a:ahLst/>
            <a:cxnLst/>
            <a:rect l="l" t="t" r="r" b="b"/>
            <a:pathLst>
              <a:path w="3328" h="3328" extrusionOk="0">
                <a:moveTo>
                  <a:pt x="1667" y="1"/>
                </a:moveTo>
                <a:cubicBezTo>
                  <a:pt x="1667" y="917"/>
                  <a:pt x="922" y="1661"/>
                  <a:pt x="1" y="1661"/>
                </a:cubicBezTo>
                <a:cubicBezTo>
                  <a:pt x="922" y="1661"/>
                  <a:pt x="1667" y="2406"/>
                  <a:pt x="1667" y="3328"/>
                </a:cubicBezTo>
                <a:cubicBezTo>
                  <a:pt x="1667" y="2406"/>
                  <a:pt x="2412" y="1661"/>
                  <a:pt x="3328" y="1661"/>
                </a:cubicBezTo>
                <a:cubicBezTo>
                  <a:pt x="2412" y="1661"/>
                  <a:pt x="1667" y="917"/>
                  <a:pt x="1667"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خریدار </a:t>
            </a:r>
            <a:r>
              <a:rPr lang="en-US" dirty="0">
                <a:cs typeface="B Nazanin" panose="00000400000000000000" pitchFamily="2" charset="-78"/>
              </a:rPr>
              <a:t>PERSONA INFOGRAPHIC</a:t>
            </a:r>
            <a:endParaRPr dirty="0">
              <a:cs typeface="B Nazanin" panose="00000400000000000000" pitchFamily="2" charset="-78"/>
            </a:endParaRPr>
          </a:p>
        </p:txBody>
      </p:sp>
      <p:pic>
        <p:nvPicPr>
          <p:cNvPr id="825" name="Google Shape;825;p41"/>
          <p:cNvPicPr preferRelativeResize="0"/>
          <p:nvPr/>
        </p:nvPicPr>
        <p:blipFill rotWithShape="1">
          <a:blip r:embed="rId3">
            <a:alphaModFix/>
          </a:blip>
          <a:srcRect l="36321" t="35418" r="36319" b="23472"/>
          <a:stretch/>
        </p:blipFill>
        <p:spPr>
          <a:xfrm>
            <a:off x="3925900" y="1150663"/>
            <a:ext cx="1422000" cy="1422000"/>
          </a:xfrm>
          <a:prstGeom prst="ellipse">
            <a:avLst/>
          </a:prstGeom>
          <a:noFill/>
          <a:ln w="9525" cap="flat" cmpd="sng">
            <a:solidFill>
              <a:schemeClr val="dk1"/>
            </a:solidFill>
            <a:prstDash val="solid"/>
            <a:round/>
            <a:headEnd type="none" w="sm" len="sm"/>
            <a:tailEnd type="none" w="sm" len="sm"/>
          </a:ln>
        </p:spPr>
      </p:pic>
      <p:sp>
        <p:nvSpPr>
          <p:cNvPr id="826" name="Google Shape;826;p41"/>
          <p:cNvSpPr txBox="1"/>
          <p:nvPr/>
        </p:nvSpPr>
        <p:spPr>
          <a:xfrm>
            <a:off x="718350" y="1255800"/>
            <a:ext cx="2810700" cy="859500"/>
          </a:xfrm>
          <a:prstGeom prst="rect">
            <a:avLst/>
          </a:prstGeom>
          <a:solidFill>
            <a:schemeClr val="accent1"/>
          </a:solidFill>
          <a:ln>
            <a:noFill/>
          </a:ln>
        </p:spPr>
        <p:txBody>
          <a:bodyPr spcFirstLastPara="1" wrap="square" lIns="91425" tIns="91425" rIns="91425" bIns="91425" anchor="ctr" anchorCtr="0">
            <a:noAutofit/>
          </a:bodyPr>
          <a:lstStyle/>
          <a:p>
            <a:pPr lvl="0" algn="r" rtl="1"/>
            <a:r>
              <a:rPr lang="fa-IR" b="1" i="1" dirty="0">
                <a:solidFill>
                  <a:schemeClr val="dk1"/>
                </a:solidFill>
                <a:latin typeface="Sora"/>
                <a:ea typeface="Sora"/>
                <a:cs typeface="B Nazanin" panose="00000400000000000000" pitchFamily="2" charset="-78"/>
                <a:sym typeface="Sora"/>
              </a:rPr>
              <a:t>"این یک نقل قول است، کلماتی پر از حکمت که می تواند الهام بخش هر کسی باشد که آنها را بخواند"</a:t>
            </a:r>
            <a:endParaRPr b="1" i="1" dirty="0">
              <a:solidFill>
                <a:schemeClr val="dk1"/>
              </a:solidFill>
              <a:latin typeface="Sora"/>
              <a:ea typeface="Sora"/>
              <a:cs typeface="B Nazanin" panose="00000400000000000000" pitchFamily="2" charset="-78"/>
              <a:sym typeface="Sora"/>
            </a:endParaRPr>
          </a:p>
        </p:txBody>
      </p:sp>
      <p:sp>
        <p:nvSpPr>
          <p:cNvPr id="827" name="Google Shape;827;p41"/>
          <p:cNvSpPr txBox="1"/>
          <p:nvPr/>
        </p:nvSpPr>
        <p:spPr>
          <a:xfrm>
            <a:off x="718350" y="2287233"/>
            <a:ext cx="2468700" cy="502800"/>
          </a:xfrm>
          <a:prstGeom prst="rect">
            <a:avLst/>
          </a:prstGeom>
          <a:noFill/>
          <a:ln>
            <a:noFill/>
          </a:ln>
        </p:spPr>
        <p:txBody>
          <a:bodyPr spcFirstLastPara="1" wrap="square" lIns="91425" tIns="91425" rIns="91425" bIns="91425" anchor="b" anchorCtr="0">
            <a:noAutofit/>
          </a:bodyPr>
          <a:lstStyle/>
          <a:p>
            <a:pPr lvl="0" algn="r" rtl="1"/>
            <a:r>
              <a:rPr lang="fa-IR" sz="2200" dirty="0">
                <a:solidFill>
                  <a:schemeClr val="dk1"/>
                </a:solidFill>
                <a:latin typeface="Alatsi"/>
                <a:ea typeface="Alatsi"/>
                <a:cs typeface="B Nazanin" panose="00000400000000000000" pitchFamily="2" charset="-78"/>
                <a:sym typeface="Alatsi"/>
              </a:rPr>
              <a:t>سارا هیلز</a:t>
            </a:r>
            <a:endParaRPr sz="2200" dirty="0">
              <a:solidFill>
                <a:schemeClr val="dk1"/>
              </a:solidFill>
              <a:latin typeface="Alatsi"/>
              <a:ea typeface="Alatsi"/>
              <a:cs typeface="B Nazanin" panose="00000400000000000000" pitchFamily="2" charset="-78"/>
              <a:sym typeface="Alatsi"/>
            </a:endParaRPr>
          </a:p>
        </p:txBody>
      </p:sp>
      <p:sp>
        <p:nvSpPr>
          <p:cNvPr id="828" name="Google Shape;828;p41"/>
          <p:cNvSpPr txBox="1"/>
          <p:nvPr/>
        </p:nvSpPr>
        <p:spPr>
          <a:xfrm>
            <a:off x="718350" y="2693638"/>
            <a:ext cx="2468700" cy="701700"/>
          </a:xfrm>
          <a:prstGeom prst="rect">
            <a:avLst/>
          </a:prstGeom>
          <a:noFill/>
          <a:ln>
            <a:noFill/>
          </a:ln>
        </p:spPr>
        <p:txBody>
          <a:bodyPr spcFirstLastPara="1" wrap="square" lIns="91425" tIns="91425" rIns="91425" bIns="91425" anchor="t" anchorCtr="0">
            <a:noAutofit/>
          </a:bodyPr>
          <a:lstStyle/>
          <a:p>
            <a:pPr lvl="0" algn="r" rtl="1"/>
            <a:r>
              <a:rPr lang="fa-IR" sz="1200" dirty="0">
                <a:solidFill>
                  <a:schemeClr val="dk2"/>
                </a:solidFill>
                <a:latin typeface="Sora"/>
                <a:ea typeface="Sora"/>
                <a:cs typeface="B Nazanin" panose="00000400000000000000" pitchFamily="2" charset="-78"/>
                <a:sym typeface="Sora"/>
              </a:rPr>
              <a:t>26 ساله</a:t>
            </a:r>
          </a:p>
          <a:p>
            <a:pPr lvl="0" algn="r" rtl="1"/>
            <a:r>
              <a:rPr lang="fa-IR" sz="1200" dirty="0">
                <a:solidFill>
                  <a:schemeClr val="dk2"/>
                </a:solidFill>
                <a:latin typeface="Sora"/>
                <a:ea typeface="Sora"/>
                <a:cs typeface="B Nazanin" panose="00000400000000000000" pitchFamily="2" charset="-78"/>
                <a:sym typeface="Sora"/>
              </a:rPr>
              <a:t>نیویورک (ایالات متحده آمریکا)</a:t>
            </a:r>
          </a:p>
          <a:p>
            <a:pPr lvl="0" algn="r" rtl="1"/>
            <a:r>
              <a:rPr lang="fa-IR" sz="1200" dirty="0">
                <a:solidFill>
                  <a:schemeClr val="dk2"/>
                </a:solidFill>
                <a:latin typeface="Sora"/>
                <a:ea typeface="Sora"/>
                <a:cs typeface="B Nazanin" panose="00000400000000000000" pitchFamily="2" charset="-78"/>
                <a:sym typeface="Sora"/>
              </a:rPr>
              <a:t>مدیر بازاریابی</a:t>
            </a:r>
            <a:endParaRPr sz="1200" dirty="0">
              <a:solidFill>
                <a:schemeClr val="dk2"/>
              </a:solidFill>
              <a:latin typeface="Sora"/>
              <a:ea typeface="Sora"/>
              <a:cs typeface="B Nazanin" panose="00000400000000000000" pitchFamily="2" charset="-78"/>
              <a:sym typeface="Sora"/>
            </a:endParaRPr>
          </a:p>
        </p:txBody>
      </p:sp>
      <p:sp>
        <p:nvSpPr>
          <p:cNvPr id="829" name="Google Shape;829;p41"/>
          <p:cNvSpPr txBox="1"/>
          <p:nvPr/>
        </p:nvSpPr>
        <p:spPr>
          <a:xfrm>
            <a:off x="718350" y="3500478"/>
            <a:ext cx="2468700" cy="502800"/>
          </a:xfrm>
          <a:prstGeom prst="rect">
            <a:avLst/>
          </a:prstGeom>
          <a:noFill/>
          <a:ln>
            <a:noFill/>
          </a:ln>
        </p:spPr>
        <p:txBody>
          <a:bodyPr spcFirstLastPara="1" wrap="square" lIns="91425" tIns="91425" rIns="91425" bIns="91425" anchor="b" anchorCtr="0">
            <a:noAutofit/>
          </a:bodyPr>
          <a:lstStyle/>
          <a:p>
            <a:pPr marL="0" lvl="0" indent="0" algn="r" rtl="1">
              <a:spcBef>
                <a:spcPts val="0"/>
              </a:spcBef>
              <a:spcAft>
                <a:spcPts val="0"/>
              </a:spcAft>
              <a:buNone/>
            </a:pPr>
            <a:r>
              <a:rPr lang="en" sz="2200">
                <a:solidFill>
                  <a:schemeClr val="dk1"/>
                </a:solidFill>
                <a:latin typeface="Alatsi"/>
                <a:ea typeface="Alatsi"/>
                <a:cs typeface="B Nazanin" panose="00000400000000000000" pitchFamily="2" charset="-78"/>
                <a:sym typeface="Alatsi"/>
              </a:rPr>
              <a:t>BIO</a:t>
            </a:r>
            <a:endParaRPr sz="2200">
              <a:solidFill>
                <a:schemeClr val="dk1"/>
              </a:solidFill>
              <a:latin typeface="Alatsi"/>
              <a:ea typeface="Alatsi"/>
              <a:cs typeface="B Nazanin" panose="00000400000000000000" pitchFamily="2" charset="-78"/>
              <a:sym typeface="Alatsi"/>
            </a:endParaRPr>
          </a:p>
        </p:txBody>
      </p:sp>
      <p:sp>
        <p:nvSpPr>
          <p:cNvPr id="830" name="Google Shape;830;p41"/>
          <p:cNvSpPr txBox="1"/>
          <p:nvPr/>
        </p:nvSpPr>
        <p:spPr>
          <a:xfrm>
            <a:off x="718350" y="3906875"/>
            <a:ext cx="2468700" cy="701700"/>
          </a:xfrm>
          <a:prstGeom prst="rect">
            <a:avLst/>
          </a:prstGeom>
          <a:noFill/>
          <a:ln>
            <a:noFill/>
          </a:ln>
        </p:spPr>
        <p:txBody>
          <a:bodyPr spcFirstLastPara="1" wrap="square" lIns="91425" tIns="91425" rIns="91425" bIns="91425" anchor="t" anchorCtr="0">
            <a:noAutofit/>
          </a:bodyPr>
          <a:lstStyle/>
          <a:p>
            <a:pPr lvl="0" algn="r" rtl="1"/>
            <a:r>
              <a:rPr lang="fa-IR" sz="1200" dirty="0">
                <a:solidFill>
                  <a:schemeClr val="dk2"/>
                </a:solidFill>
                <a:latin typeface="Sora"/>
                <a:ea typeface="Sora"/>
                <a:cs typeface="B Nazanin" panose="00000400000000000000" pitchFamily="2" charset="-78"/>
                <a:sym typeface="Sora"/>
              </a:rPr>
              <a:t>توضیح کوتاهی از اینکه یک مشتری معمولی چه خواهد بود، بنویسید. دقیق باش!</a:t>
            </a:r>
            <a:endParaRPr sz="1200" dirty="0">
              <a:solidFill>
                <a:schemeClr val="dk2"/>
              </a:solidFill>
              <a:latin typeface="Sora"/>
              <a:ea typeface="Sora"/>
              <a:cs typeface="B Nazanin" panose="00000400000000000000" pitchFamily="2" charset="-78"/>
              <a:sym typeface="Sora"/>
            </a:endParaRPr>
          </a:p>
        </p:txBody>
      </p:sp>
      <p:sp>
        <p:nvSpPr>
          <p:cNvPr id="831" name="Google Shape;831;p41"/>
          <p:cNvSpPr txBox="1"/>
          <p:nvPr/>
        </p:nvSpPr>
        <p:spPr>
          <a:xfrm>
            <a:off x="3187050" y="2705600"/>
            <a:ext cx="2810700" cy="502800"/>
          </a:xfrm>
          <a:prstGeom prst="rect">
            <a:avLst/>
          </a:prstGeom>
          <a:noFill/>
          <a:ln>
            <a:noFill/>
          </a:ln>
        </p:spPr>
        <p:txBody>
          <a:bodyPr spcFirstLastPara="1" wrap="square" lIns="91425" tIns="91425" rIns="91425" bIns="91425" anchor="b" anchorCtr="0">
            <a:noAutofit/>
          </a:bodyPr>
          <a:lstStyle/>
          <a:p>
            <a:pPr lvl="0" algn="r" rtl="1"/>
            <a:r>
              <a:rPr lang="fa-IR" sz="2200" dirty="0">
                <a:solidFill>
                  <a:schemeClr val="dk1"/>
                </a:solidFill>
                <a:latin typeface="Alatsi"/>
                <a:ea typeface="Alatsi"/>
                <a:cs typeface="B Nazanin" panose="00000400000000000000" pitchFamily="2" charset="-78"/>
                <a:sym typeface="Alatsi"/>
              </a:rPr>
              <a:t>شخصیت</a:t>
            </a:r>
            <a:endParaRPr sz="2200" dirty="0">
              <a:solidFill>
                <a:schemeClr val="dk1"/>
              </a:solidFill>
              <a:latin typeface="Alatsi"/>
              <a:ea typeface="Alatsi"/>
              <a:cs typeface="B Nazanin" panose="00000400000000000000" pitchFamily="2" charset="-78"/>
              <a:sym typeface="Alatsi"/>
            </a:endParaRPr>
          </a:p>
        </p:txBody>
      </p:sp>
      <p:sp>
        <p:nvSpPr>
          <p:cNvPr id="832" name="Google Shape;832;p41"/>
          <p:cNvSpPr txBox="1"/>
          <p:nvPr/>
        </p:nvSpPr>
        <p:spPr>
          <a:xfrm>
            <a:off x="3187050" y="3104027"/>
            <a:ext cx="2810700" cy="1504500"/>
          </a:xfrm>
          <a:prstGeom prst="rect">
            <a:avLst/>
          </a:prstGeom>
          <a:noFill/>
          <a:ln>
            <a:noFill/>
          </a:ln>
        </p:spPr>
        <p:txBody>
          <a:bodyPr spcFirstLastPara="1" wrap="square" lIns="91425" tIns="91425" rIns="91425" bIns="91425" anchor="t" anchorCtr="0">
            <a:noAutofit/>
          </a:bodyPr>
          <a:lstStyle/>
          <a:p>
            <a:pPr marL="342900" lvl="0" indent="-304800" algn="r" rtl="1">
              <a:buClr>
                <a:schemeClr val="dk2"/>
              </a:buClr>
              <a:buSzPts val="1200"/>
              <a:buFont typeface="Sora"/>
              <a:buChar char="●"/>
            </a:pPr>
            <a:r>
              <a:rPr lang="fa-IR" sz="1200" dirty="0">
                <a:solidFill>
                  <a:schemeClr val="dk2"/>
                </a:solidFill>
                <a:latin typeface="Sora"/>
                <a:ea typeface="Sora"/>
                <a:cs typeface="B Nazanin" panose="00000400000000000000" pitchFamily="2" charset="-78"/>
                <a:sym typeface="Sora"/>
              </a:rPr>
              <a:t>کاوشگر، ماجراجو فضای باز و کمپینگ را دوست دارد</a:t>
            </a:r>
          </a:p>
          <a:p>
            <a:pPr marL="342900" lvl="0" indent="-304800" algn="r" rtl="1">
              <a:buClr>
                <a:schemeClr val="dk2"/>
              </a:buClr>
              <a:buSzPts val="1200"/>
              <a:buFont typeface="Sora"/>
              <a:buChar char="●"/>
            </a:pPr>
            <a:r>
              <a:rPr lang="fa-IR" sz="1200" dirty="0">
                <a:solidFill>
                  <a:schemeClr val="dk2"/>
                </a:solidFill>
                <a:latin typeface="Sora"/>
                <a:ea typeface="Sora"/>
                <a:cs typeface="B Nazanin" panose="00000400000000000000" pitchFamily="2" charset="-78"/>
                <a:sym typeface="Sora"/>
              </a:rPr>
              <a:t>درگیر در رسانه های اجتماعی، برای خودشان صحبت می کنند</a:t>
            </a:r>
          </a:p>
          <a:p>
            <a:pPr marL="342900" lvl="0" indent="-304800" algn="r" rtl="1">
              <a:buClr>
                <a:schemeClr val="dk2"/>
              </a:buClr>
              <a:buSzPts val="1200"/>
              <a:buFont typeface="Sora"/>
              <a:buChar char="●"/>
            </a:pPr>
            <a:r>
              <a:rPr lang="fa-IR" sz="1200" dirty="0">
                <a:solidFill>
                  <a:schemeClr val="dk2"/>
                </a:solidFill>
                <a:latin typeface="Sora"/>
                <a:ea typeface="Sora"/>
                <a:cs typeface="B Nazanin" panose="00000400000000000000" pitchFamily="2" charset="-78"/>
                <a:sym typeface="Sora"/>
              </a:rPr>
              <a:t>به راحتی تحت تأثیر تبلیغات یا رسانه های اجتماعی قرار نمی گیرند</a:t>
            </a:r>
            <a:endParaRPr sz="1200" dirty="0">
              <a:solidFill>
                <a:schemeClr val="dk2"/>
              </a:solidFill>
              <a:latin typeface="Sora"/>
              <a:ea typeface="Sora"/>
              <a:cs typeface="B Nazanin" panose="00000400000000000000" pitchFamily="2" charset="-78"/>
              <a:sym typeface="Sora"/>
            </a:endParaRPr>
          </a:p>
        </p:txBody>
      </p:sp>
      <p:sp>
        <p:nvSpPr>
          <p:cNvPr id="833" name="Google Shape;833;p41"/>
          <p:cNvSpPr txBox="1"/>
          <p:nvPr/>
        </p:nvSpPr>
        <p:spPr>
          <a:xfrm>
            <a:off x="5916602" y="1255800"/>
            <a:ext cx="2585100" cy="502800"/>
          </a:xfrm>
          <a:prstGeom prst="rect">
            <a:avLst/>
          </a:prstGeom>
          <a:noFill/>
          <a:ln>
            <a:noFill/>
          </a:ln>
        </p:spPr>
        <p:txBody>
          <a:bodyPr spcFirstLastPara="1" wrap="square" lIns="91425" tIns="91425" rIns="91425" bIns="91425" anchor="b" anchorCtr="0">
            <a:noAutofit/>
          </a:bodyPr>
          <a:lstStyle/>
          <a:p>
            <a:pPr lvl="0" algn="r" rtl="1"/>
            <a:r>
              <a:rPr lang="fa-IR" sz="2200" dirty="0">
                <a:solidFill>
                  <a:schemeClr val="dk1"/>
                </a:solidFill>
                <a:latin typeface="Alatsi"/>
                <a:ea typeface="Alatsi"/>
                <a:cs typeface="B Nazanin" panose="00000400000000000000" pitchFamily="2" charset="-78"/>
                <a:sym typeface="Alatsi"/>
              </a:rPr>
              <a:t>انگیزه ها</a:t>
            </a:r>
            <a:endParaRPr sz="2200" dirty="0">
              <a:solidFill>
                <a:schemeClr val="dk1"/>
              </a:solidFill>
              <a:latin typeface="Alatsi"/>
              <a:ea typeface="Alatsi"/>
              <a:cs typeface="B Nazanin" panose="00000400000000000000" pitchFamily="2" charset="-78"/>
              <a:sym typeface="Alatsi"/>
            </a:endParaRPr>
          </a:p>
        </p:txBody>
      </p:sp>
      <p:sp>
        <p:nvSpPr>
          <p:cNvPr id="834" name="Google Shape;834;p41"/>
          <p:cNvSpPr txBox="1"/>
          <p:nvPr/>
        </p:nvSpPr>
        <p:spPr>
          <a:xfrm>
            <a:off x="6548250" y="1719975"/>
            <a:ext cx="1953600" cy="345900"/>
          </a:xfrm>
          <a:prstGeom prst="rect">
            <a:avLst/>
          </a:prstGeom>
          <a:noFill/>
          <a:ln>
            <a:noFill/>
          </a:ln>
        </p:spPr>
        <p:txBody>
          <a:bodyPr spcFirstLastPara="1" wrap="square" lIns="91425" tIns="91425" rIns="91425" bIns="91425" anchor="t" anchorCtr="0">
            <a:noAutofit/>
          </a:bodyPr>
          <a:lstStyle/>
          <a:p>
            <a:pPr lvl="0" algn="r" rtl="1"/>
            <a:r>
              <a:rPr lang="fa-IR" sz="1200" dirty="0">
                <a:solidFill>
                  <a:schemeClr val="dk2"/>
                </a:solidFill>
                <a:latin typeface="Sora"/>
                <a:ea typeface="Sora"/>
                <a:cs typeface="B Nazanin" panose="00000400000000000000" pitchFamily="2" charset="-78"/>
                <a:sym typeface="Sora"/>
              </a:rPr>
              <a:t>خلاقیت</a:t>
            </a:r>
            <a:endParaRPr sz="1200" dirty="0">
              <a:solidFill>
                <a:schemeClr val="dk2"/>
              </a:solidFill>
              <a:latin typeface="Sora"/>
              <a:ea typeface="Sora"/>
              <a:cs typeface="B Nazanin" panose="00000400000000000000" pitchFamily="2" charset="-78"/>
              <a:sym typeface="Sora"/>
            </a:endParaRPr>
          </a:p>
        </p:txBody>
      </p:sp>
      <p:sp>
        <p:nvSpPr>
          <p:cNvPr id="835" name="Google Shape;835;p41"/>
          <p:cNvSpPr txBox="1"/>
          <p:nvPr/>
        </p:nvSpPr>
        <p:spPr>
          <a:xfrm>
            <a:off x="6548250" y="2228613"/>
            <a:ext cx="1953600" cy="345900"/>
          </a:xfrm>
          <a:prstGeom prst="rect">
            <a:avLst/>
          </a:prstGeom>
          <a:noFill/>
          <a:ln>
            <a:noFill/>
          </a:ln>
        </p:spPr>
        <p:txBody>
          <a:bodyPr spcFirstLastPara="1" wrap="square" lIns="91425" tIns="91425" rIns="91425" bIns="91425" anchor="t" anchorCtr="0">
            <a:noAutofit/>
          </a:bodyPr>
          <a:lstStyle/>
          <a:p>
            <a:pPr lvl="0" algn="r" rtl="1"/>
            <a:r>
              <a:rPr lang="fa-IR" sz="1200" dirty="0">
                <a:solidFill>
                  <a:schemeClr val="dk2"/>
                </a:solidFill>
                <a:latin typeface="Sora"/>
                <a:ea typeface="Sora"/>
                <a:cs typeface="B Nazanin" panose="00000400000000000000" pitchFamily="2" charset="-78"/>
                <a:sym typeface="Sora"/>
              </a:rPr>
              <a:t>بوم شناسی</a:t>
            </a:r>
            <a:endParaRPr sz="1200" dirty="0">
              <a:solidFill>
                <a:schemeClr val="dk2"/>
              </a:solidFill>
              <a:latin typeface="Sora"/>
              <a:ea typeface="Sora"/>
              <a:cs typeface="B Nazanin" panose="00000400000000000000" pitchFamily="2" charset="-78"/>
              <a:sym typeface="Sora"/>
            </a:endParaRPr>
          </a:p>
        </p:txBody>
      </p:sp>
      <p:sp>
        <p:nvSpPr>
          <p:cNvPr id="836" name="Google Shape;836;p41"/>
          <p:cNvSpPr txBox="1"/>
          <p:nvPr/>
        </p:nvSpPr>
        <p:spPr>
          <a:xfrm>
            <a:off x="6548250" y="2737250"/>
            <a:ext cx="1953600" cy="345900"/>
          </a:xfrm>
          <a:prstGeom prst="rect">
            <a:avLst/>
          </a:prstGeom>
          <a:noFill/>
          <a:ln>
            <a:noFill/>
          </a:ln>
        </p:spPr>
        <p:txBody>
          <a:bodyPr spcFirstLastPara="1" wrap="square" lIns="91425" tIns="91425" rIns="91425" bIns="91425" anchor="t" anchorCtr="0">
            <a:noAutofit/>
          </a:bodyPr>
          <a:lstStyle/>
          <a:p>
            <a:pPr lvl="0" algn="r" rtl="1"/>
            <a:r>
              <a:rPr lang="fa-IR" sz="1200" dirty="0">
                <a:solidFill>
                  <a:schemeClr val="dk2"/>
                </a:solidFill>
                <a:latin typeface="Sora"/>
                <a:ea typeface="Sora"/>
                <a:cs typeface="B Nazanin" panose="00000400000000000000" pitchFamily="2" charset="-78"/>
                <a:sym typeface="Sora"/>
              </a:rPr>
              <a:t>موسیقی</a:t>
            </a:r>
            <a:endParaRPr sz="1200" dirty="0">
              <a:solidFill>
                <a:schemeClr val="dk2"/>
              </a:solidFill>
              <a:latin typeface="Sora"/>
              <a:ea typeface="Sora"/>
              <a:cs typeface="B Nazanin" panose="00000400000000000000" pitchFamily="2" charset="-78"/>
              <a:sym typeface="Sora"/>
            </a:endParaRPr>
          </a:p>
        </p:txBody>
      </p:sp>
      <p:sp>
        <p:nvSpPr>
          <p:cNvPr id="837" name="Google Shape;837;p41"/>
          <p:cNvSpPr txBox="1"/>
          <p:nvPr/>
        </p:nvSpPr>
        <p:spPr>
          <a:xfrm>
            <a:off x="5916600" y="1724275"/>
            <a:ext cx="631500" cy="345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200" b="1">
                <a:solidFill>
                  <a:schemeClr val="dk1"/>
                </a:solidFill>
                <a:latin typeface="Alatsi"/>
                <a:ea typeface="Alatsi"/>
                <a:cs typeface="B Nazanin" panose="00000400000000000000" pitchFamily="2" charset="-78"/>
                <a:sym typeface="Alatsi"/>
              </a:rPr>
              <a:t>01</a:t>
            </a:r>
            <a:endParaRPr sz="2200" b="1">
              <a:solidFill>
                <a:schemeClr val="dk1"/>
              </a:solidFill>
              <a:latin typeface="Alatsi"/>
              <a:ea typeface="Alatsi"/>
              <a:cs typeface="B Nazanin" panose="00000400000000000000" pitchFamily="2" charset="-78"/>
              <a:sym typeface="Alatsi"/>
            </a:endParaRPr>
          </a:p>
        </p:txBody>
      </p:sp>
      <p:sp>
        <p:nvSpPr>
          <p:cNvPr id="838" name="Google Shape;838;p41"/>
          <p:cNvSpPr txBox="1"/>
          <p:nvPr/>
        </p:nvSpPr>
        <p:spPr>
          <a:xfrm>
            <a:off x="5916600" y="2232913"/>
            <a:ext cx="631500" cy="345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200" b="1">
                <a:solidFill>
                  <a:schemeClr val="dk1"/>
                </a:solidFill>
                <a:latin typeface="Alatsi"/>
                <a:ea typeface="Alatsi"/>
                <a:cs typeface="B Nazanin" panose="00000400000000000000" pitchFamily="2" charset="-78"/>
                <a:sym typeface="Alatsi"/>
              </a:rPr>
              <a:t>02</a:t>
            </a:r>
            <a:endParaRPr sz="2200" b="1">
              <a:solidFill>
                <a:schemeClr val="dk1"/>
              </a:solidFill>
              <a:latin typeface="Alatsi"/>
              <a:ea typeface="Alatsi"/>
              <a:cs typeface="B Nazanin" panose="00000400000000000000" pitchFamily="2" charset="-78"/>
              <a:sym typeface="Alatsi"/>
            </a:endParaRPr>
          </a:p>
        </p:txBody>
      </p:sp>
      <p:sp>
        <p:nvSpPr>
          <p:cNvPr id="839" name="Google Shape;839;p41"/>
          <p:cNvSpPr txBox="1"/>
          <p:nvPr/>
        </p:nvSpPr>
        <p:spPr>
          <a:xfrm>
            <a:off x="5916600" y="2741550"/>
            <a:ext cx="631500" cy="345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200" b="1">
                <a:solidFill>
                  <a:schemeClr val="dk1"/>
                </a:solidFill>
                <a:latin typeface="Alatsi"/>
                <a:ea typeface="Alatsi"/>
                <a:cs typeface="B Nazanin" panose="00000400000000000000" pitchFamily="2" charset="-78"/>
                <a:sym typeface="Alatsi"/>
              </a:rPr>
              <a:t>03</a:t>
            </a:r>
            <a:endParaRPr sz="2200" b="1">
              <a:solidFill>
                <a:schemeClr val="dk1"/>
              </a:solidFill>
              <a:latin typeface="Alatsi"/>
              <a:ea typeface="Alatsi"/>
              <a:cs typeface="B Nazanin" panose="00000400000000000000" pitchFamily="2" charset="-78"/>
              <a:sym typeface="Alatsi"/>
            </a:endParaRPr>
          </a:p>
        </p:txBody>
      </p:sp>
      <p:sp>
        <p:nvSpPr>
          <p:cNvPr id="840" name="Google Shape;840;p41"/>
          <p:cNvSpPr txBox="1"/>
          <p:nvPr/>
        </p:nvSpPr>
        <p:spPr>
          <a:xfrm>
            <a:off x="5914950" y="3318350"/>
            <a:ext cx="2585100" cy="502800"/>
          </a:xfrm>
          <a:prstGeom prst="rect">
            <a:avLst/>
          </a:prstGeom>
          <a:noFill/>
          <a:ln>
            <a:noFill/>
          </a:ln>
        </p:spPr>
        <p:txBody>
          <a:bodyPr spcFirstLastPara="1" wrap="square" lIns="91425" tIns="91425" rIns="91425" bIns="91425" anchor="b" anchorCtr="0">
            <a:noAutofit/>
          </a:bodyPr>
          <a:lstStyle/>
          <a:p>
            <a:pPr lvl="0" algn="r" rtl="1"/>
            <a:r>
              <a:rPr lang="fa-IR" sz="2200" dirty="0">
                <a:solidFill>
                  <a:schemeClr val="dk1"/>
                </a:solidFill>
                <a:latin typeface="Alatsi"/>
                <a:ea typeface="Alatsi"/>
                <a:cs typeface="B Nazanin" panose="00000400000000000000" pitchFamily="2" charset="-78"/>
                <a:sym typeface="Alatsi"/>
              </a:rPr>
              <a:t>نقاط درد</a:t>
            </a:r>
            <a:endParaRPr sz="2200" dirty="0">
              <a:solidFill>
                <a:schemeClr val="dk1"/>
              </a:solidFill>
              <a:latin typeface="Alatsi"/>
              <a:ea typeface="Alatsi"/>
              <a:cs typeface="B Nazanin" panose="00000400000000000000" pitchFamily="2" charset="-78"/>
              <a:sym typeface="Alatsi"/>
            </a:endParaRPr>
          </a:p>
        </p:txBody>
      </p:sp>
      <p:sp>
        <p:nvSpPr>
          <p:cNvPr id="841" name="Google Shape;841;p41"/>
          <p:cNvSpPr txBox="1"/>
          <p:nvPr/>
        </p:nvSpPr>
        <p:spPr>
          <a:xfrm>
            <a:off x="5914950" y="3724771"/>
            <a:ext cx="2585100" cy="883800"/>
          </a:xfrm>
          <a:prstGeom prst="rect">
            <a:avLst/>
          </a:prstGeom>
          <a:noFill/>
          <a:ln>
            <a:noFill/>
          </a:ln>
        </p:spPr>
        <p:txBody>
          <a:bodyPr spcFirstLastPara="1" wrap="square" lIns="91425" tIns="91425" rIns="91425" bIns="91425" anchor="t" anchorCtr="0">
            <a:noAutofit/>
          </a:bodyPr>
          <a:lstStyle/>
          <a:p>
            <a:pPr lvl="0" algn="r" rtl="1"/>
            <a:r>
              <a:rPr lang="fa-IR" sz="1200" dirty="0">
                <a:solidFill>
                  <a:schemeClr val="dk2"/>
                </a:solidFill>
                <a:latin typeface="Sora"/>
                <a:ea typeface="Sora"/>
                <a:cs typeface="B Nazanin" panose="00000400000000000000" pitchFamily="2" charset="-78"/>
                <a:sym typeface="Sora"/>
              </a:rPr>
              <a:t>دانستن نقطه درد شخصیت خریدار به شما کمک می کند پیام هایی را ایجاد کنید که متناسب با نیازهای آنها باشد</a:t>
            </a:r>
            <a:endParaRPr sz="1200" dirty="0">
              <a:solidFill>
                <a:schemeClr val="dk2"/>
              </a:solidFill>
              <a:latin typeface="Sora"/>
              <a:ea typeface="Sora"/>
              <a:cs typeface="B Nazanin" panose="00000400000000000000" pitchFamily="2" charset="-78"/>
              <a:sym typeface="Sora"/>
            </a:endParaRPr>
          </a:p>
        </p:txBody>
      </p:sp>
      <p:sp>
        <p:nvSpPr>
          <p:cNvPr id="842" name="Google Shape;842;p41"/>
          <p:cNvSpPr/>
          <p:nvPr/>
        </p:nvSpPr>
        <p:spPr>
          <a:xfrm>
            <a:off x="5520846" y="1193939"/>
            <a:ext cx="222818" cy="222876"/>
          </a:xfrm>
          <a:custGeom>
            <a:avLst/>
            <a:gdLst/>
            <a:ahLst/>
            <a:cxnLst/>
            <a:rect l="l" t="t" r="r" b="b"/>
            <a:pathLst>
              <a:path w="3327" h="3328" extrusionOk="0">
                <a:moveTo>
                  <a:pt x="1661" y="1"/>
                </a:moveTo>
                <a:cubicBezTo>
                  <a:pt x="1661" y="916"/>
                  <a:pt x="916" y="1661"/>
                  <a:pt x="0" y="1661"/>
                </a:cubicBezTo>
                <a:cubicBezTo>
                  <a:pt x="916" y="1661"/>
                  <a:pt x="1661" y="2406"/>
                  <a:pt x="1661" y="3327"/>
                </a:cubicBezTo>
                <a:cubicBezTo>
                  <a:pt x="1661" y="2406"/>
                  <a:pt x="2406" y="1661"/>
                  <a:pt x="3327" y="1661"/>
                </a:cubicBezTo>
                <a:cubicBezTo>
                  <a:pt x="2406" y="1661"/>
                  <a:pt x="1661" y="916"/>
                  <a:pt x="1661"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43" name="Google Shape;843;p41"/>
          <p:cNvSpPr/>
          <p:nvPr/>
        </p:nvSpPr>
        <p:spPr>
          <a:xfrm>
            <a:off x="5243775" y="1083641"/>
            <a:ext cx="143790" cy="136753"/>
          </a:xfrm>
          <a:custGeom>
            <a:avLst/>
            <a:gdLst/>
            <a:ahLst/>
            <a:cxnLst/>
            <a:rect l="l" t="t" r="r" b="b"/>
            <a:pathLst>
              <a:path w="2147" h="2042" extrusionOk="0">
                <a:moveTo>
                  <a:pt x="1077" y="0"/>
                </a:moveTo>
                <a:lnTo>
                  <a:pt x="746" y="673"/>
                </a:lnTo>
                <a:lnTo>
                  <a:pt x="1" y="784"/>
                </a:lnTo>
                <a:lnTo>
                  <a:pt x="541" y="1302"/>
                </a:lnTo>
                <a:lnTo>
                  <a:pt x="415" y="2042"/>
                </a:lnTo>
                <a:lnTo>
                  <a:pt x="1077" y="1694"/>
                </a:lnTo>
                <a:lnTo>
                  <a:pt x="1739" y="2042"/>
                </a:lnTo>
                <a:lnTo>
                  <a:pt x="1612" y="1302"/>
                </a:lnTo>
                <a:lnTo>
                  <a:pt x="2147" y="784"/>
                </a:lnTo>
                <a:lnTo>
                  <a:pt x="1408" y="673"/>
                </a:lnTo>
                <a:lnTo>
                  <a:pt x="1077" y="0"/>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844" name="Google Shape;844;p41"/>
          <p:cNvGrpSpPr/>
          <p:nvPr/>
        </p:nvGrpSpPr>
        <p:grpSpPr>
          <a:xfrm rot="424293">
            <a:off x="3164078" y="1814851"/>
            <a:ext cx="372393" cy="785574"/>
            <a:chOff x="1046592" y="1698007"/>
            <a:chExt cx="848978" cy="1790944"/>
          </a:xfrm>
        </p:grpSpPr>
        <p:sp>
          <p:nvSpPr>
            <p:cNvPr id="845" name="Google Shape;845;p41"/>
            <p:cNvSpPr/>
            <p:nvPr/>
          </p:nvSpPr>
          <p:spPr>
            <a:xfrm>
              <a:off x="1692859" y="1698369"/>
              <a:ext cx="49536" cy="80704"/>
            </a:xfrm>
            <a:custGeom>
              <a:avLst/>
              <a:gdLst/>
              <a:ahLst/>
              <a:cxnLst/>
              <a:rect l="l" t="t" r="r" b="b"/>
              <a:pathLst>
                <a:path w="685" h="1116" extrusionOk="0">
                  <a:moveTo>
                    <a:pt x="0" y="1"/>
                  </a:moveTo>
                  <a:lnTo>
                    <a:pt x="56" y="1115"/>
                  </a:lnTo>
                  <a:lnTo>
                    <a:pt x="685" y="1115"/>
                  </a:lnTo>
                  <a:lnTo>
                    <a:pt x="618" y="1"/>
                  </a:lnTo>
                  <a:close/>
                </a:path>
              </a:pathLst>
            </a:custGeom>
            <a:solidFill>
              <a:srgbClr val="FFFFFF"/>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46" name="Google Shape;846;p41"/>
            <p:cNvSpPr/>
            <p:nvPr/>
          </p:nvSpPr>
          <p:spPr>
            <a:xfrm>
              <a:off x="1365712" y="1698007"/>
              <a:ext cx="302494" cy="129733"/>
            </a:xfrm>
            <a:custGeom>
              <a:avLst/>
              <a:gdLst/>
              <a:ahLst/>
              <a:cxnLst/>
              <a:rect l="l" t="t" r="r" b="b"/>
              <a:pathLst>
                <a:path w="4183" h="1794" extrusionOk="0">
                  <a:moveTo>
                    <a:pt x="1380" y="0"/>
                  </a:moveTo>
                  <a:cubicBezTo>
                    <a:pt x="646" y="0"/>
                    <a:pt x="39" y="431"/>
                    <a:pt x="23" y="977"/>
                  </a:cubicBezTo>
                  <a:lnTo>
                    <a:pt x="1" y="1788"/>
                  </a:lnTo>
                  <a:lnTo>
                    <a:pt x="2886" y="1793"/>
                  </a:lnTo>
                  <a:lnTo>
                    <a:pt x="2875" y="1115"/>
                  </a:lnTo>
                  <a:lnTo>
                    <a:pt x="4182" y="1115"/>
                  </a:lnTo>
                  <a:lnTo>
                    <a:pt x="4133" y="6"/>
                  </a:lnTo>
                  <a:lnTo>
                    <a:pt x="2853" y="0"/>
                  </a:lnTo>
                  <a:close/>
                </a:path>
              </a:pathLst>
            </a:custGeom>
            <a:solidFill>
              <a:schemeClr val="accent4"/>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47" name="Google Shape;847;p41"/>
            <p:cNvSpPr/>
            <p:nvPr/>
          </p:nvSpPr>
          <p:spPr>
            <a:xfrm>
              <a:off x="1664512" y="1698369"/>
              <a:ext cx="32397" cy="80704"/>
            </a:xfrm>
            <a:custGeom>
              <a:avLst/>
              <a:gdLst/>
              <a:ahLst/>
              <a:cxnLst/>
              <a:rect l="l" t="t" r="r" b="b"/>
              <a:pathLst>
                <a:path w="448" h="1116" extrusionOk="0">
                  <a:moveTo>
                    <a:pt x="1" y="1"/>
                  </a:moveTo>
                  <a:lnTo>
                    <a:pt x="50" y="1110"/>
                  </a:lnTo>
                  <a:lnTo>
                    <a:pt x="448" y="1115"/>
                  </a:lnTo>
                  <a:lnTo>
                    <a:pt x="392" y="1"/>
                  </a:lnTo>
                  <a:close/>
                </a:path>
              </a:pathLst>
            </a:custGeom>
            <a:solidFill>
              <a:srgbClr val="FFFFFF"/>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48" name="Google Shape;848;p41"/>
            <p:cNvSpPr/>
            <p:nvPr/>
          </p:nvSpPr>
          <p:spPr>
            <a:xfrm>
              <a:off x="1295929" y="1814868"/>
              <a:ext cx="355934" cy="137326"/>
            </a:xfrm>
            <a:custGeom>
              <a:avLst/>
              <a:gdLst/>
              <a:ahLst/>
              <a:cxnLst/>
              <a:rect l="l" t="t" r="r" b="b"/>
              <a:pathLst>
                <a:path w="4922" h="1899" extrusionOk="0">
                  <a:moveTo>
                    <a:pt x="2439" y="1"/>
                  </a:moveTo>
                  <a:cubicBezTo>
                    <a:pt x="1622" y="1"/>
                    <a:pt x="806" y="67"/>
                    <a:pt x="0" y="194"/>
                  </a:cubicBezTo>
                  <a:lnTo>
                    <a:pt x="458" y="1888"/>
                  </a:lnTo>
                  <a:lnTo>
                    <a:pt x="4458" y="1899"/>
                  </a:lnTo>
                  <a:lnTo>
                    <a:pt x="4921" y="205"/>
                  </a:lnTo>
                  <a:cubicBezTo>
                    <a:pt x="4099" y="72"/>
                    <a:pt x="3272" y="6"/>
                    <a:pt x="2439" y="1"/>
                  </a:cubicBezTo>
                  <a:close/>
                </a:path>
              </a:pathLst>
            </a:custGeom>
            <a:solidFill>
              <a:schemeClr val="l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49" name="Google Shape;849;p41"/>
            <p:cNvSpPr/>
            <p:nvPr/>
          </p:nvSpPr>
          <p:spPr>
            <a:xfrm>
              <a:off x="1239669" y="1861945"/>
              <a:ext cx="468457" cy="183608"/>
            </a:xfrm>
            <a:custGeom>
              <a:avLst/>
              <a:gdLst/>
              <a:ahLst/>
              <a:cxnLst/>
              <a:rect l="l" t="t" r="r" b="b"/>
              <a:pathLst>
                <a:path w="6478" h="2539" extrusionOk="0">
                  <a:moveTo>
                    <a:pt x="3110" y="0"/>
                  </a:moveTo>
                  <a:cubicBezTo>
                    <a:pt x="2068" y="0"/>
                    <a:pt x="1026" y="83"/>
                    <a:pt x="0" y="255"/>
                  </a:cubicBezTo>
                  <a:lnTo>
                    <a:pt x="580" y="2533"/>
                  </a:lnTo>
                  <a:lnTo>
                    <a:pt x="5892" y="2539"/>
                  </a:lnTo>
                  <a:lnTo>
                    <a:pt x="6477" y="266"/>
                  </a:lnTo>
                  <a:cubicBezTo>
                    <a:pt x="5396" y="89"/>
                    <a:pt x="4303" y="1"/>
                    <a:pt x="3211" y="1"/>
                  </a:cubicBezTo>
                  <a:cubicBezTo>
                    <a:pt x="3177" y="1"/>
                    <a:pt x="3144" y="0"/>
                    <a:pt x="3110" y="0"/>
                  </a:cubicBezTo>
                  <a:close/>
                </a:path>
              </a:pathLst>
            </a:custGeom>
            <a:solidFill>
              <a:schemeClr val="dk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50" name="Google Shape;850;p41"/>
            <p:cNvSpPr/>
            <p:nvPr/>
          </p:nvSpPr>
          <p:spPr>
            <a:xfrm>
              <a:off x="1128740" y="3346057"/>
              <a:ext cx="684245" cy="142894"/>
            </a:xfrm>
            <a:custGeom>
              <a:avLst/>
              <a:gdLst/>
              <a:ahLst/>
              <a:cxnLst/>
              <a:rect l="l" t="t" r="r" b="b"/>
              <a:pathLst>
                <a:path w="9462" h="1976" extrusionOk="0">
                  <a:moveTo>
                    <a:pt x="111" y="1"/>
                  </a:moveTo>
                  <a:lnTo>
                    <a:pt x="1" y="1954"/>
                  </a:lnTo>
                  <a:lnTo>
                    <a:pt x="9462" y="1976"/>
                  </a:lnTo>
                  <a:lnTo>
                    <a:pt x="9357" y="17"/>
                  </a:lnTo>
                  <a:lnTo>
                    <a:pt x="111" y="1"/>
                  </a:lnTo>
                  <a:close/>
                </a:path>
              </a:pathLst>
            </a:custGeom>
            <a:solidFill>
              <a:schemeClr val="dk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51" name="Google Shape;851;p41"/>
            <p:cNvSpPr/>
            <p:nvPr/>
          </p:nvSpPr>
          <p:spPr>
            <a:xfrm>
              <a:off x="1046592" y="1951687"/>
              <a:ext cx="848978" cy="1467850"/>
            </a:xfrm>
            <a:custGeom>
              <a:avLst/>
              <a:gdLst/>
              <a:ahLst/>
              <a:cxnLst/>
              <a:rect l="l" t="t" r="r" b="b"/>
              <a:pathLst>
                <a:path w="11740" h="20298" extrusionOk="0">
                  <a:moveTo>
                    <a:pt x="5877" y="1"/>
                  </a:moveTo>
                  <a:cubicBezTo>
                    <a:pt x="3297" y="1"/>
                    <a:pt x="1352" y="437"/>
                    <a:pt x="1352" y="437"/>
                  </a:cubicBezTo>
                  <a:lnTo>
                    <a:pt x="0" y="19161"/>
                  </a:lnTo>
                  <a:cubicBezTo>
                    <a:pt x="0" y="19161"/>
                    <a:pt x="2461" y="20292"/>
                    <a:pt x="5892" y="20298"/>
                  </a:cubicBezTo>
                  <a:cubicBezTo>
                    <a:pt x="5901" y="20298"/>
                    <a:pt x="5909" y="20298"/>
                    <a:pt x="5917" y="20298"/>
                  </a:cubicBezTo>
                  <a:cubicBezTo>
                    <a:pt x="9335" y="20298"/>
                    <a:pt x="11740" y="19183"/>
                    <a:pt x="11740" y="19183"/>
                  </a:cubicBezTo>
                  <a:lnTo>
                    <a:pt x="10460" y="453"/>
                  </a:lnTo>
                  <a:cubicBezTo>
                    <a:pt x="10460" y="453"/>
                    <a:pt x="8529" y="7"/>
                    <a:pt x="5925" y="1"/>
                  </a:cubicBezTo>
                  <a:cubicBezTo>
                    <a:pt x="5909" y="1"/>
                    <a:pt x="5893" y="1"/>
                    <a:pt x="5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52" name="Google Shape;852;p41"/>
            <p:cNvSpPr/>
            <p:nvPr/>
          </p:nvSpPr>
          <p:spPr>
            <a:xfrm>
              <a:off x="1046592" y="1951325"/>
              <a:ext cx="848978" cy="1468645"/>
            </a:xfrm>
            <a:custGeom>
              <a:avLst/>
              <a:gdLst/>
              <a:ahLst/>
              <a:cxnLst/>
              <a:rect l="l" t="t" r="r" b="b"/>
              <a:pathLst>
                <a:path w="11740" h="20309" fill="none" extrusionOk="0">
                  <a:moveTo>
                    <a:pt x="0" y="19166"/>
                  </a:moveTo>
                  <a:cubicBezTo>
                    <a:pt x="0" y="19166"/>
                    <a:pt x="2461" y="20297"/>
                    <a:pt x="5892" y="20303"/>
                  </a:cubicBezTo>
                  <a:cubicBezTo>
                    <a:pt x="9324" y="20308"/>
                    <a:pt x="11740" y="19188"/>
                    <a:pt x="11740" y="19188"/>
                  </a:cubicBezTo>
                  <a:lnTo>
                    <a:pt x="10460" y="458"/>
                  </a:lnTo>
                  <a:cubicBezTo>
                    <a:pt x="10460" y="458"/>
                    <a:pt x="8529" y="12"/>
                    <a:pt x="5925" y="6"/>
                  </a:cubicBezTo>
                  <a:cubicBezTo>
                    <a:pt x="3321" y="1"/>
                    <a:pt x="1352" y="442"/>
                    <a:pt x="1352" y="442"/>
                  </a:cubicBezTo>
                  <a:close/>
                </a:path>
              </a:pathLst>
            </a:custGeom>
            <a:no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53" name="Google Shape;853;p41"/>
            <p:cNvSpPr/>
            <p:nvPr/>
          </p:nvSpPr>
          <p:spPr>
            <a:xfrm>
              <a:off x="1226870" y="2493251"/>
              <a:ext cx="525875" cy="461370"/>
            </a:xfrm>
            <a:custGeom>
              <a:avLst/>
              <a:gdLst/>
              <a:ahLst/>
              <a:cxnLst/>
              <a:rect l="l" t="t" r="r" b="b"/>
              <a:pathLst>
                <a:path w="7272" h="6380" extrusionOk="0">
                  <a:moveTo>
                    <a:pt x="3639" y="0"/>
                  </a:moveTo>
                  <a:cubicBezTo>
                    <a:pt x="2453" y="0"/>
                    <a:pt x="1314" y="665"/>
                    <a:pt x="768" y="1803"/>
                  </a:cubicBezTo>
                  <a:cubicBezTo>
                    <a:pt x="1" y="3391"/>
                    <a:pt x="668" y="5295"/>
                    <a:pt x="2252" y="6062"/>
                  </a:cubicBezTo>
                  <a:cubicBezTo>
                    <a:pt x="2699" y="6278"/>
                    <a:pt x="3172" y="6380"/>
                    <a:pt x="3636" y="6380"/>
                  </a:cubicBezTo>
                  <a:cubicBezTo>
                    <a:pt x="4822" y="6380"/>
                    <a:pt x="5960" y="5715"/>
                    <a:pt x="6511" y="4578"/>
                  </a:cubicBezTo>
                  <a:cubicBezTo>
                    <a:pt x="7272" y="2989"/>
                    <a:pt x="6610" y="1085"/>
                    <a:pt x="5021" y="319"/>
                  </a:cubicBezTo>
                  <a:cubicBezTo>
                    <a:pt x="4575" y="103"/>
                    <a:pt x="4103" y="0"/>
                    <a:pt x="3639" y="0"/>
                  </a:cubicBezTo>
                  <a:close/>
                </a:path>
              </a:pathLst>
            </a:custGeom>
            <a:solidFill>
              <a:schemeClr val="accent2"/>
            </a:solidFill>
            <a:ln w="510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54" name="Google Shape;854;p41"/>
            <p:cNvSpPr/>
            <p:nvPr/>
          </p:nvSpPr>
          <p:spPr>
            <a:xfrm>
              <a:off x="1329410" y="2582849"/>
              <a:ext cx="321223" cy="281739"/>
            </a:xfrm>
            <a:custGeom>
              <a:avLst/>
              <a:gdLst/>
              <a:ahLst/>
              <a:cxnLst/>
              <a:rect l="l" t="t" r="r" b="b"/>
              <a:pathLst>
                <a:path w="4442" h="3896" extrusionOk="0">
                  <a:moveTo>
                    <a:pt x="2219" y="0"/>
                  </a:moveTo>
                  <a:cubicBezTo>
                    <a:pt x="1505" y="0"/>
                    <a:pt x="816" y="396"/>
                    <a:pt x="475" y="1082"/>
                  </a:cubicBezTo>
                  <a:cubicBezTo>
                    <a:pt x="1" y="2048"/>
                    <a:pt x="392" y="3217"/>
                    <a:pt x="1358" y="3692"/>
                  </a:cubicBezTo>
                  <a:cubicBezTo>
                    <a:pt x="1635" y="3830"/>
                    <a:pt x="1929" y="3896"/>
                    <a:pt x="2219" y="3896"/>
                  </a:cubicBezTo>
                  <a:cubicBezTo>
                    <a:pt x="2935" y="3896"/>
                    <a:pt x="3626" y="3497"/>
                    <a:pt x="3967" y="2814"/>
                  </a:cubicBezTo>
                  <a:cubicBezTo>
                    <a:pt x="4442" y="1849"/>
                    <a:pt x="4050" y="679"/>
                    <a:pt x="3084" y="205"/>
                  </a:cubicBezTo>
                  <a:cubicBezTo>
                    <a:pt x="2806" y="66"/>
                    <a:pt x="2511" y="0"/>
                    <a:pt x="2219" y="0"/>
                  </a:cubicBezTo>
                  <a:close/>
                </a:path>
              </a:pathLst>
            </a:custGeom>
            <a:solidFill>
              <a:schemeClr val="accent1"/>
            </a:solidFill>
            <a:ln w="510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اطلاعات نقشه راه</a:t>
            </a:r>
            <a:endParaRPr dirty="0">
              <a:cs typeface="B Nazanin" panose="00000400000000000000" pitchFamily="2" charset="-78"/>
            </a:endParaRPr>
          </a:p>
        </p:txBody>
      </p:sp>
      <p:graphicFrame>
        <p:nvGraphicFramePr>
          <p:cNvPr id="860" name="Google Shape;860;p42"/>
          <p:cNvGraphicFramePr/>
          <p:nvPr>
            <p:extLst>
              <p:ext uri="{D42A27DB-BD31-4B8C-83A1-F6EECF244321}">
                <p14:modId xmlns:p14="http://schemas.microsoft.com/office/powerpoint/2010/main" val="2573189688"/>
              </p:ext>
            </p:extLst>
          </p:nvPr>
        </p:nvGraphicFramePr>
        <p:xfrm>
          <a:off x="726875" y="1224388"/>
          <a:ext cx="7643737" cy="3244450"/>
        </p:xfrm>
        <a:graphic>
          <a:graphicData uri="http://schemas.openxmlformats.org/drawingml/2006/table">
            <a:tbl>
              <a:tblPr>
                <a:noFill/>
                <a:tableStyleId>{AA244995-E29D-4DA7-80DA-9998A5738AA0}</a:tableStyleId>
              </a:tblPr>
              <a:tblGrid>
                <a:gridCol w="1361775">
                  <a:extLst>
                    <a:ext uri="{9D8B030D-6E8A-4147-A177-3AD203B41FA5}">
                      <a16:colId xmlns:a16="http://schemas.microsoft.com/office/drawing/2014/main" val="20000"/>
                    </a:ext>
                  </a:extLst>
                </a:gridCol>
                <a:gridCol w="2208575">
                  <a:extLst>
                    <a:ext uri="{9D8B030D-6E8A-4147-A177-3AD203B41FA5}">
                      <a16:colId xmlns:a16="http://schemas.microsoft.com/office/drawing/2014/main" val="20001"/>
                    </a:ext>
                  </a:extLst>
                </a:gridCol>
                <a:gridCol w="344475">
                  <a:extLst>
                    <a:ext uri="{9D8B030D-6E8A-4147-A177-3AD203B41FA5}">
                      <a16:colId xmlns:a16="http://schemas.microsoft.com/office/drawing/2014/main" val="20002"/>
                    </a:ext>
                  </a:extLst>
                </a:gridCol>
                <a:gridCol w="344475">
                  <a:extLst>
                    <a:ext uri="{9D8B030D-6E8A-4147-A177-3AD203B41FA5}">
                      <a16:colId xmlns:a16="http://schemas.microsoft.com/office/drawing/2014/main" val="20003"/>
                    </a:ext>
                  </a:extLst>
                </a:gridCol>
                <a:gridCol w="344475">
                  <a:extLst>
                    <a:ext uri="{9D8B030D-6E8A-4147-A177-3AD203B41FA5}">
                      <a16:colId xmlns:a16="http://schemas.microsoft.com/office/drawing/2014/main" val="20004"/>
                    </a:ext>
                  </a:extLst>
                </a:gridCol>
                <a:gridCol w="344475">
                  <a:extLst>
                    <a:ext uri="{9D8B030D-6E8A-4147-A177-3AD203B41FA5}">
                      <a16:colId xmlns:a16="http://schemas.microsoft.com/office/drawing/2014/main" val="20005"/>
                    </a:ext>
                  </a:extLst>
                </a:gridCol>
                <a:gridCol w="344475">
                  <a:extLst>
                    <a:ext uri="{9D8B030D-6E8A-4147-A177-3AD203B41FA5}">
                      <a16:colId xmlns:a16="http://schemas.microsoft.com/office/drawing/2014/main" val="20006"/>
                    </a:ext>
                  </a:extLst>
                </a:gridCol>
                <a:gridCol w="284162">
                  <a:extLst>
                    <a:ext uri="{9D8B030D-6E8A-4147-A177-3AD203B41FA5}">
                      <a16:colId xmlns:a16="http://schemas.microsoft.com/office/drawing/2014/main" val="20007"/>
                    </a:ext>
                  </a:extLst>
                </a:gridCol>
                <a:gridCol w="344475">
                  <a:extLst>
                    <a:ext uri="{9D8B030D-6E8A-4147-A177-3AD203B41FA5}">
                      <a16:colId xmlns:a16="http://schemas.microsoft.com/office/drawing/2014/main" val="20008"/>
                    </a:ext>
                  </a:extLst>
                </a:gridCol>
                <a:gridCol w="344475">
                  <a:extLst>
                    <a:ext uri="{9D8B030D-6E8A-4147-A177-3AD203B41FA5}">
                      <a16:colId xmlns:a16="http://schemas.microsoft.com/office/drawing/2014/main" val="20009"/>
                    </a:ext>
                  </a:extLst>
                </a:gridCol>
                <a:gridCol w="344475">
                  <a:extLst>
                    <a:ext uri="{9D8B030D-6E8A-4147-A177-3AD203B41FA5}">
                      <a16:colId xmlns:a16="http://schemas.microsoft.com/office/drawing/2014/main" val="20010"/>
                    </a:ext>
                  </a:extLst>
                </a:gridCol>
                <a:gridCol w="344475">
                  <a:extLst>
                    <a:ext uri="{9D8B030D-6E8A-4147-A177-3AD203B41FA5}">
                      <a16:colId xmlns:a16="http://schemas.microsoft.com/office/drawing/2014/main" val="20011"/>
                    </a:ext>
                  </a:extLst>
                </a:gridCol>
                <a:gridCol w="344475">
                  <a:extLst>
                    <a:ext uri="{9D8B030D-6E8A-4147-A177-3AD203B41FA5}">
                      <a16:colId xmlns:a16="http://schemas.microsoft.com/office/drawing/2014/main" val="20012"/>
                    </a:ext>
                  </a:extLst>
                </a:gridCol>
                <a:gridCol w="344475">
                  <a:extLst>
                    <a:ext uri="{9D8B030D-6E8A-4147-A177-3AD203B41FA5}">
                      <a16:colId xmlns:a16="http://schemas.microsoft.com/office/drawing/2014/main" val="20013"/>
                    </a:ext>
                  </a:extLst>
                </a:gridCol>
              </a:tblGrid>
              <a:tr h="441850">
                <a:tc>
                  <a:txBody>
                    <a:bodyPr/>
                    <a:lstStyle/>
                    <a:p>
                      <a:pPr marL="0" lvl="0" indent="0" algn="ctr" rtl="1">
                        <a:spcBef>
                          <a:spcPts val="0"/>
                        </a:spcBef>
                        <a:spcAft>
                          <a:spcPts val="0"/>
                        </a:spcAft>
                        <a:buNone/>
                      </a:pPr>
                      <a:r>
                        <a:rPr lang="fa-IR" sz="1200" dirty="0">
                          <a:solidFill>
                            <a:schemeClr val="dk1"/>
                          </a:solidFill>
                          <a:latin typeface="Alatsi"/>
                          <a:ea typeface="Alatsi"/>
                          <a:cs typeface="B Nazanin" panose="00000400000000000000" pitchFamily="2" charset="-78"/>
                          <a:sym typeface="Alatsi"/>
                        </a:rPr>
                        <a:t>ابتکار عمل</a:t>
                      </a:r>
                      <a:endParaRPr sz="1800" dirty="0">
                        <a:solidFill>
                          <a:schemeClr val="dk1"/>
                        </a:solidFill>
                        <a:latin typeface="Alatsi"/>
                        <a:ea typeface="Alatsi"/>
                        <a:cs typeface="B Nazanin" panose="00000400000000000000" pitchFamily="2" charset="-78"/>
                        <a:sym typeface="Alatsi"/>
                      </a:endParaRPr>
                    </a:p>
                  </a:txBody>
                  <a:tcPr marL="91425" marR="91425" marT="68575" marB="6857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fa-IR" sz="1200" dirty="0">
                          <a:solidFill>
                            <a:schemeClr val="dk1"/>
                          </a:solidFill>
                          <a:latin typeface="Alatsi"/>
                          <a:ea typeface="Alatsi"/>
                          <a:cs typeface="B Nazanin" panose="00000400000000000000" pitchFamily="2" charset="-78"/>
                          <a:sym typeface="Alatsi"/>
                        </a:rPr>
                        <a:t>هدف، واقعگرایانه</a:t>
                      </a:r>
                      <a:endParaRPr sz="1200" dirty="0">
                        <a:solidFill>
                          <a:schemeClr val="dk1"/>
                        </a:solidFill>
                        <a:latin typeface="Alatsi"/>
                        <a:ea typeface="Alatsi"/>
                        <a:cs typeface="B Nazanin" panose="00000400000000000000" pitchFamily="2" charset="-78"/>
                        <a:sym typeface="Alatsi"/>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fa-IR" sz="1200" dirty="0">
                          <a:solidFill>
                            <a:schemeClr val="dk1"/>
                          </a:solidFill>
                          <a:latin typeface="Alatsi"/>
                          <a:ea typeface="Alatsi"/>
                          <a:cs typeface="B Nazanin" panose="00000400000000000000" pitchFamily="2" charset="-78"/>
                          <a:sym typeface="Alatsi"/>
                        </a:rPr>
                        <a:t>ژان</a:t>
                      </a:r>
                      <a:endParaRPr sz="1200" dirty="0">
                        <a:solidFill>
                          <a:schemeClr val="dk1"/>
                        </a:solidFill>
                        <a:latin typeface="Alatsi"/>
                        <a:ea typeface="Alatsi"/>
                        <a:cs typeface="B Nazanin" panose="00000400000000000000" pitchFamily="2" charset="-78"/>
                        <a:sym typeface="Alatsi"/>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fa-IR" sz="1200" dirty="0">
                          <a:solidFill>
                            <a:schemeClr val="dk1"/>
                          </a:solidFill>
                          <a:latin typeface="Alatsi"/>
                          <a:ea typeface="Alatsi"/>
                          <a:cs typeface="B Nazanin" panose="00000400000000000000" pitchFamily="2" charset="-78"/>
                          <a:sym typeface="Alatsi"/>
                        </a:rPr>
                        <a:t>فوریه</a:t>
                      </a:r>
                      <a:endParaRPr sz="1200" dirty="0">
                        <a:solidFill>
                          <a:schemeClr val="dk1"/>
                        </a:solidFill>
                        <a:latin typeface="Alatsi"/>
                        <a:ea typeface="Alatsi"/>
                        <a:cs typeface="B Nazanin" panose="00000400000000000000" pitchFamily="2" charset="-78"/>
                        <a:sym typeface="Alatsi"/>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fa-IR" sz="1200" dirty="0">
                          <a:solidFill>
                            <a:schemeClr val="dk1"/>
                          </a:solidFill>
                          <a:latin typeface="Alatsi"/>
                          <a:ea typeface="Alatsi"/>
                          <a:cs typeface="B Nazanin" panose="00000400000000000000" pitchFamily="2" charset="-78"/>
                          <a:sym typeface="Alatsi"/>
                        </a:rPr>
                        <a:t>مارس</a:t>
                      </a:r>
                      <a:endParaRPr sz="1200" dirty="0">
                        <a:solidFill>
                          <a:schemeClr val="dk1"/>
                        </a:solidFill>
                        <a:latin typeface="Alatsi"/>
                        <a:ea typeface="Alatsi"/>
                        <a:cs typeface="B Nazanin" panose="00000400000000000000" pitchFamily="2" charset="-78"/>
                        <a:sym typeface="Alatsi"/>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Clr>
                          <a:srgbClr val="000000"/>
                        </a:buClr>
                        <a:buSzPts val="1100"/>
                        <a:buFont typeface="Arial"/>
                        <a:buNone/>
                      </a:pPr>
                      <a:r>
                        <a:rPr lang="fa-IR" sz="1200" dirty="0">
                          <a:solidFill>
                            <a:schemeClr val="dk1"/>
                          </a:solidFill>
                          <a:latin typeface="Alatsi"/>
                          <a:ea typeface="Alatsi"/>
                          <a:cs typeface="B Nazanin" panose="00000400000000000000" pitchFamily="2" charset="-78"/>
                          <a:sym typeface="Alatsi"/>
                        </a:rPr>
                        <a:t>آوریل</a:t>
                      </a:r>
                      <a:endParaRPr sz="1200" dirty="0">
                        <a:solidFill>
                          <a:schemeClr val="dk1"/>
                        </a:solidFill>
                        <a:latin typeface="Alatsi"/>
                        <a:ea typeface="Alatsi"/>
                        <a:cs typeface="B Nazanin" panose="00000400000000000000" pitchFamily="2" charset="-78"/>
                        <a:sym typeface="Alatsi"/>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fa-IR" sz="1200" dirty="0">
                          <a:solidFill>
                            <a:schemeClr val="dk1"/>
                          </a:solidFill>
                          <a:latin typeface="Alatsi"/>
                          <a:ea typeface="Alatsi"/>
                          <a:cs typeface="B Nazanin" panose="00000400000000000000" pitchFamily="2" charset="-78"/>
                          <a:sym typeface="Alatsi"/>
                        </a:rPr>
                        <a:t>می</a:t>
                      </a:r>
                      <a:endParaRPr sz="1200" dirty="0">
                        <a:solidFill>
                          <a:schemeClr val="dk1"/>
                        </a:solidFill>
                        <a:latin typeface="Alatsi"/>
                        <a:ea typeface="Alatsi"/>
                        <a:cs typeface="B Nazanin" panose="00000400000000000000" pitchFamily="2" charset="-78"/>
                        <a:sym typeface="Alatsi"/>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fa-IR" sz="1200" dirty="0">
                          <a:solidFill>
                            <a:schemeClr val="dk1"/>
                          </a:solidFill>
                          <a:latin typeface="Alatsi"/>
                          <a:ea typeface="Alatsi"/>
                          <a:cs typeface="B Nazanin" panose="00000400000000000000" pitchFamily="2" charset="-78"/>
                          <a:sym typeface="Alatsi"/>
                        </a:rPr>
                        <a:t>ژوئن</a:t>
                      </a:r>
                      <a:endParaRPr sz="1200" dirty="0">
                        <a:solidFill>
                          <a:schemeClr val="dk1"/>
                        </a:solidFill>
                        <a:latin typeface="Alatsi"/>
                        <a:ea typeface="Alatsi"/>
                        <a:cs typeface="B Nazanin" panose="00000400000000000000" pitchFamily="2" charset="-78"/>
                        <a:sym typeface="Alatsi"/>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fa-IR" sz="1200" dirty="0">
                          <a:solidFill>
                            <a:schemeClr val="dk1"/>
                          </a:solidFill>
                          <a:latin typeface="Alatsi"/>
                          <a:ea typeface="Alatsi"/>
                          <a:cs typeface="B Nazanin" panose="00000400000000000000" pitchFamily="2" charset="-78"/>
                          <a:sym typeface="Alatsi"/>
                        </a:rPr>
                        <a:t>ژوئیه</a:t>
                      </a:r>
                      <a:endParaRPr sz="1200" dirty="0">
                        <a:solidFill>
                          <a:schemeClr val="dk1"/>
                        </a:solidFill>
                        <a:latin typeface="Alatsi"/>
                        <a:ea typeface="Alatsi"/>
                        <a:cs typeface="B Nazanin" panose="00000400000000000000" pitchFamily="2" charset="-78"/>
                        <a:sym typeface="Alatsi"/>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fa-IR" sz="1200" dirty="0">
                          <a:solidFill>
                            <a:schemeClr val="dk1"/>
                          </a:solidFill>
                          <a:latin typeface="Alatsi"/>
                          <a:ea typeface="Alatsi"/>
                          <a:cs typeface="B Nazanin" panose="00000400000000000000" pitchFamily="2" charset="-78"/>
                          <a:sym typeface="Alatsi"/>
                        </a:rPr>
                        <a:t>اوت</a:t>
                      </a:r>
                      <a:endParaRPr sz="1200" dirty="0">
                        <a:solidFill>
                          <a:schemeClr val="dk1"/>
                        </a:solidFill>
                        <a:latin typeface="Alatsi"/>
                        <a:ea typeface="Alatsi"/>
                        <a:cs typeface="B Nazanin" panose="00000400000000000000" pitchFamily="2" charset="-78"/>
                        <a:sym typeface="Alatsi"/>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fa-IR" sz="1200" dirty="0">
                          <a:solidFill>
                            <a:schemeClr val="dk1"/>
                          </a:solidFill>
                          <a:latin typeface="Alatsi"/>
                          <a:ea typeface="Alatsi"/>
                          <a:cs typeface="B Nazanin" panose="00000400000000000000" pitchFamily="2" charset="-78"/>
                          <a:sym typeface="Alatsi"/>
                        </a:rPr>
                        <a:t>سپتامبر</a:t>
                      </a:r>
                      <a:endParaRPr sz="1200" dirty="0">
                        <a:solidFill>
                          <a:schemeClr val="dk1"/>
                        </a:solidFill>
                        <a:latin typeface="Alatsi"/>
                        <a:ea typeface="Alatsi"/>
                        <a:cs typeface="B Nazanin" panose="00000400000000000000" pitchFamily="2" charset="-78"/>
                        <a:sym typeface="Alatsi"/>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fa-IR" sz="1200" dirty="0">
                          <a:solidFill>
                            <a:schemeClr val="dk1"/>
                          </a:solidFill>
                          <a:latin typeface="Alatsi"/>
                          <a:ea typeface="Alatsi"/>
                          <a:cs typeface="B Nazanin" panose="00000400000000000000" pitchFamily="2" charset="-78"/>
                          <a:sym typeface="Alatsi"/>
                        </a:rPr>
                        <a:t>اکتبر</a:t>
                      </a:r>
                      <a:endParaRPr sz="1200" dirty="0">
                        <a:solidFill>
                          <a:schemeClr val="dk1"/>
                        </a:solidFill>
                        <a:latin typeface="Alatsi"/>
                        <a:ea typeface="Alatsi"/>
                        <a:cs typeface="B Nazanin" panose="00000400000000000000" pitchFamily="2" charset="-78"/>
                        <a:sym typeface="Alatsi"/>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fa-IR" sz="1200" dirty="0">
                          <a:solidFill>
                            <a:schemeClr val="dk1"/>
                          </a:solidFill>
                          <a:latin typeface="Alatsi"/>
                          <a:ea typeface="Alatsi"/>
                          <a:cs typeface="B Nazanin" panose="00000400000000000000" pitchFamily="2" charset="-78"/>
                          <a:sym typeface="Alatsi"/>
                        </a:rPr>
                        <a:t>نوامبر</a:t>
                      </a:r>
                      <a:endParaRPr sz="1200" dirty="0">
                        <a:solidFill>
                          <a:schemeClr val="dk1"/>
                        </a:solidFill>
                        <a:latin typeface="Alatsi"/>
                        <a:ea typeface="Alatsi"/>
                        <a:cs typeface="B Nazanin" panose="00000400000000000000" pitchFamily="2" charset="-78"/>
                        <a:sym typeface="Alatsi"/>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Clr>
                          <a:srgbClr val="000000"/>
                        </a:buClr>
                        <a:buSzPts val="1100"/>
                        <a:buFont typeface="Arial"/>
                        <a:buNone/>
                      </a:pPr>
                      <a:r>
                        <a:rPr lang="fa-IR" sz="1200" dirty="0">
                          <a:solidFill>
                            <a:schemeClr val="dk1"/>
                          </a:solidFill>
                          <a:latin typeface="Alatsi"/>
                          <a:ea typeface="Alatsi"/>
                          <a:cs typeface="B Nazanin" panose="00000400000000000000" pitchFamily="2" charset="-78"/>
                          <a:sym typeface="Alatsi"/>
                        </a:rPr>
                        <a:t>دسامبر</a:t>
                      </a:r>
                      <a:endParaRPr sz="1200" dirty="0">
                        <a:solidFill>
                          <a:schemeClr val="dk1"/>
                        </a:solidFill>
                        <a:latin typeface="Alatsi"/>
                        <a:ea typeface="Alatsi"/>
                        <a:cs typeface="B Nazanin" panose="00000400000000000000" pitchFamily="2" charset="-78"/>
                        <a:sym typeface="Alatsi"/>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50800">
                <a:tc>
                  <a:txBody>
                    <a:bodyPr/>
                    <a:lstStyle/>
                    <a:p>
                      <a:pPr marL="0" lvl="0" indent="0" algn="r" rtl="1">
                        <a:spcBef>
                          <a:spcPts val="0"/>
                        </a:spcBef>
                        <a:spcAft>
                          <a:spcPts val="0"/>
                        </a:spcAft>
                        <a:buNone/>
                      </a:pPr>
                      <a:r>
                        <a:rPr lang="fa-IR" sz="1000" dirty="0">
                          <a:solidFill>
                            <a:schemeClr val="dk2"/>
                          </a:solidFill>
                          <a:latin typeface="Sora"/>
                          <a:ea typeface="Sora"/>
                          <a:cs typeface="B Nazanin" panose="00000400000000000000" pitchFamily="2" charset="-78"/>
                          <a:sym typeface="Sora"/>
                        </a:rPr>
                        <a:t>درك كردن</a:t>
                      </a:r>
                      <a:endParaRPr sz="1000" dirty="0">
                        <a:solidFill>
                          <a:schemeClr val="dk2"/>
                        </a:solidFill>
                        <a:latin typeface="Sora"/>
                        <a:ea typeface="Sora"/>
                        <a:cs typeface="B Nazanin" panose="00000400000000000000" pitchFamily="2" charset="-78"/>
                        <a:sym typeface="Sora"/>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r>
                        <a:rPr lang="fa-IR" sz="1000" dirty="0">
                          <a:solidFill>
                            <a:schemeClr val="dk2"/>
                          </a:solidFill>
                          <a:latin typeface="Sora"/>
                          <a:ea typeface="Sora"/>
                          <a:cs typeface="B Nazanin" panose="00000400000000000000" pitchFamily="2" charset="-78"/>
                          <a:sym typeface="Sora"/>
                        </a:rPr>
                        <a:t>نیازهای مخاطبان هدف خود را تحلیل و درک کنید</a:t>
                      </a:r>
                      <a:endParaRPr sz="1000" dirty="0">
                        <a:solidFill>
                          <a:schemeClr val="dk2"/>
                        </a:solidFill>
                        <a:latin typeface="Sora"/>
                        <a:ea typeface="Sora"/>
                        <a:cs typeface="B Nazanin" panose="00000400000000000000" pitchFamily="2" charset="-78"/>
                        <a:sym typeface="Sora"/>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50800">
                <a:tc>
                  <a:txBody>
                    <a:bodyPr/>
                    <a:lstStyle/>
                    <a:p>
                      <a:pPr marL="0" lvl="0" indent="0" algn="r" rtl="1">
                        <a:spcBef>
                          <a:spcPts val="0"/>
                        </a:spcBef>
                        <a:spcAft>
                          <a:spcPts val="0"/>
                        </a:spcAft>
                        <a:buNone/>
                      </a:pPr>
                      <a:r>
                        <a:rPr lang="fa-IR" sz="1000" dirty="0">
                          <a:solidFill>
                            <a:schemeClr val="dk2"/>
                          </a:solidFill>
                          <a:latin typeface="Sora"/>
                          <a:ea typeface="Sora"/>
                          <a:cs typeface="B Nazanin" panose="00000400000000000000" pitchFamily="2" charset="-78"/>
                          <a:sym typeface="Sora"/>
                        </a:rPr>
                        <a:t>تحقیق انجام دهید</a:t>
                      </a:r>
                      <a:endParaRPr sz="1000" dirty="0">
                        <a:solidFill>
                          <a:schemeClr val="dk2"/>
                        </a:solidFill>
                        <a:latin typeface="Sora"/>
                        <a:ea typeface="Sora"/>
                        <a:cs typeface="B Nazanin" panose="00000400000000000000" pitchFamily="2" charset="-78"/>
                        <a:sym typeface="Sora"/>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r>
                        <a:rPr lang="fa-IR" sz="1000" dirty="0">
                          <a:solidFill>
                            <a:schemeClr val="dk2"/>
                          </a:solidFill>
                          <a:latin typeface="Sora"/>
                          <a:ea typeface="Sora"/>
                          <a:cs typeface="B Nazanin" panose="00000400000000000000" pitchFamily="2" charset="-78"/>
                          <a:sym typeface="Sora"/>
                        </a:rPr>
                        <a:t>در مورد محصولات موجود در صنعت تحقیق کنید و میزان موفقیت آنها را تجزیه و تحلیل کنید</a:t>
                      </a:r>
                      <a:endParaRPr sz="1000" dirty="0">
                        <a:solidFill>
                          <a:schemeClr val="dk2"/>
                        </a:solidFill>
                        <a:latin typeface="Sora"/>
                        <a:ea typeface="Sora"/>
                        <a:cs typeface="B Nazanin" panose="00000400000000000000" pitchFamily="2" charset="-78"/>
                        <a:sym typeface="Sora"/>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dirty="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dirty="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50800">
                <a:tc>
                  <a:txBody>
                    <a:bodyPr/>
                    <a:lstStyle/>
                    <a:p>
                      <a:pPr marL="0" lvl="0" indent="0" algn="r" rtl="1">
                        <a:spcBef>
                          <a:spcPts val="0"/>
                        </a:spcBef>
                        <a:spcAft>
                          <a:spcPts val="0"/>
                        </a:spcAft>
                        <a:buNone/>
                      </a:pPr>
                      <a:r>
                        <a:rPr lang="fa-IR" sz="1000" dirty="0">
                          <a:solidFill>
                            <a:schemeClr val="dk2"/>
                          </a:solidFill>
                          <a:latin typeface="Sora"/>
                          <a:ea typeface="Sora"/>
                          <a:cs typeface="B Nazanin" panose="00000400000000000000" pitchFamily="2" charset="-78"/>
                          <a:sym typeface="Sora"/>
                        </a:rPr>
                        <a:t>ایده های طوفان فکری</a:t>
                      </a:r>
                      <a:endParaRPr sz="1000" dirty="0">
                        <a:solidFill>
                          <a:schemeClr val="dk2"/>
                        </a:solidFill>
                        <a:latin typeface="Sora"/>
                        <a:ea typeface="Sora"/>
                        <a:cs typeface="B Nazanin" panose="00000400000000000000" pitchFamily="2" charset="-78"/>
                        <a:sym typeface="Sora"/>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r>
                        <a:rPr lang="fa-IR" sz="1000" dirty="0">
                          <a:solidFill>
                            <a:schemeClr val="dk2"/>
                          </a:solidFill>
                          <a:latin typeface="Sora"/>
                          <a:ea typeface="Sora"/>
                          <a:cs typeface="B Nazanin" panose="00000400000000000000" pitchFamily="2" charset="-78"/>
                          <a:sym typeface="Sora"/>
                        </a:rPr>
                        <a:t>بر اساس بازخورد کاربران و یافته های تحقیقاتی ایده هایی ایجاد کنید</a:t>
                      </a:r>
                      <a:endParaRPr sz="1000" dirty="0">
                        <a:solidFill>
                          <a:schemeClr val="dk2"/>
                        </a:solidFill>
                        <a:latin typeface="Sora"/>
                        <a:ea typeface="Sora"/>
                        <a:cs typeface="B Nazanin" panose="00000400000000000000" pitchFamily="2" charset="-78"/>
                        <a:sym typeface="Sora"/>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0800">
                <a:tc>
                  <a:txBody>
                    <a:bodyPr/>
                    <a:lstStyle/>
                    <a:p>
                      <a:pPr marL="0" lvl="0" indent="0" algn="r" rtl="1">
                        <a:spcBef>
                          <a:spcPts val="0"/>
                        </a:spcBef>
                        <a:spcAft>
                          <a:spcPts val="0"/>
                        </a:spcAft>
                        <a:buNone/>
                      </a:pPr>
                      <a:r>
                        <a:rPr lang="fa-IR" sz="1000" dirty="0">
                          <a:solidFill>
                            <a:schemeClr val="dk2"/>
                          </a:solidFill>
                          <a:latin typeface="Sora"/>
                          <a:ea typeface="Sora"/>
                          <a:cs typeface="B Nazanin" panose="00000400000000000000" pitchFamily="2" charset="-78"/>
                          <a:sym typeface="Sora"/>
                        </a:rPr>
                        <a:t>یک نمونه اولیه توسعه دهید</a:t>
                      </a:r>
                      <a:endParaRPr sz="1000" dirty="0">
                        <a:solidFill>
                          <a:schemeClr val="dk2"/>
                        </a:solidFill>
                        <a:latin typeface="Sora"/>
                        <a:ea typeface="Sora"/>
                        <a:cs typeface="B Nazanin" panose="00000400000000000000" pitchFamily="2" charset="-78"/>
                        <a:sym typeface="Sora"/>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r>
                        <a:rPr lang="fa-IR" sz="1000" dirty="0">
                          <a:solidFill>
                            <a:schemeClr val="dk2"/>
                          </a:solidFill>
                          <a:latin typeface="Sora"/>
                          <a:ea typeface="Sora"/>
                          <a:cs typeface="B Nazanin" panose="00000400000000000000" pitchFamily="2" charset="-78"/>
                          <a:sym typeface="Sora"/>
                        </a:rPr>
                        <a:t>برای نشان دادن سرمایه گذاران، یک نسخه اولیه از محصول ایجاد کنید</a:t>
                      </a:r>
                      <a:endParaRPr sz="1000" dirty="0">
                        <a:solidFill>
                          <a:schemeClr val="dk2"/>
                        </a:solidFill>
                        <a:latin typeface="Sora"/>
                        <a:ea typeface="Sora"/>
                        <a:cs typeface="B Nazanin" panose="00000400000000000000" pitchFamily="2" charset="-78"/>
                        <a:sym typeface="Sora"/>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50800">
                <a:tc>
                  <a:txBody>
                    <a:bodyPr/>
                    <a:lstStyle/>
                    <a:p>
                      <a:pPr marL="0" lvl="0" indent="0" algn="r" rtl="1">
                        <a:spcBef>
                          <a:spcPts val="0"/>
                        </a:spcBef>
                        <a:spcAft>
                          <a:spcPts val="0"/>
                        </a:spcAft>
                        <a:buNone/>
                      </a:pPr>
                      <a:r>
                        <a:rPr lang="fa-IR" sz="1000" dirty="0">
                          <a:solidFill>
                            <a:schemeClr val="dk2"/>
                          </a:solidFill>
                          <a:latin typeface="Sora"/>
                          <a:ea typeface="Sora"/>
                          <a:cs typeface="B Nazanin" panose="00000400000000000000" pitchFamily="2" charset="-78"/>
                          <a:sym typeface="Sora"/>
                        </a:rPr>
                        <a:t>تست قابلیت استفاده</a:t>
                      </a:r>
                      <a:endParaRPr sz="1000" dirty="0">
                        <a:solidFill>
                          <a:schemeClr val="dk2"/>
                        </a:solidFill>
                        <a:latin typeface="Sora"/>
                        <a:ea typeface="Sora"/>
                        <a:cs typeface="B Nazanin" panose="00000400000000000000" pitchFamily="2" charset="-78"/>
                        <a:sym typeface="Sora"/>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r>
                        <a:rPr lang="fa-IR" sz="1000" dirty="0">
                          <a:solidFill>
                            <a:schemeClr val="dk2"/>
                          </a:solidFill>
                          <a:latin typeface="Sora"/>
                          <a:ea typeface="Sora"/>
                          <a:cs typeface="B Nazanin" panose="00000400000000000000" pitchFamily="2" charset="-78"/>
                          <a:sym typeface="Sora"/>
                        </a:rPr>
                        <a:t>نمونه اولیه را در فرآیندهای آزمایشی دقیق قرار دهید تا مطمئن شوید که نیازهای کاربر را برآورده می کند</a:t>
                      </a:r>
                      <a:endParaRPr sz="1000" dirty="0">
                        <a:solidFill>
                          <a:schemeClr val="dk2"/>
                        </a:solidFill>
                        <a:latin typeface="Sora"/>
                        <a:ea typeface="Sora"/>
                        <a:cs typeface="B Nazanin" panose="00000400000000000000" pitchFamily="2" charset="-78"/>
                        <a:sym typeface="Sora"/>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50800">
                <a:tc>
                  <a:txBody>
                    <a:bodyPr/>
                    <a:lstStyle/>
                    <a:p>
                      <a:pPr marL="0" lvl="0" indent="0" algn="r" rtl="1">
                        <a:spcBef>
                          <a:spcPts val="0"/>
                        </a:spcBef>
                        <a:spcAft>
                          <a:spcPts val="0"/>
                        </a:spcAft>
                        <a:buNone/>
                      </a:pPr>
                      <a:r>
                        <a:rPr lang="fa-IR" sz="1000" dirty="0">
                          <a:solidFill>
                            <a:schemeClr val="dk2"/>
                          </a:solidFill>
                          <a:latin typeface="Sora"/>
                          <a:ea typeface="Sora"/>
                          <a:cs typeface="B Nazanin" panose="00000400000000000000" pitchFamily="2" charset="-78"/>
                          <a:sym typeface="Sora"/>
                        </a:rPr>
                        <a:t>بازخورد را تجزیه و تحلیل کنید</a:t>
                      </a:r>
                      <a:endParaRPr sz="1000" dirty="0">
                        <a:solidFill>
                          <a:schemeClr val="dk2"/>
                        </a:solidFill>
                        <a:latin typeface="Sora"/>
                        <a:ea typeface="Sora"/>
                        <a:cs typeface="B Nazanin" panose="00000400000000000000" pitchFamily="2" charset="-78"/>
                        <a:sym typeface="Sora"/>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r>
                        <a:rPr lang="fa-IR" sz="1000" dirty="0">
                          <a:solidFill>
                            <a:schemeClr val="dk2"/>
                          </a:solidFill>
                          <a:latin typeface="Sora"/>
                          <a:ea typeface="Sora"/>
                          <a:cs typeface="B Nazanin" panose="00000400000000000000" pitchFamily="2" charset="-78"/>
                          <a:sym typeface="Sora"/>
                        </a:rPr>
                        <a:t>بازخورد را تجزیه و تحلیل کنید</a:t>
                      </a:r>
                      <a:endParaRPr sz="1000" dirty="0">
                        <a:solidFill>
                          <a:schemeClr val="dk2"/>
                        </a:solidFill>
                        <a:latin typeface="Sora"/>
                        <a:ea typeface="Sora"/>
                        <a:cs typeface="B Nazanin" panose="00000400000000000000" pitchFamily="2" charset="-78"/>
                        <a:sym typeface="Sora"/>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dirty="0">
                        <a:solidFill>
                          <a:srgbClr val="191919"/>
                        </a:solidFill>
                        <a:latin typeface="Sora"/>
                        <a:ea typeface="Sora"/>
                        <a:cs typeface="B Nazanin" panose="00000400000000000000" pitchFamily="2" charset="-78"/>
                        <a:sym typeface="Sora"/>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3"/>
          <p:cNvSpPr/>
          <p:nvPr/>
        </p:nvSpPr>
        <p:spPr>
          <a:xfrm>
            <a:off x="4726314" y="1694571"/>
            <a:ext cx="1095057" cy="433799"/>
          </a:xfrm>
          <a:custGeom>
            <a:avLst/>
            <a:gdLst/>
            <a:ahLst/>
            <a:cxnLst/>
            <a:rect l="l" t="t" r="r" b="b"/>
            <a:pathLst>
              <a:path w="8398" h="3327" extrusionOk="0">
                <a:moveTo>
                  <a:pt x="4110" y="0"/>
                </a:moveTo>
                <a:cubicBezTo>
                  <a:pt x="3787" y="0"/>
                  <a:pt x="3463" y="70"/>
                  <a:pt x="3173" y="210"/>
                </a:cubicBezTo>
                <a:cubicBezTo>
                  <a:pt x="2400" y="574"/>
                  <a:pt x="1871" y="1363"/>
                  <a:pt x="1738" y="2207"/>
                </a:cubicBezTo>
                <a:cubicBezTo>
                  <a:pt x="1552" y="2068"/>
                  <a:pt x="1328" y="1996"/>
                  <a:pt x="1103" y="1996"/>
                </a:cubicBezTo>
                <a:cubicBezTo>
                  <a:pt x="935" y="1996"/>
                  <a:pt x="766" y="2036"/>
                  <a:pt x="613" y="2119"/>
                </a:cubicBezTo>
                <a:cubicBezTo>
                  <a:pt x="260" y="2306"/>
                  <a:pt x="1" y="2930"/>
                  <a:pt x="34" y="3327"/>
                </a:cubicBezTo>
                <a:lnTo>
                  <a:pt x="8397" y="3327"/>
                </a:lnTo>
                <a:cubicBezTo>
                  <a:pt x="8254" y="2858"/>
                  <a:pt x="8088" y="2522"/>
                  <a:pt x="7713" y="2202"/>
                </a:cubicBezTo>
                <a:cubicBezTo>
                  <a:pt x="7519" y="2036"/>
                  <a:pt x="7251" y="1939"/>
                  <a:pt x="6996" y="1939"/>
                </a:cubicBezTo>
                <a:cubicBezTo>
                  <a:pt x="6766" y="1939"/>
                  <a:pt x="6547" y="2018"/>
                  <a:pt x="6400" y="2196"/>
                </a:cubicBezTo>
                <a:cubicBezTo>
                  <a:pt x="6207" y="1606"/>
                  <a:pt x="5997" y="988"/>
                  <a:pt x="5551" y="557"/>
                </a:cubicBezTo>
                <a:cubicBezTo>
                  <a:pt x="5170" y="187"/>
                  <a:pt x="4641" y="0"/>
                  <a:pt x="4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66" name="Google Shape;866;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بررسی اجمالی اندازه بازار</a:t>
            </a:r>
            <a:endParaRPr dirty="0">
              <a:cs typeface="B Nazanin" panose="00000400000000000000" pitchFamily="2" charset="-78"/>
            </a:endParaRPr>
          </a:p>
        </p:txBody>
      </p:sp>
      <p:sp>
        <p:nvSpPr>
          <p:cNvPr id="867" name="Google Shape;867;p43"/>
          <p:cNvSpPr/>
          <p:nvPr/>
        </p:nvSpPr>
        <p:spPr>
          <a:xfrm>
            <a:off x="5190325" y="1202275"/>
            <a:ext cx="3249300" cy="32493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68" name="Google Shape;868;p43"/>
          <p:cNvSpPr/>
          <p:nvPr/>
        </p:nvSpPr>
        <p:spPr>
          <a:xfrm>
            <a:off x="5467375" y="1756350"/>
            <a:ext cx="2695200" cy="26952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69" name="Google Shape;869;p43"/>
          <p:cNvSpPr/>
          <p:nvPr/>
        </p:nvSpPr>
        <p:spPr>
          <a:xfrm>
            <a:off x="6000025" y="2821725"/>
            <a:ext cx="1629900" cy="1629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70" name="Google Shape;870;p43"/>
          <p:cNvSpPr txBox="1"/>
          <p:nvPr/>
        </p:nvSpPr>
        <p:spPr>
          <a:xfrm>
            <a:off x="6180025" y="1001963"/>
            <a:ext cx="1269900" cy="554100"/>
          </a:xfrm>
          <a:prstGeom prst="rect">
            <a:avLst/>
          </a:prstGeom>
          <a:noFill/>
          <a:ln>
            <a:noFill/>
          </a:ln>
        </p:spPr>
        <p:txBody>
          <a:bodyPr spcFirstLastPara="1" wrap="square" lIns="91425" tIns="91425" rIns="91425" bIns="91425" anchor="t" anchorCtr="0">
            <a:noAutofit/>
          </a:bodyPr>
          <a:lstStyle/>
          <a:p>
            <a:pPr lvl="0" algn="ctr"/>
            <a:r>
              <a:rPr lang="fa-IR" sz="2400" b="1" dirty="0">
                <a:solidFill>
                  <a:schemeClr val="dk1"/>
                </a:solidFill>
                <a:latin typeface="Alatsi"/>
                <a:ea typeface="Alatsi"/>
                <a:cs typeface="B Nazanin" panose="00000400000000000000" pitchFamily="2" charset="-78"/>
                <a:sym typeface="Alatsi"/>
              </a:rPr>
              <a:t>100 میلیون دلار</a:t>
            </a:r>
            <a:endParaRPr sz="2400" b="1" dirty="0">
              <a:solidFill>
                <a:schemeClr val="dk1"/>
              </a:solidFill>
              <a:latin typeface="Alatsi"/>
              <a:ea typeface="Alatsi"/>
              <a:cs typeface="B Nazanin" panose="00000400000000000000" pitchFamily="2" charset="-78"/>
              <a:sym typeface="Alatsi"/>
            </a:endParaRPr>
          </a:p>
        </p:txBody>
      </p:sp>
      <p:sp>
        <p:nvSpPr>
          <p:cNvPr id="871" name="Google Shape;871;p43"/>
          <p:cNvSpPr txBox="1"/>
          <p:nvPr/>
        </p:nvSpPr>
        <p:spPr>
          <a:xfrm>
            <a:off x="6153700" y="2323040"/>
            <a:ext cx="1269900" cy="554100"/>
          </a:xfrm>
          <a:prstGeom prst="rect">
            <a:avLst/>
          </a:prstGeom>
          <a:noFill/>
          <a:ln>
            <a:noFill/>
          </a:ln>
        </p:spPr>
        <p:txBody>
          <a:bodyPr spcFirstLastPara="1" wrap="square" lIns="91425" tIns="91425" rIns="91425" bIns="91425" anchor="t" anchorCtr="0">
            <a:noAutofit/>
          </a:bodyPr>
          <a:lstStyle/>
          <a:p>
            <a:pPr lvl="0" algn="ctr"/>
            <a:r>
              <a:rPr lang="fa-IR" sz="2400" b="1" dirty="0">
                <a:solidFill>
                  <a:schemeClr val="dk1"/>
                </a:solidFill>
                <a:latin typeface="Alatsi"/>
                <a:ea typeface="Alatsi"/>
                <a:cs typeface="B Nazanin" panose="00000400000000000000" pitchFamily="2" charset="-78"/>
                <a:sym typeface="Alatsi"/>
              </a:rPr>
              <a:t>20 میلیون دلار</a:t>
            </a:r>
            <a:endParaRPr sz="2400" b="1" dirty="0">
              <a:solidFill>
                <a:schemeClr val="dk1"/>
              </a:solidFill>
              <a:latin typeface="Alatsi"/>
              <a:ea typeface="Alatsi"/>
              <a:cs typeface="B Nazanin" panose="00000400000000000000" pitchFamily="2" charset="-78"/>
              <a:sym typeface="Alatsi"/>
            </a:endParaRPr>
          </a:p>
        </p:txBody>
      </p:sp>
      <p:sp>
        <p:nvSpPr>
          <p:cNvPr id="872" name="Google Shape;872;p43"/>
          <p:cNvSpPr txBox="1"/>
          <p:nvPr/>
        </p:nvSpPr>
        <p:spPr>
          <a:xfrm>
            <a:off x="6180025" y="3465475"/>
            <a:ext cx="1269900" cy="554100"/>
          </a:xfrm>
          <a:prstGeom prst="rect">
            <a:avLst/>
          </a:prstGeom>
          <a:noFill/>
          <a:ln>
            <a:noFill/>
          </a:ln>
        </p:spPr>
        <p:txBody>
          <a:bodyPr spcFirstLastPara="1" wrap="square" lIns="91425" tIns="91425" rIns="91425" bIns="91425" anchor="t" anchorCtr="0">
            <a:noAutofit/>
          </a:bodyPr>
          <a:lstStyle/>
          <a:p>
            <a:pPr lvl="0" algn="ctr"/>
            <a:r>
              <a:rPr lang="fa-IR" sz="2400" b="1" dirty="0">
                <a:solidFill>
                  <a:schemeClr val="dk1"/>
                </a:solidFill>
                <a:latin typeface="Alatsi"/>
                <a:ea typeface="Alatsi"/>
                <a:cs typeface="B Nazanin" panose="00000400000000000000" pitchFamily="2" charset="-78"/>
                <a:sym typeface="Alatsi"/>
              </a:rPr>
              <a:t>5 میلیون دلار</a:t>
            </a:r>
            <a:endParaRPr sz="2400" b="1" dirty="0">
              <a:solidFill>
                <a:schemeClr val="dk1"/>
              </a:solidFill>
              <a:latin typeface="Alatsi"/>
              <a:ea typeface="Alatsi"/>
              <a:cs typeface="B Nazanin" panose="00000400000000000000" pitchFamily="2" charset="-78"/>
              <a:sym typeface="Alatsi"/>
            </a:endParaRPr>
          </a:p>
        </p:txBody>
      </p:sp>
      <p:sp>
        <p:nvSpPr>
          <p:cNvPr id="873" name="Google Shape;873;p43"/>
          <p:cNvSpPr txBox="1"/>
          <p:nvPr/>
        </p:nvSpPr>
        <p:spPr>
          <a:xfrm>
            <a:off x="704375" y="1116192"/>
            <a:ext cx="3584100" cy="424500"/>
          </a:xfrm>
          <a:prstGeom prst="rect">
            <a:avLst/>
          </a:prstGeom>
          <a:noFill/>
          <a:ln>
            <a:noFill/>
          </a:ln>
        </p:spPr>
        <p:txBody>
          <a:bodyPr spcFirstLastPara="1" wrap="square" lIns="91425" tIns="91425" rIns="91425" bIns="91425" anchor="b" anchorCtr="0">
            <a:noAutofit/>
          </a:bodyPr>
          <a:lstStyle/>
          <a:p>
            <a:pPr lvl="0" algn="r"/>
            <a:r>
              <a:rPr lang="fa-IR" sz="1800" dirty="0">
                <a:solidFill>
                  <a:schemeClr val="dk1"/>
                </a:solidFill>
                <a:latin typeface="Alatsi"/>
                <a:ea typeface="Alatsi"/>
                <a:cs typeface="B Nazanin" panose="00000400000000000000" pitchFamily="2" charset="-78"/>
                <a:sym typeface="Alatsi"/>
              </a:rPr>
              <a:t>دایره بیرونی</a:t>
            </a:r>
            <a:endParaRPr sz="1800" dirty="0">
              <a:solidFill>
                <a:schemeClr val="dk1"/>
              </a:solidFill>
              <a:latin typeface="Alatsi"/>
              <a:ea typeface="Alatsi"/>
              <a:cs typeface="B Nazanin" panose="00000400000000000000" pitchFamily="2" charset="-78"/>
              <a:sym typeface="Alatsi"/>
            </a:endParaRPr>
          </a:p>
        </p:txBody>
      </p:sp>
      <p:sp>
        <p:nvSpPr>
          <p:cNvPr id="874" name="Google Shape;874;p43"/>
          <p:cNvSpPr txBox="1"/>
          <p:nvPr/>
        </p:nvSpPr>
        <p:spPr>
          <a:xfrm>
            <a:off x="704375" y="1411450"/>
            <a:ext cx="3777600" cy="843600"/>
          </a:xfrm>
          <a:prstGeom prst="rect">
            <a:avLst/>
          </a:prstGeom>
          <a:noFill/>
          <a:ln>
            <a:noFill/>
          </a:ln>
        </p:spPr>
        <p:txBody>
          <a:bodyPr spcFirstLastPara="1" wrap="square" lIns="91425" tIns="91425" rIns="91425" bIns="91425" anchor="t" anchorCtr="0">
            <a:noAutofit/>
          </a:bodyPr>
          <a:lstStyle/>
          <a:p>
            <a:pPr lvl="0" algn="r">
              <a:spcAft>
                <a:spcPts val="1600"/>
              </a:spcAft>
            </a:pPr>
            <a:r>
              <a:rPr lang="fa-IR" sz="1200" dirty="0">
                <a:solidFill>
                  <a:schemeClr val="dk2"/>
                </a:solidFill>
                <a:latin typeface="Sora"/>
                <a:ea typeface="Sora"/>
                <a:cs typeface="B Nazanin" panose="00000400000000000000" pitchFamily="2" charset="-78"/>
                <a:sym typeface="Sora"/>
              </a:rPr>
              <a:t>اندازه کل بازار را که نمایانگر کل پایگاه مشتری بالقوه برای محصول یا خدمات است، در نظر بگیرید</a:t>
            </a:r>
            <a:endParaRPr sz="1200" dirty="0">
              <a:solidFill>
                <a:schemeClr val="dk2"/>
              </a:solidFill>
              <a:latin typeface="Sora"/>
              <a:ea typeface="Sora"/>
              <a:cs typeface="B Nazanin" panose="00000400000000000000" pitchFamily="2" charset="-78"/>
              <a:sym typeface="Sora"/>
            </a:endParaRPr>
          </a:p>
        </p:txBody>
      </p:sp>
      <p:sp>
        <p:nvSpPr>
          <p:cNvPr id="875" name="Google Shape;875;p43"/>
          <p:cNvSpPr txBox="1"/>
          <p:nvPr/>
        </p:nvSpPr>
        <p:spPr>
          <a:xfrm>
            <a:off x="704375" y="2295409"/>
            <a:ext cx="3584100" cy="424500"/>
          </a:xfrm>
          <a:prstGeom prst="rect">
            <a:avLst/>
          </a:prstGeom>
          <a:noFill/>
          <a:ln>
            <a:noFill/>
          </a:ln>
        </p:spPr>
        <p:txBody>
          <a:bodyPr spcFirstLastPara="1" wrap="square" lIns="91425" tIns="91425" rIns="91425" bIns="91425" anchor="b" anchorCtr="0">
            <a:noAutofit/>
          </a:bodyPr>
          <a:lstStyle/>
          <a:p>
            <a:pPr lvl="0" algn="r"/>
            <a:r>
              <a:rPr lang="fa-IR" sz="1800" dirty="0">
                <a:solidFill>
                  <a:schemeClr val="dk1"/>
                </a:solidFill>
                <a:latin typeface="Alatsi"/>
                <a:ea typeface="Alatsi"/>
                <a:cs typeface="B Nazanin" panose="00000400000000000000" pitchFamily="2" charset="-78"/>
                <a:sym typeface="Alatsi"/>
              </a:rPr>
              <a:t>دایره میانی</a:t>
            </a:r>
            <a:endParaRPr sz="1800" dirty="0">
              <a:solidFill>
                <a:schemeClr val="dk1"/>
              </a:solidFill>
              <a:latin typeface="Alatsi"/>
              <a:ea typeface="Alatsi"/>
              <a:cs typeface="B Nazanin" panose="00000400000000000000" pitchFamily="2" charset="-78"/>
              <a:sym typeface="Alatsi"/>
            </a:endParaRPr>
          </a:p>
        </p:txBody>
      </p:sp>
      <p:sp>
        <p:nvSpPr>
          <p:cNvPr id="876" name="Google Shape;876;p43"/>
          <p:cNvSpPr txBox="1"/>
          <p:nvPr/>
        </p:nvSpPr>
        <p:spPr>
          <a:xfrm>
            <a:off x="704375" y="2590646"/>
            <a:ext cx="3777600" cy="843600"/>
          </a:xfrm>
          <a:prstGeom prst="rect">
            <a:avLst/>
          </a:prstGeom>
          <a:noFill/>
          <a:ln>
            <a:noFill/>
          </a:ln>
        </p:spPr>
        <p:txBody>
          <a:bodyPr spcFirstLastPara="1" wrap="square" lIns="91425" tIns="91425" rIns="91425" bIns="91425" anchor="t" anchorCtr="0">
            <a:noAutofit/>
          </a:bodyPr>
          <a:lstStyle/>
          <a:p>
            <a:pPr lvl="0" algn="r">
              <a:spcAft>
                <a:spcPts val="1600"/>
              </a:spcAft>
            </a:pPr>
            <a:r>
              <a:rPr lang="fa-IR" sz="1200" dirty="0">
                <a:solidFill>
                  <a:schemeClr val="dk2"/>
                </a:solidFill>
                <a:latin typeface="Sora"/>
                <a:ea typeface="Sora"/>
                <a:cs typeface="B Nazanin" panose="00000400000000000000" pitchFamily="2" charset="-78"/>
                <a:sym typeface="Sora"/>
              </a:rPr>
              <a:t>بازار هدف محصول یا خدمات را که ممکن است زیرمجموعه ای از کل بازار باشد، شناسایی کنید. این می تواند بر اساس عواملی مانند جمعیت شناسی، جغرافیا یا نیازهای خاص باشد</a:t>
            </a:r>
            <a:endParaRPr sz="1200" dirty="0">
              <a:solidFill>
                <a:schemeClr val="dk2"/>
              </a:solidFill>
              <a:latin typeface="Sora"/>
              <a:ea typeface="Sora"/>
              <a:cs typeface="B Nazanin" panose="00000400000000000000" pitchFamily="2" charset="-78"/>
              <a:sym typeface="Sora"/>
            </a:endParaRPr>
          </a:p>
        </p:txBody>
      </p:sp>
      <p:sp>
        <p:nvSpPr>
          <p:cNvPr id="877" name="Google Shape;877;p43"/>
          <p:cNvSpPr txBox="1"/>
          <p:nvPr/>
        </p:nvSpPr>
        <p:spPr>
          <a:xfrm>
            <a:off x="704375" y="3474627"/>
            <a:ext cx="3584100" cy="424500"/>
          </a:xfrm>
          <a:prstGeom prst="rect">
            <a:avLst/>
          </a:prstGeom>
          <a:noFill/>
          <a:ln>
            <a:noFill/>
          </a:ln>
        </p:spPr>
        <p:txBody>
          <a:bodyPr spcFirstLastPara="1" wrap="square" lIns="91425" tIns="91425" rIns="91425" bIns="91425" anchor="b" anchorCtr="0">
            <a:noAutofit/>
          </a:bodyPr>
          <a:lstStyle/>
          <a:p>
            <a:pPr lvl="0" algn="r"/>
            <a:r>
              <a:rPr lang="fa-IR" sz="1800" dirty="0">
                <a:solidFill>
                  <a:schemeClr val="dk1"/>
                </a:solidFill>
                <a:latin typeface="Alatsi"/>
                <a:ea typeface="Alatsi"/>
                <a:cs typeface="B Nazanin" panose="00000400000000000000" pitchFamily="2" charset="-78"/>
                <a:sym typeface="Alatsi"/>
              </a:rPr>
              <a:t>حلقه داخلی</a:t>
            </a:r>
            <a:endParaRPr sz="1800" dirty="0">
              <a:solidFill>
                <a:schemeClr val="dk1"/>
              </a:solidFill>
              <a:latin typeface="Alatsi"/>
              <a:ea typeface="Alatsi"/>
              <a:cs typeface="B Nazanin" panose="00000400000000000000" pitchFamily="2" charset="-78"/>
              <a:sym typeface="Alatsi"/>
            </a:endParaRPr>
          </a:p>
        </p:txBody>
      </p:sp>
      <p:sp>
        <p:nvSpPr>
          <p:cNvPr id="878" name="Google Shape;878;p43"/>
          <p:cNvSpPr txBox="1"/>
          <p:nvPr/>
        </p:nvSpPr>
        <p:spPr>
          <a:xfrm>
            <a:off x="704375" y="3769874"/>
            <a:ext cx="3777600" cy="843600"/>
          </a:xfrm>
          <a:prstGeom prst="rect">
            <a:avLst/>
          </a:prstGeom>
          <a:noFill/>
          <a:ln>
            <a:noFill/>
          </a:ln>
        </p:spPr>
        <p:txBody>
          <a:bodyPr spcFirstLastPara="1" wrap="square" lIns="91425" tIns="91425" rIns="91425" bIns="91425" anchor="t" anchorCtr="0">
            <a:noAutofit/>
          </a:bodyPr>
          <a:lstStyle/>
          <a:p>
            <a:pPr lvl="0" algn="r">
              <a:spcAft>
                <a:spcPts val="1600"/>
              </a:spcAft>
            </a:pPr>
            <a:r>
              <a:rPr lang="fa-IR" sz="1200" dirty="0">
                <a:solidFill>
                  <a:schemeClr val="dk2"/>
                </a:solidFill>
                <a:latin typeface="Sora"/>
                <a:ea typeface="Sora"/>
                <a:cs typeface="B Nazanin" panose="00000400000000000000" pitchFamily="2" charset="-78"/>
                <a:sym typeface="Sora"/>
              </a:rPr>
              <a:t>اندازه بازار فعلی را نشان دهید، که نشان دهنده بخشی از بازار هدف است که شرکت با موفقیت تصرف کرده است</a:t>
            </a:r>
            <a:endParaRPr sz="1200" dirty="0">
              <a:solidFill>
                <a:schemeClr val="dk2"/>
              </a:solidFill>
              <a:latin typeface="Sora"/>
              <a:ea typeface="Sora"/>
              <a:cs typeface="B Nazanin" panose="00000400000000000000" pitchFamily="2" charset="-78"/>
              <a:sym typeface="Sora"/>
            </a:endParaRPr>
          </a:p>
        </p:txBody>
      </p:sp>
      <p:cxnSp>
        <p:nvCxnSpPr>
          <p:cNvPr id="879" name="Google Shape;879;p43"/>
          <p:cNvCxnSpPr>
            <a:endCxn id="870" idx="1"/>
          </p:cNvCxnSpPr>
          <p:nvPr/>
        </p:nvCxnSpPr>
        <p:spPr>
          <a:xfrm>
            <a:off x="4325725" y="1137113"/>
            <a:ext cx="1854300" cy="141900"/>
          </a:xfrm>
          <a:prstGeom prst="bentConnector3">
            <a:avLst>
              <a:gd name="adj1" fmla="val 50000"/>
            </a:avLst>
          </a:prstGeom>
          <a:noFill/>
          <a:ln w="9525" cap="flat" cmpd="sng">
            <a:solidFill>
              <a:schemeClr val="dk1"/>
            </a:solidFill>
            <a:prstDash val="solid"/>
            <a:round/>
            <a:headEnd type="none" w="med" len="med"/>
            <a:tailEnd type="stealth" w="med" len="med"/>
          </a:ln>
        </p:spPr>
      </p:cxnSp>
      <p:cxnSp>
        <p:nvCxnSpPr>
          <p:cNvPr id="880" name="Google Shape;880;p43"/>
          <p:cNvCxnSpPr>
            <a:endCxn id="871" idx="1"/>
          </p:cNvCxnSpPr>
          <p:nvPr/>
        </p:nvCxnSpPr>
        <p:spPr>
          <a:xfrm rot="10800000" flipH="1">
            <a:off x="4299400" y="2600090"/>
            <a:ext cx="1854300" cy="155100"/>
          </a:xfrm>
          <a:prstGeom prst="bentConnector3">
            <a:avLst>
              <a:gd name="adj1" fmla="val 50000"/>
            </a:avLst>
          </a:prstGeom>
          <a:noFill/>
          <a:ln w="9525" cap="flat" cmpd="sng">
            <a:solidFill>
              <a:schemeClr val="dk1"/>
            </a:solidFill>
            <a:prstDash val="solid"/>
            <a:round/>
            <a:headEnd type="none" w="med" len="med"/>
            <a:tailEnd type="stealth" w="med" len="med"/>
          </a:ln>
        </p:spPr>
      </p:cxnSp>
      <p:cxnSp>
        <p:nvCxnSpPr>
          <p:cNvPr id="881" name="Google Shape;881;p43"/>
          <p:cNvCxnSpPr>
            <a:stCxn id="877" idx="3"/>
          </p:cNvCxnSpPr>
          <p:nvPr/>
        </p:nvCxnSpPr>
        <p:spPr>
          <a:xfrm>
            <a:off x="4288475" y="3686877"/>
            <a:ext cx="2083800" cy="101100"/>
          </a:xfrm>
          <a:prstGeom prst="bentConnector3">
            <a:avLst>
              <a:gd name="adj1" fmla="val 50000"/>
            </a:avLst>
          </a:prstGeom>
          <a:noFill/>
          <a:ln w="9525" cap="flat" cmpd="sng">
            <a:solidFill>
              <a:schemeClr val="dk2"/>
            </a:solidFill>
            <a:prstDash val="solid"/>
            <a:round/>
            <a:headEnd type="none" w="med" len="med"/>
            <a:tailEnd type="stealth" w="med" len="med"/>
          </a:ln>
        </p:spPr>
      </p:cxnSp>
      <p:sp>
        <p:nvSpPr>
          <p:cNvPr id="882" name="Google Shape;882;p43"/>
          <p:cNvSpPr/>
          <p:nvPr/>
        </p:nvSpPr>
        <p:spPr>
          <a:xfrm>
            <a:off x="7604526" y="4179684"/>
            <a:ext cx="1095057" cy="433799"/>
          </a:xfrm>
          <a:custGeom>
            <a:avLst/>
            <a:gdLst/>
            <a:ahLst/>
            <a:cxnLst/>
            <a:rect l="l" t="t" r="r" b="b"/>
            <a:pathLst>
              <a:path w="8398" h="3327" extrusionOk="0">
                <a:moveTo>
                  <a:pt x="4110" y="0"/>
                </a:moveTo>
                <a:cubicBezTo>
                  <a:pt x="3787" y="0"/>
                  <a:pt x="3463" y="70"/>
                  <a:pt x="3173" y="210"/>
                </a:cubicBezTo>
                <a:cubicBezTo>
                  <a:pt x="2400" y="574"/>
                  <a:pt x="1871" y="1363"/>
                  <a:pt x="1738" y="2207"/>
                </a:cubicBezTo>
                <a:cubicBezTo>
                  <a:pt x="1552" y="2068"/>
                  <a:pt x="1328" y="1996"/>
                  <a:pt x="1103" y="1996"/>
                </a:cubicBezTo>
                <a:cubicBezTo>
                  <a:pt x="935" y="1996"/>
                  <a:pt x="766" y="2036"/>
                  <a:pt x="613" y="2119"/>
                </a:cubicBezTo>
                <a:cubicBezTo>
                  <a:pt x="260" y="2306"/>
                  <a:pt x="1" y="2930"/>
                  <a:pt x="34" y="3327"/>
                </a:cubicBezTo>
                <a:lnTo>
                  <a:pt x="8397" y="3327"/>
                </a:lnTo>
                <a:cubicBezTo>
                  <a:pt x="8254" y="2858"/>
                  <a:pt x="8088" y="2522"/>
                  <a:pt x="7713" y="2202"/>
                </a:cubicBezTo>
                <a:cubicBezTo>
                  <a:pt x="7519" y="2036"/>
                  <a:pt x="7251" y="1939"/>
                  <a:pt x="6996" y="1939"/>
                </a:cubicBezTo>
                <a:cubicBezTo>
                  <a:pt x="6766" y="1939"/>
                  <a:pt x="6547" y="2018"/>
                  <a:pt x="6400" y="2196"/>
                </a:cubicBezTo>
                <a:cubicBezTo>
                  <a:pt x="6207" y="1606"/>
                  <a:pt x="5997" y="988"/>
                  <a:pt x="5551" y="557"/>
                </a:cubicBezTo>
                <a:cubicBezTo>
                  <a:pt x="5170" y="187"/>
                  <a:pt x="4641" y="0"/>
                  <a:pt x="4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آمار رسانه های اجتماعی</a:t>
            </a:r>
            <a:endParaRPr dirty="0">
              <a:cs typeface="B Nazanin" panose="00000400000000000000" pitchFamily="2" charset="-78"/>
            </a:endParaRPr>
          </a:p>
        </p:txBody>
      </p:sp>
      <p:sp>
        <p:nvSpPr>
          <p:cNvPr id="888" name="Google Shape;888;p44"/>
          <p:cNvSpPr txBox="1">
            <a:spLocks noGrp="1"/>
          </p:cNvSpPr>
          <p:nvPr>
            <p:ph type="subTitle" idx="4294967295"/>
          </p:nvPr>
        </p:nvSpPr>
        <p:spPr>
          <a:xfrm>
            <a:off x="707385" y="1590186"/>
            <a:ext cx="1287000" cy="441900"/>
          </a:xfrm>
          <a:prstGeom prst="rect">
            <a:avLst/>
          </a:prstGeom>
        </p:spPr>
        <p:txBody>
          <a:bodyPr spcFirstLastPara="1" wrap="square" lIns="91425" tIns="91425" rIns="91425" bIns="91425" anchor="ctr" anchorCtr="0">
            <a:noAutofit/>
          </a:bodyPr>
          <a:lstStyle/>
          <a:p>
            <a:pPr marL="0" lvl="0" indent="0" algn="ctr" rtl="1">
              <a:buNone/>
            </a:pPr>
            <a:r>
              <a:rPr lang="en-US" sz="1400" dirty="0">
                <a:solidFill>
                  <a:schemeClr val="dk1"/>
                </a:solidFill>
                <a:latin typeface="Alatsi"/>
                <a:ea typeface="Alatsi"/>
                <a:cs typeface="B Nazanin" panose="00000400000000000000" pitchFamily="2" charset="-78"/>
                <a:sym typeface="Alatsi"/>
              </a:rPr>
              <a:t>XXX </a:t>
            </a:r>
            <a:r>
              <a:rPr lang="fa-IR" sz="1400" dirty="0">
                <a:solidFill>
                  <a:schemeClr val="dk1"/>
                </a:solidFill>
                <a:latin typeface="Alatsi"/>
                <a:ea typeface="Alatsi"/>
                <a:cs typeface="B Nazanin" panose="00000400000000000000" pitchFamily="2" charset="-78"/>
                <a:sym typeface="Alatsi"/>
              </a:rPr>
              <a:t>میلیارد</a:t>
            </a:r>
            <a:endParaRPr sz="1400" dirty="0">
              <a:solidFill>
                <a:schemeClr val="dk1"/>
              </a:solidFill>
              <a:latin typeface="Alatsi"/>
              <a:ea typeface="Alatsi"/>
              <a:cs typeface="B Nazanin" panose="00000400000000000000" pitchFamily="2" charset="-78"/>
              <a:sym typeface="Alatsi"/>
            </a:endParaRPr>
          </a:p>
        </p:txBody>
      </p:sp>
      <p:sp>
        <p:nvSpPr>
          <p:cNvPr id="889" name="Google Shape;889;p44"/>
          <p:cNvSpPr txBox="1">
            <a:spLocks noGrp="1"/>
          </p:cNvSpPr>
          <p:nvPr>
            <p:ph type="subTitle" idx="4294967295"/>
          </p:nvPr>
        </p:nvSpPr>
        <p:spPr>
          <a:xfrm>
            <a:off x="707385" y="1955771"/>
            <a:ext cx="1287000" cy="441900"/>
          </a:xfrm>
          <a:prstGeom prst="rect">
            <a:avLst/>
          </a:prstGeom>
        </p:spPr>
        <p:txBody>
          <a:bodyPr spcFirstLastPara="1" wrap="square" lIns="91425" tIns="91425" rIns="91425" bIns="91425" anchor="t" anchorCtr="0">
            <a:noAutofit/>
          </a:bodyPr>
          <a:lstStyle/>
          <a:p>
            <a:pPr marL="0" lvl="0" indent="0" algn="ctr" rtl="1">
              <a:buNone/>
            </a:pPr>
            <a:r>
              <a:rPr lang="fa-IR" dirty="0">
                <a:cs typeface="B Nazanin" panose="00000400000000000000" pitchFamily="2" charset="-78"/>
              </a:rPr>
              <a:t>کاربران در سراسر جهان</a:t>
            </a:r>
            <a:endParaRPr dirty="0">
              <a:cs typeface="B Nazanin" panose="00000400000000000000" pitchFamily="2" charset="-78"/>
            </a:endParaRPr>
          </a:p>
        </p:txBody>
      </p:sp>
      <p:sp>
        <p:nvSpPr>
          <p:cNvPr id="890" name="Google Shape;890;p44"/>
          <p:cNvSpPr txBox="1">
            <a:spLocks noGrp="1"/>
          </p:cNvSpPr>
          <p:nvPr>
            <p:ph type="subTitle" idx="4294967295"/>
          </p:nvPr>
        </p:nvSpPr>
        <p:spPr>
          <a:xfrm>
            <a:off x="1994489" y="1590186"/>
            <a:ext cx="1287000" cy="4419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sz="1400" dirty="0">
                <a:solidFill>
                  <a:schemeClr val="dk1"/>
                </a:solidFill>
                <a:latin typeface="Alatsi"/>
                <a:ea typeface="Alatsi"/>
                <a:cs typeface="B Nazanin" panose="00000400000000000000" pitchFamily="2" charset="-78"/>
                <a:sym typeface="Alatsi"/>
              </a:rPr>
              <a:t>XH XMIN</a:t>
            </a:r>
            <a:endParaRPr sz="1400" dirty="0">
              <a:solidFill>
                <a:schemeClr val="dk1"/>
              </a:solidFill>
              <a:latin typeface="Alatsi"/>
              <a:ea typeface="Alatsi"/>
              <a:cs typeface="B Nazanin" panose="00000400000000000000" pitchFamily="2" charset="-78"/>
              <a:sym typeface="Alatsi"/>
            </a:endParaRPr>
          </a:p>
        </p:txBody>
      </p:sp>
      <p:sp>
        <p:nvSpPr>
          <p:cNvPr id="891" name="Google Shape;891;p44"/>
          <p:cNvSpPr txBox="1">
            <a:spLocks noGrp="1"/>
          </p:cNvSpPr>
          <p:nvPr>
            <p:ph type="subTitle" idx="4294967295"/>
          </p:nvPr>
        </p:nvSpPr>
        <p:spPr>
          <a:xfrm>
            <a:off x="1994489" y="1955771"/>
            <a:ext cx="1287000" cy="441900"/>
          </a:xfrm>
          <a:prstGeom prst="rect">
            <a:avLst/>
          </a:prstGeom>
        </p:spPr>
        <p:txBody>
          <a:bodyPr spcFirstLastPara="1" wrap="square" lIns="91425" tIns="91425" rIns="91425" bIns="91425" anchor="t" anchorCtr="0">
            <a:noAutofit/>
          </a:bodyPr>
          <a:lstStyle/>
          <a:p>
            <a:pPr marL="0" lvl="0" indent="0" algn="ctr" rtl="1">
              <a:buNone/>
            </a:pPr>
            <a:r>
              <a:rPr lang="fa-IR" dirty="0">
                <a:cs typeface="B Nazanin" panose="00000400000000000000" pitchFamily="2" charset="-78"/>
              </a:rPr>
              <a:t>میانگین</a:t>
            </a:r>
          </a:p>
          <a:p>
            <a:pPr marL="0" lvl="0" indent="0" algn="ctr" rtl="1">
              <a:buNone/>
            </a:pPr>
            <a:r>
              <a:rPr lang="fa-IR" dirty="0">
                <a:cs typeface="B Nazanin" panose="00000400000000000000" pitchFamily="2" charset="-78"/>
              </a:rPr>
              <a:t>زمان صرف شده</a:t>
            </a:r>
            <a:endParaRPr dirty="0">
              <a:cs typeface="B Nazanin" panose="00000400000000000000" pitchFamily="2" charset="-78"/>
            </a:endParaRPr>
          </a:p>
        </p:txBody>
      </p:sp>
      <p:sp>
        <p:nvSpPr>
          <p:cNvPr id="892" name="Google Shape;892;p44"/>
          <p:cNvSpPr txBox="1">
            <a:spLocks noGrp="1"/>
          </p:cNvSpPr>
          <p:nvPr>
            <p:ph type="subTitle" idx="4294967295"/>
          </p:nvPr>
        </p:nvSpPr>
        <p:spPr>
          <a:xfrm>
            <a:off x="3281594" y="1590186"/>
            <a:ext cx="1287000" cy="4419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sz="1400" dirty="0">
                <a:solidFill>
                  <a:schemeClr val="dk1"/>
                </a:solidFill>
                <a:latin typeface="Alatsi"/>
                <a:ea typeface="Alatsi"/>
                <a:cs typeface="B Nazanin" panose="00000400000000000000" pitchFamily="2" charset="-78"/>
                <a:sym typeface="Alatsi"/>
              </a:rPr>
              <a:t>XX</a:t>
            </a:r>
            <a:endParaRPr sz="1400" dirty="0">
              <a:solidFill>
                <a:schemeClr val="dk1"/>
              </a:solidFill>
              <a:latin typeface="Alatsi"/>
              <a:ea typeface="Alatsi"/>
              <a:cs typeface="B Nazanin" panose="00000400000000000000" pitchFamily="2" charset="-78"/>
              <a:sym typeface="Alatsi"/>
            </a:endParaRPr>
          </a:p>
        </p:txBody>
      </p:sp>
      <p:sp>
        <p:nvSpPr>
          <p:cNvPr id="893" name="Google Shape;893;p44"/>
          <p:cNvSpPr txBox="1">
            <a:spLocks noGrp="1"/>
          </p:cNvSpPr>
          <p:nvPr>
            <p:ph type="subTitle" idx="4294967295"/>
          </p:nvPr>
        </p:nvSpPr>
        <p:spPr>
          <a:xfrm>
            <a:off x="3281594" y="1955771"/>
            <a:ext cx="1287000" cy="441900"/>
          </a:xfrm>
          <a:prstGeom prst="rect">
            <a:avLst/>
          </a:prstGeom>
        </p:spPr>
        <p:txBody>
          <a:bodyPr spcFirstLastPara="1" wrap="square" lIns="91425" tIns="91425" rIns="91425" bIns="91425" anchor="t" anchorCtr="0">
            <a:noAutofit/>
          </a:bodyPr>
          <a:lstStyle/>
          <a:p>
            <a:pPr marL="0" lvl="0" indent="0" algn="ctr" rtl="1">
              <a:buNone/>
            </a:pPr>
            <a:r>
              <a:rPr lang="fa-IR" dirty="0">
                <a:cs typeface="B Nazanin" panose="00000400000000000000" pitchFamily="2" charset="-78"/>
              </a:rPr>
              <a:t>پلتفرم های مورد استفاده</a:t>
            </a:r>
            <a:endParaRPr dirty="0">
              <a:cs typeface="B Nazanin" panose="00000400000000000000" pitchFamily="2" charset="-78"/>
            </a:endParaRPr>
          </a:p>
        </p:txBody>
      </p:sp>
      <p:sp>
        <p:nvSpPr>
          <p:cNvPr id="894" name="Google Shape;894;p44"/>
          <p:cNvSpPr/>
          <p:nvPr/>
        </p:nvSpPr>
        <p:spPr>
          <a:xfrm>
            <a:off x="1107125" y="1102675"/>
            <a:ext cx="487500" cy="487500"/>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95" name="Google Shape;895;p44"/>
          <p:cNvSpPr/>
          <p:nvPr/>
        </p:nvSpPr>
        <p:spPr>
          <a:xfrm>
            <a:off x="2394250" y="1102675"/>
            <a:ext cx="487500" cy="487500"/>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96" name="Google Shape;896;p44"/>
          <p:cNvSpPr/>
          <p:nvPr/>
        </p:nvSpPr>
        <p:spPr>
          <a:xfrm>
            <a:off x="3681375" y="1102675"/>
            <a:ext cx="487500" cy="487500"/>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97" name="Google Shape;897;p44"/>
          <p:cNvSpPr txBox="1">
            <a:spLocks noGrp="1"/>
          </p:cNvSpPr>
          <p:nvPr>
            <p:ph type="subTitle" idx="4294967295"/>
          </p:nvPr>
        </p:nvSpPr>
        <p:spPr>
          <a:xfrm>
            <a:off x="4639000" y="2008325"/>
            <a:ext cx="3789900" cy="302100"/>
          </a:xfrm>
          <a:prstGeom prst="rect">
            <a:avLst/>
          </a:prstGeom>
        </p:spPr>
        <p:txBody>
          <a:bodyPr spcFirstLastPara="1" wrap="square" lIns="91425" tIns="91425" rIns="91425" bIns="91425" anchor="t" anchorCtr="0">
            <a:noAutofit/>
          </a:bodyPr>
          <a:lstStyle/>
          <a:p>
            <a:pPr marL="0" lvl="0" indent="0" algn="ctr" rtl="1">
              <a:buNone/>
            </a:pPr>
            <a:r>
              <a:rPr lang="fa-IR" sz="1800" dirty="0">
                <a:solidFill>
                  <a:schemeClr val="dk1"/>
                </a:solidFill>
                <a:latin typeface="Alatsi"/>
                <a:ea typeface="Alatsi"/>
                <a:cs typeface="B Nazanin" panose="00000400000000000000" pitchFamily="2" charset="-78"/>
                <a:sym typeface="Alatsi"/>
              </a:rPr>
              <a:t>دسترسی به سراسر جهان</a:t>
            </a:r>
            <a:endParaRPr sz="1800" dirty="0">
              <a:solidFill>
                <a:schemeClr val="dk1"/>
              </a:solidFill>
              <a:latin typeface="Alatsi"/>
              <a:ea typeface="Alatsi"/>
              <a:cs typeface="B Nazanin" panose="00000400000000000000" pitchFamily="2" charset="-78"/>
              <a:sym typeface="Alatsi"/>
            </a:endParaRPr>
          </a:p>
        </p:txBody>
      </p:sp>
      <p:sp>
        <p:nvSpPr>
          <p:cNvPr id="898" name="Google Shape;898;p44"/>
          <p:cNvSpPr txBox="1">
            <a:spLocks noGrp="1"/>
          </p:cNvSpPr>
          <p:nvPr>
            <p:ph type="subTitle" idx="4294967295"/>
          </p:nvPr>
        </p:nvSpPr>
        <p:spPr>
          <a:xfrm>
            <a:off x="5107307" y="1347196"/>
            <a:ext cx="1287000" cy="441900"/>
          </a:xfrm>
          <a:prstGeom prst="rect">
            <a:avLst/>
          </a:prstGeom>
        </p:spPr>
        <p:txBody>
          <a:bodyPr spcFirstLastPara="1" wrap="square" lIns="91425" tIns="91425" rIns="91425" bIns="91425" anchor="t" anchorCtr="0">
            <a:noAutofit/>
          </a:bodyPr>
          <a:lstStyle/>
          <a:p>
            <a:pPr marL="0" lvl="0" indent="0" algn="ctr" rtl="1">
              <a:buNone/>
            </a:pPr>
            <a:r>
              <a:rPr lang="fa-IR" dirty="0">
                <a:cs typeface="B Nazanin" panose="00000400000000000000" pitchFamily="2" charset="-78"/>
              </a:rPr>
              <a:t>کاربران کشور 1</a:t>
            </a:r>
            <a:endParaRPr dirty="0">
              <a:cs typeface="B Nazanin" panose="00000400000000000000" pitchFamily="2" charset="-78"/>
            </a:endParaRPr>
          </a:p>
        </p:txBody>
      </p:sp>
      <p:sp>
        <p:nvSpPr>
          <p:cNvPr id="899" name="Google Shape;899;p44"/>
          <p:cNvSpPr txBox="1">
            <a:spLocks noGrp="1"/>
          </p:cNvSpPr>
          <p:nvPr>
            <p:ph type="subTitle" idx="4294967295"/>
          </p:nvPr>
        </p:nvSpPr>
        <p:spPr>
          <a:xfrm>
            <a:off x="6828607" y="1347196"/>
            <a:ext cx="1287000" cy="441900"/>
          </a:xfrm>
          <a:prstGeom prst="rect">
            <a:avLst/>
          </a:prstGeom>
        </p:spPr>
        <p:txBody>
          <a:bodyPr spcFirstLastPara="1" wrap="square" lIns="91425" tIns="91425" rIns="91425" bIns="91425" anchor="t" anchorCtr="0">
            <a:noAutofit/>
          </a:bodyPr>
          <a:lstStyle/>
          <a:p>
            <a:pPr marL="0" lvl="0" indent="0" algn="ctr" rtl="1">
              <a:buNone/>
            </a:pPr>
            <a:r>
              <a:rPr lang="fa-IR" dirty="0">
                <a:cs typeface="B Nazanin" panose="00000400000000000000" pitchFamily="2" charset="-78"/>
              </a:rPr>
              <a:t>کاربران کشور 2</a:t>
            </a:r>
            <a:endParaRPr dirty="0">
              <a:cs typeface="B Nazanin" panose="00000400000000000000" pitchFamily="2" charset="-78"/>
            </a:endParaRPr>
          </a:p>
        </p:txBody>
      </p:sp>
      <p:sp>
        <p:nvSpPr>
          <p:cNvPr id="900" name="Google Shape;900;p44"/>
          <p:cNvSpPr txBox="1">
            <a:spLocks noGrp="1"/>
          </p:cNvSpPr>
          <p:nvPr>
            <p:ph type="subTitle" idx="4294967295"/>
          </p:nvPr>
        </p:nvSpPr>
        <p:spPr>
          <a:xfrm>
            <a:off x="5107300" y="1004274"/>
            <a:ext cx="1287000" cy="342900"/>
          </a:xfrm>
          <a:prstGeom prst="rect">
            <a:avLst/>
          </a:prstGeom>
        </p:spPr>
        <p:txBody>
          <a:bodyPr spcFirstLastPara="1" wrap="square" lIns="91425" tIns="91425" rIns="91425" bIns="91425" anchor="t" anchorCtr="0">
            <a:noAutofit/>
          </a:bodyPr>
          <a:lstStyle/>
          <a:p>
            <a:pPr marL="0" lvl="0" indent="0" algn="ctr" rtl="1">
              <a:buNone/>
            </a:pPr>
            <a:r>
              <a:rPr lang="en-US" sz="1400" dirty="0">
                <a:solidFill>
                  <a:schemeClr val="dk1"/>
                </a:solidFill>
                <a:latin typeface="Alatsi"/>
                <a:ea typeface="Alatsi"/>
                <a:cs typeface="B Nazanin" panose="00000400000000000000" pitchFamily="2" charset="-78"/>
                <a:sym typeface="Alatsi"/>
              </a:rPr>
              <a:t>XXX </a:t>
            </a:r>
            <a:r>
              <a:rPr lang="fa-IR" sz="1400" dirty="0">
                <a:solidFill>
                  <a:schemeClr val="dk1"/>
                </a:solidFill>
                <a:latin typeface="Alatsi"/>
                <a:ea typeface="Alatsi"/>
                <a:cs typeface="B Nazanin" panose="00000400000000000000" pitchFamily="2" charset="-78"/>
                <a:sym typeface="Alatsi"/>
              </a:rPr>
              <a:t>میلیارد</a:t>
            </a:r>
            <a:endParaRPr sz="1400" dirty="0">
              <a:solidFill>
                <a:schemeClr val="dk1"/>
              </a:solidFill>
              <a:latin typeface="Alatsi"/>
              <a:ea typeface="Alatsi"/>
              <a:cs typeface="B Nazanin" panose="00000400000000000000" pitchFamily="2" charset="-78"/>
              <a:sym typeface="Alatsi"/>
            </a:endParaRPr>
          </a:p>
        </p:txBody>
      </p:sp>
      <p:sp>
        <p:nvSpPr>
          <p:cNvPr id="901" name="Google Shape;901;p44"/>
          <p:cNvSpPr txBox="1">
            <a:spLocks noGrp="1"/>
          </p:cNvSpPr>
          <p:nvPr>
            <p:ph type="subTitle" idx="4294967295"/>
          </p:nvPr>
        </p:nvSpPr>
        <p:spPr>
          <a:xfrm>
            <a:off x="6828600" y="1004274"/>
            <a:ext cx="1287000" cy="342900"/>
          </a:xfrm>
          <a:prstGeom prst="rect">
            <a:avLst/>
          </a:prstGeom>
        </p:spPr>
        <p:txBody>
          <a:bodyPr spcFirstLastPara="1" wrap="square" lIns="91425" tIns="91425" rIns="91425" bIns="91425" anchor="t" anchorCtr="0">
            <a:noAutofit/>
          </a:bodyPr>
          <a:lstStyle/>
          <a:p>
            <a:pPr marL="0" lvl="0" indent="0" algn="ctr" rtl="1">
              <a:buNone/>
            </a:pPr>
            <a:r>
              <a:rPr lang="en-US" sz="1400" dirty="0">
                <a:solidFill>
                  <a:schemeClr val="dk1"/>
                </a:solidFill>
                <a:latin typeface="Alatsi"/>
                <a:ea typeface="Alatsi"/>
                <a:cs typeface="B Nazanin" panose="00000400000000000000" pitchFamily="2" charset="-78"/>
                <a:sym typeface="Alatsi"/>
              </a:rPr>
              <a:t>XXX </a:t>
            </a:r>
            <a:r>
              <a:rPr lang="fa-IR" sz="1400" dirty="0">
                <a:solidFill>
                  <a:schemeClr val="dk1"/>
                </a:solidFill>
                <a:latin typeface="Alatsi"/>
                <a:ea typeface="Alatsi"/>
                <a:cs typeface="B Nazanin" panose="00000400000000000000" pitchFamily="2" charset="-78"/>
                <a:sym typeface="Alatsi"/>
              </a:rPr>
              <a:t>میلیارد</a:t>
            </a:r>
            <a:endParaRPr sz="1400" dirty="0">
              <a:solidFill>
                <a:schemeClr val="dk1"/>
              </a:solidFill>
              <a:latin typeface="Alatsi"/>
              <a:ea typeface="Alatsi"/>
              <a:cs typeface="B Nazanin" panose="00000400000000000000" pitchFamily="2" charset="-78"/>
              <a:sym typeface="Alatsi"/>
            </a:endParaRPr>
          </a:p>
        </p:txBody>
      </p:sp>
      <p:sp>
        <p:nvSpPr>
          <p:cNvPr id="902" name="Google Shape;902;p44"/>
          <p:cNvSpPr txBox="1"/>
          <p:nvPr/>
        </p:nvSpPr>
        <p:spPr>
          <a:xfrm>
            <a:off x="743050" y="2496450"/>
            <a:ext cx="3789900" cy="302100"/>
          </a:xfrm>
          <a:prstGeom prst="rect">
            <a:avLst/>
          </a:prstGeom>
          <a:noFill/>
          <a:ln>
            <a:noFill/>
          </a:ln>
        </p:spPr>
        <p:txBody>
          <a:bodyPr spcFirstLastPara="1" wrap="square" lIns="91425" tIns="91425" rIns="91425" bIns="91425" anchor="t" anchorCtr="0">
            <a:noAutofit/>
          </a:bodyPr>
          <a:lstStyle/>
          <a:p>
            <a:pPr lvl="0" algn="ctr" rtl="1"/>
            <a:r>
              <a:rPr lang="fa-IR" sz="1800" dirty="0">
                <a:solidFill>
                  <a:schemeClr val="dk1"/>
                </a:solidFill>
                <a:latin typeface="Alatsi"/>
                <a:ea typeface="Alatsi"/>
                <a:cs typeface="B Nazanin" panose="00000400000000000000" pitchFamily="2" charset="-78"/>
                <a:sym typeface="Alatsi"/>
              </a:rPr>
              <a:t>پلتفرم هایی با اکثر کاربران</a:t>
            </a:r>
            <a:endParaRPr sz="1800" dirty="0">
              <a:solidFill>
                <a:schemeClr val="dk1"/>
              </a:solidFill>
              <a:latin typeface="Alatsi"/>
              <a:ea typeface="Alatsi"/>
              <a:cs typeface="B Nazanin" panose="00000400000000000000" pitchFamily="2" charset="-78"/>
              <a:sym typeface="Alatsi"/>
            </a:endParaRPr>
          </a:p>
        </p:txBody>
      </p:sp>
      <p:sp>
        <p:nvSpPr>
          <p:cNvPr id="903" name="Google Shape;903;p44"/>
          <p:cNvSpPr txBox="1"/>
          <p:nvPr/>
        </p:nvSpPr>
        <p:spPr>
          <a:xfrm>
            <a:off x="743050" y="4404775"/>
            <a:ext cx="3789900" cy="2037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800">
                <a:solidFill>
                  <a:srgbClr val="191919"/>
                </a:solidFill>
                <a:latin typeface="Open Sans"/>
                <a:ea typeface="Open Sans"/>
                <a:cs typeface="B Nazanin" panose="00000400000000000000" pitchFamily="2" charset="-78"/>
                <a:sym typeface="Open Sans"/>
              </a:rPr>
              <a:t>Follow the link in the graph to modify its data and then paste the new one here. </a:t>
            </a:r>
            <a:r>
              <a:rPr lang="en" sz="800" b="1" u="sng">
                <a:solidFill>
                  <a:schemeClr val="hlink"/>
                </a:solidFill>
                <a:latin typeface="Open Sans"/>
                <a:ea typeface="Open Sans"/>
                <a:cs typeface="B Nazanin" panose="00000400000000000000" pitchFamily="2" charset="-78"/>
                <a:sym typeface="Open Sans"/>
                <a:hlinkClick r:id="rId3"/>
              </a:rPr>
              <a:t>For more info, click here</a:t>
            </a:r>
            <a:endParaRPr sz="800" b="1">
              <a:solidFill>
                <a:srgbClr val="191919"/>
              </a:solidFill>
              <a:latin typeface="Open Sans"/>
              <a:ea typeface="Open Sans"/>
              <a:cs typeface="B Nazanin" panose="00000400000000000000" pitchFamily="2" charset="-78"/>
              <a:sym typeface="Open Sans"/>
            </a:endParaRPr>
          </a:p>
        </p:txBody>
      </p:sp>
      <p:grpSp>
        <p:nvGrpSpPr>
          <p:cNvPr id="904" name="Google Shape;904;p44"/>
          <p:cNvGrpSpPr/>
          <p:nvPr/>
        </p:nvGrpSpPr>
        <p:grpSpPr>
          <a:xfrm>
            <a:off x="1170292" y="1165856"/>
            <a:ext cx="361147" cy="361147"/>
            <a:chOff x="6216367" y="1970156"/>
            <a:chExt cx="361147" cy="361147"/>
          </a:xfrm>
        </p:grpSpPr>
        <p:sp>
          <p:nvSpPr>
            <p:cNvPr id="905" name="Google Shape;905;p44"/>
            <p:cNvSpPr/>
            <p:nvPr/>
          </p:nvSpPr>
          <p:spPr>
            <a:xfrm>
              <a:off x="6247813" y="2069522"/>
              <a:ext cx="329701" cy="261781"/>
            </a:xfrm>
            <a:custGeom>
              <a:avLst/>
              <a:gdLst/>
              <a:ahLst/>
              <a:cxnLst/>
              <a:rect l="l" t="t" r="r" b="b"/>
              <a:pathLst>
                <a:path w="10359" h="8225" extrusionOk="0">
                  <a:moveTo>
                    <a:pt x="9663" y="0"/>
                  </a:moveTo>
                  <a:cubicBezTo>
                    <a:pt x="9637" y="0"/>
                    <a:pt x="9611" y="7"/>
                    <a:pt x="9585" y="22"/>
                  </a:cubicBezTo>
                  <a:cubicBezTo>
                    <a:pt x="9490" y="69"/>
                    <a:pt x="9466" y="153"/>
                    <a:pt x="9502" y="248"/>
                  </a:cubicBezTo>
                  <a:cubicBezTo>
                    <a:pt x="9847" y="962"/>
                    <a:pt x="10026" y="1736"/>
                    <a:pt x="10026" y="2534"/>
                  </a:cubicBezTo>
                  <a:cubicBezTo>
                    <a:pt x="10026" y="3963"/>
                    <a:pt x="9478" y="5308"/>
                    <a:pt x="8466" y="6320"/>
                  </a:cubicBezTo>
                  <a:cubicBezTo>
                    <a:pt x="7454" y="7332"/>
                    <a:pt x="6108" y="7880"/>
                    <a:pt x="4680" y="7880"/>
                  </a:cubicBezTo>
                  <a:cubicBezTo>
                    <a:pt x="3834" y="7880"/>
                    <a:pt x="3037" y="7689"/>
                    <a:pt x="2287" y="7308"/>
                  </a:cubicBezTo>
                  <a:cubicBezTo>
                    <a:pt x="1667" y="6999"/>
                    <a:pt x="1096" y="6558"/>
                    <a:pt x="632" y="6022"/>
                  </a:cubicBezTo>
                  <a:lnTo>
                    <a:pt x="632" y="6022"/>
                  </a:lnTo>
                  <a:lnTo>
                    <a:pt x="1286" y="6237"/>
                  </a:lnTo>
                  <a:cubicBezTo>
                    <a:pt x="1308" y="6245"/>
                    <a:pt x="1329" y="6249"/>
                    <a:pt x="1350" y="6249"/>
                  </a:cubicBezTo>
                  <a:cubicBezTo>
                    <a:pt x="1417" y="6249"/>
                    <a:pt x="1473" y="6206"/>
                    <a:pt x="1501" y="6141"/>
                  </a:cubicBezTo>
                  <a:cubicBezTo>
                    <a:pt x="1525" y="6046"/>
                    <a:pt x="1489" y="5963"/>
                    <a:pt x="1394" y="5927"/>
                  </a:cubicBezTo>
                  <a:lnTo>
                    <a:pt x="215" y="5546"/>
                  </a:lnTo>
                  <a:cubicBezTo>
                    <a:pt x="197" y="5539"/>
                    <a:pt x="180" y="5536"/>
                    <a:pt x="163" y="5536"/>
                  </a:cubicBezTo>
                  <a:cubicBezTo>
                    <a:pt x="122" y="5536"/>
                    <a:pt x="85" y="5553"/>
                    <a:pt x="60" y="5570"/>
                  </a:cubicBezTo>
                  <a:cubicBezTo>
                    <a:pt x="12" y="5606"/>
                    <a:pt x="1" y="5665"/>
                    <a:pt x="1" y="5725"/>
                  </a:cubicBezTo>
                  <a:lnTo>
                    <a:pt x="191" y="7094"/>
                  </a:lnTo>
                  <a:cubicBezTo>
                    <a:pt x="203" y="7177"/>
                    <a:pt x="274" y="7237"/>
                    <a:pt x="358" y="7237"/>
                  </a:cubicBezTo>
                  <a:lnTo>
                    <a:pt x="382" y="7237"/>
                  </a:lnTo>
                  <a:cubicBezTo>
                    <a:pt x="477" y="7225"/>
                    <a:pt x="536" y="7130"/>
                    <a:pt x="512" y="7046"/>
                  </a:cubicBezTo>
                  <a:lnTo>
                    <a:pt x="417" y="6272"/>
                  </a:lnTo>
                  <a:lnTo>
                    <a:pt x="417" y="6272"/>
                  </a:lnTo>
                  <a:cubicBezTo>
                    <a:pt x="893" y="6820"/>
                    <a:pt x="1489" y="7284"/>
                    <a:pt x="2120" y="7606"/>
                  </a:cubicBezTo>
                  <a:cubicBezTo>
                    <a:pt x="2918" y="8011"/>
                    <a:pt x="3775" y="8225"/>
                    <a:pt x="4680" y="8225"/>
                  </a:cubicBezTo>
                  <a:cubicBezTo>
                    <a:pt x="6204" y="8225"/>
                    <a:pt x="7621" y="7630"/>
                    <a:pt x="8692" y="6558"/>
                  </a:cubicBezTo>
                  <a:cubicBezTo>
                    <a:pt x="9764" y="5487"/>
                    <a:pt x="10359" y="4058"/>
                    <a:pt x="10359" y="2558"/>
                  </a:cubicBezTo>
                  <a:cubicBezTo>
                    <a:pt x="10359" y="1677"/>
                    <a:pt x="10157" y="855"/>
                    <a:pt x="9799" y="93"/>
                  </a:cubicBezTo>
                  <a:cubicBezTo>
                    <a:pt x="9775" y="35"/>
                    <a:pt x="9721" y="0"/>
                    <a:pt x="9663"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06" name="Google Shape;906;p44"/>
            <p:cNvSpPr/>
            <p:nvPr/>
          </p:nvSpPr>
          <p:spPr>
            <a:xfrm>
              <a:off x="6216367" y="1970156"/>
              <a:ext cx="329701" cy="260731"/>
            </a:xfrm>
            <a:custGeom>
              <a:avLst/>
              <a:gdLst/>
              <a:ahLst/>
              <a:cxnLst/>
              <a:rect l="l" t="t" r="r" b="b"/>
              <a:pathLst>
                <a:path w="10359" h="8192" extrusionOk="0">
                  <a:moveTo>
                    <a:pt x="5668" y="0"/>
                  </a:moveTo>
                  <a:cubicBezTo>
                    <a:pt x="4156" y="0"/>
                    <a:pt x="2739" y="596"/>
                    <a:pt x="1667" y="1667"/>
                  </a:cubicBezTo>
                  <a:cubicBezTo>
                    <a:pt x="596" y="2739"/>
                    <a:pt x="0" y="4168"/>
                    <a:pt x="0" y="5680"/>
                  </a:cubicBezTo>
                  <a:cubicBezTo>
                    <a:pt x="0" y="6525"/>
                    <a:pt x="179" y="7346"/>
                    <a:pt x="548" y="8097"/>
                  </a:cubicBezTo>
                  <a:cubicBezTo>
                    <a:pt x="584" y="8156"/>
                    <a:pt x="643" y="8192"/>
                    <a:pt x="703" y="8192"/>
                  </a:cubicBezTo>
                  <a:cubicBezTo>
                    <a:pt x="727" y="8192"/>
                    <a:pt x="750" y="8192"/>
                    <a:pt x="774" y="8180"/>
                  </a:cubicBezTo>
                  <a:cubicBezTo>
                    <a:pt x="858" y="8132"/>
                    <a:pt x="893" y="8037"/>
                    <a:pt x="846" y="7954"/>
                  </a:cubicBezTo>
                  <a:cubicBezTo>
                    <a:pt x="512" y="7239"/>
                    <a:pt x="334" y="6465"/>
                    <a:pt x="334" y="5656"/>
                  </a:cubicBezTo>
                  <a:cubicBezTo>
                    <a:pt x="334" y="4227"/>
                    <a:pt x="881" y="2894"/>
                    <a:pt x="1893" y="1882"/>
                  </a:cubicBezTo>
                  <a:cubicBezTo>
                    <a:pt x="2905" y="869"/>
                    <a:pt x="4239" y="322"/>
                    <a:pt x="5668" y="322"/>
                  </a:cubicBezTo>
                  <a:cubicBezTo>
                    <a:pt x="7239" y="322"/>
                    <a:pt x="8704" y="989"/>
                    <a:pt x="9716" y="2179"/>
                  </a:cubicBezTo>
                  <a:lnTo>
                    <a:pt x="9061" y="1953"/>
                  </a:lnTo>
                  <a:cubicBezTo>
                    <a:pt x="9044" y="1948"/>
                    <a:pt x="9027" y="1946"/>
                    <a:pt x="9010" y="1946"/>
                  </a:cubicBezTo>
                  <a:cubicBezTo>
                    <a:pt x="8942" y="1946"/>
                    <a:pt x="8878" y="1984"/>
                    <a:pt x="8859" y="2060"/>
                  </a:cubicBezTo>
                  <a:cubicBezTo>
                    <a:pt x="8823" y="2143"/>
                    <a:pt x="8870" y="2239"/>
                    <a:pt x="8966" y="2263"/>
                  </a:cubicBezTo>
                  <a:lnTo>
                    <a:pt x="10133" y="2655"/>
                  </a:lnTo>
                  <a:cubicBezTo>
                    <a:pt x="10156" y="2655"/>
                    <a:pt x="10168" y="2667"/>
                    <a:pt x="10192" y="2667"/>
                  </a:cubicBezTo>
                  <a:cubicBezTo>
                    <a:pt x="10240" y="2667"/>
                    <a:pt x="10275" y="2655"/>
                    <a:pt x="10299" y="2620"/>
                  </a:cubicBezTo>
                  <a:cubicBezTo>
                    <a:pt x="10347" y="2596"/>
                    <a:pt x="10359" y="2536"/>
                    <a:pt x="10359" y="2477"/>
                  </a:cubicBezTo>
                  <a:lnTo>
                    <a:pt x="10168" y="1108"/>
                  </a:lnTo>
                  <a:cubicBezTo>
                    <a:pt x="10158" y="1027"/>
                    <a:pt x="10088" y="971"/>
                    <a:pt x="10016" y="971"/>
                  </a:cubicBezTo>
                  <a:cubicBezTo>
                    <a:pt x="10003" y="971"/>
                    <a:pt x="9990" y="973"/>
                    <a:pt x="9978" y="977"/>
                  </a:cubicBezTo>
                  <a:cubicBezTo>
                    <a:pt x="9882" y="989"/>
                    <a:pt x="9823" y="1072"/>
                    <a:pt x="9835" y="1167"/>
                  </a:cubicBezTo>
                  <a:lnTo>
                    <a:pt x="9942" y="1941"/>
                  </a:lnTo>
                  <a:cubicBezTo>
                    <a:pt x="8870" y="703"/>
                    <a:pt x="7323" y="0"/>
                    <a:pt x="5668"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07" name="Google Shape;907;p44"/>
            <p:cNvSpPr/>
            <p:nvPr/>
          </p:nvSpPr>
          <p:spPr>
            <a:xfrm>
              <a:off x="6351252" y="2064875"/>
              <a:ext cx="17855" cy="28072"/>
            </a:xfrm>
            <a:custGeom>
              <a:avLst/>
              <a:gdLst/>
              <a:ahLst/>
              <a:cxnLst/>
              <a:rect l="l" t="t" r="r" b="b"/>
              <a:pathLst>
                <a:path w="561" h="882" extrusionOk="0">
                  <a:moveTo>
                    <a:pt x="358" y="1"/>
                  </a:moveTo>
                  <a:cubicBezTo>
                    <a:pt x="275" y="1"/>
                    <a:pt x="203" y="84"/>
                    <a:pt x="203" y="168"/>
                  </a:cubicBezTo>
                  <a:lnTo>
                    <a:pt x="203" y="477"/>
                  </a:lnTo>
                  <a:lnTo>
                    <a:pt x="84" y="596"/>
                  </a:lnTo>
                  <a:cubicBezTo>
                    <a:pt x="25" y="656"/>
                    <a:pt x="1" y="763"/>
                    <a:pt x="84" y="834"/>
                  </a:cubicBezTo>
                  <a:cubicBezTo>
                    <a:pt x="108" y="870"/>
                    <a:pt x="156" y="882"/>
                    <a:pt x="203" y="882"/>
                  </a:cubicBezTo>
                  <a:cubicBezTo>
                    <a:pt x="239" y="882"/>
                    <a:pt x="287" y="870"/>
                    <a:pt x="322" y="834"/>
                  </a:cubicBezTo>
                  <a:lnTo>
                    <a:pt x="501" y="680"/>
                  </a:lnTo>
                  <a:cubicBezTo>
                    <a:pt x="525" y="644"/>
                    <a:pt x="561" y="596"/>
                    <a:pt x="537" y="560"/>
                  </a:cubicBezTo>
                  <a:lnTo>
                    <a:pt x="525" y="168"/>
                  </a:lnTo>
                  <a:cubicBezTo>
                    <a:pt x="525" y="84"/>
                    <a:pt x="453"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08" name="Google Shape;908;p44"/>
            <p:cNvSpPr/>
            <p:nvPr/>
          </p:nvSpPr>
          <p:spPr>
            <a:xfrm>
              <a:off x="6260321" y="2016688"/>
              <a:ext cx="272857" cy="269929"/>
            </a:xfrm>
            <a:custGeom>
              <a:avLst/>
              <a:gdLst/>
              <a:ahLst/>
              <a:cxnLst/>
              <a:rect l="l" t="t" r="r" b="b"/>
              <a:pathLst>
                <a:path w="8573" h="8481" extrusionOk="0">
                  <a:moveTo>
                    <a:pt x="2822" y="3182"/>
                  </a:moveTo>
                  <a:lnTo>
                    <a:pt x="3037" y="3217"/>
                  </a:lnTo>
                  <a:lnTo>
                    <a:pt x="3144" y="3217"/>
                  </a:lnTo>
                  <a:lnTo>
                    <a:pt x="2965" y="3598"/>
                  </a:lnTo>
                  <a:lnTo>
                    <a:pt x="2679" y="3527"/>
                  </a:lnTo>
                  <a:lnTo>
                    <a:pt x="2822" y="3182"/>
                  </a:lnTo>
                  <a:close/>
                  <a:moveTo>
                    <a:pt x="3918" y="3110"/>
                  </a:moveTo>
                  <a:lnTo>
                    <a:pt x="4251" y="3515"/>
                  </a:lnTo>
                  <a:lnTo>
                    <a:pt x="4203" y="3634"/>
                  </a:lnTo>
                  <a:cubicBezTo>
                    <a:pt x="4168" y="3718"/>
                    <a:pt x="4215" y="3813"/>
                    <a:pt x="4310" y="3837"/>
                  </a:cubicBezTo>
                  <a:cubicBezTo>
                    <a:pt x="4322" y="3837"/>
                    <a:pt x="4334" y="3860"/>
                    <a:pt x="4370" y="3860"/>
                  </a:cubicBezTo>
                  <a:cubicBezTo>
                    <a:pt x="4441" y="3860"/>
                    <a:pt x="4501" y="3813"/>
                    <a:pt x="4525" y="3741"/>
                  </a:cubicBezTo>
                  <a:lnTo>
                    <a:pt x="4572" y="3622"/>
                  </a:lnTo>
                  <a:cubicBezTo>
                    <a:pt x="4608" y="3515"/>
                    <a:pt x="4584" y="3408"/>
                    <a:pt x="4513" y="3325"/>
                  </a:cubicBezTo>
                  <a:lnTo>
                    <a:pt x="4430" y="3217"/>
                  </a:lnTo>
                  <a:lnTo>
                    <a:pt x="4727" y="3444"/>
                  </a:lnTo>
                  <a:cubicBezTo>
                    <a:pt x="4749" y="3458"/>
                    <a:pt x="4780" y="3469"/>
                    <a:pt x="4815" y="3469"/>
                  </a:cubicBezTo>
                  <a:cubicBezTo>
                    <a:pt x="4836" y="3469"/>
                    <a:pt x="4859" y="3465"/>
                    <a:pt x="4882" y="3456"/>
                  </a:cubicBezTo>
                  <a:lnTo>
                    <a:pt x="5096" y="3360"/>
                  </a:lnTo>
                  <a:lnTo>
                    <a:pt x="5227" y="3515"/>
                  </a:lnTo>
                  <a:cubicBezTo>
                    <a:pt x="5263" y="3563"/>
                    <a:pt x="5323" y="3575"/>
                    <a:pt x="5358" y="3575"/>
                  </a:cubicBezTo>
                  <a:lnTo>
                    <a:pt x="5775" y="3539"/>
                  </a:lnTo>
                  <a:lnTo>
                    <a:pt x="5799" y="3622"/>
                  </a:lnTo>
                  <a:cubicBezTo>
                    <a:pt x="5811" y="3658"/>
                    <a:pt x="5775" y="3694"/>
                    <a:pt x="5775" y="3706"/>
                  </a:cubicBezTo>
                  <a:cubicBezTo>
                    <a:pt x="5763" y="3718"/>
                    <a:pt x="5739" y="3753"/>
                    <a:pt x="5692" y="3753"/>
                  </a:cubicBezTo>
                  <a:lnTo>
                    <a:pt x="4977" y="3813"/>
                  </a:lnTo>
                  <a:cubicBezTo>
                    <a:pt x="4882" y="3813"/>
                    <a:pt x="4811" y="3872"/>
                    <a:pt x="4751" y="3944"/>
                  </a:cubicBezTo>
                  <a:cubicBezTo>
                    <a:pt x="4727" y="4003"/>
                    <a:pt x="4691" y="4063"/>
                    <a:pt x="4703" y="4122"/>
                  </a:cubicBezTo>
                  <a:lnTo>
                    <a:pt x="4227" y="3956"/>
                  </a:lnTo>
                  <a:cubicBezTo>
                    <a:pt x="4215" y="3956"/>
                    <a:pt x="4215" y="3944"/>
                    <a:pt x="4203" y="3932"/>
                  </a:cubicBezTo>
                  <a:cubicBezTo>
                    <a:pt x="4168" y="3753"/>
                    <a:pt x="4025" y="3610"/>
                    <a:pt x="3846" y="3610"/>
                  </a:cubicBezTo>
                  <a:lnTo>
                    <a:pt x="3834" y="3610"/>
                  </a:lnTo>
                  <a:lnTo>
                    <a:pt x="3322" y="3634"/>
                  </a:lnTo>
                  <a:lnTo>
                    <a:pt x="3477" y="3289"/>
                  </a:lnTo>
                  <a:cubicBezTo>
                    <a:pt x="3489" y="3265"/>
                    <a:pt x="3513" y="3229"/>
                    <a:pt x="3548" y="3229"/>
                  </a:cubicBezTo>
                  <a:lnTo>
                    <a:pt x="3918" y="3110"/>
                  </a:lnTo>
                  <a:close/>
                  <a:moveTo>
                    <a:pt x="7775" y="3646"/>
                  </a:moveTo>
                  <a:cubicBezTo>
                    <a:pt x="7787" y="3646"/>
                    <a:pt x="7835" y="3646"/>
                    <a:pt x="7859" y="3682"/>
                  </a:cubicBezTo>
                  <a:lnTo>
                    <a:pt x="8204" y="4003"/>
                  </a:lnTo>
                  <a:lnTo>
                    <a:pt x="8204" y="4349"/>
                  </a:lnTo>
                  <a:cubicBezTo>
                    <a:pt x="8156" y="5325"/>
                    <a:pt x="7763" y="6254"/>
                    <a:pt x="7061" y="6956"/>
                  </a:cubicBezTo>
                  <a:cubicBezTo>
                    <a:pt x="6954" y="7051"/>
                    <a:pt x="6835" y="7158"/>
                    <a:pt x="6716" y="7254"/>
                  </a:cubicBezTo>
                  <a:cubicBezTo>
                    <a:pt x="6775" y="7158"/>
                    <a:pt x="6835" y="7075"/>
                    <a:pt x="6870" y="6968"/>
                  </a:cubicBezTo>
                  <a:lnTo>
                    <a:pt x="7620" y="5194"/>
                  </a:lnTo>
                  <a:cubicBezTo>
                    <a:pt x="7656" y="5134"/>
                    <a:pt x="7644" y="5075"/>
                    <a:pt x="7609" y="5027"/>
                  </a:cubicBezTo>
                  <a:cubicBezTo>
                    <a:pt x="7585" y="4992"/>
                    <a:pt x="7525" y="4956"/>
                    <a:pt x="7466" y="4956"/>
                  </a:cubicBezTo>
                  <a:lnTo>
                    <a:pt x="7382" y="4956"/>
                  </a:lnTo>
                  <a:lnTo>
                    <a:pt x="7799" y="4134"/>
                  </a:lnTo>
                  <a:cubicBezTo>
                    <a:pt x="7882" y="4003"/>
                    <a:pt x="7835" y="3837"/>
                    <a:pt x="7704" y="3753"/>
                  </a:cubicBezTo>
                  <a:lnTo>
                    <a:pt x="7668" y="3718"/>
                  </a:lnTo>
                  <a:lnTo>
                    <a:pt x="7680" y="3706"/>
                  </a:lnTo>
                  <a:cubicBezTo>
                    <a:pt x="7716" y="3658"/>
                    <a:pt x="7739" y="3658"/>
                    <a:pt x="7775" y="3646"/>
                  </a:cubicBezTo>
                  <a:close/>
                  <a:moveTo>
                    <a:pt x="4257" y="0"/>
                  </a:moveTo>
                  <a:cubicBezTo>
                    <a:pt x="4208" y="0"/>
                    <a:pt x="4158" y="1"/>
                    <a:pt x="4108" y="3"/>
                  </a:cubicBezTo>
                  <a:cubicBezTo>
                    <a:pt x="3037" y="50"/>
                    <a:pt x="2048" y="491"/>
                    <a:pt x="1286" y="1241"/>
                  </a:cubicBezTo>
                  <a:cubicBezTo>
                    <a:pt x="524" y="1991"/>
                    <a:pt x="96" y="2991"/>
                    <a:pt x="48" y="4063"/>
                  </a:cubicBezTo>
                  <a:cubicBezTo>
                    <a:pt x="0" y="5122"/>
                    <a:pt x="358" y="6158"/>
                    <a:pt x="1048" y="6968"/>
                  </a:cubicBezTo>
                  <a:cubicBezTo>
                    <a:pt x="1072" y="7016"/>
                    <a:pt x="1120" y="7027"/>
                    <a:pt x="1179" y="7027"/>
                  </a:cubicBezTo>
                  <a:cubicBezTo>
                    <a:pt x="1227" y="7027"/>
                    <a:pt x="1251" y="7016"/>
                    <a:pt x="1286" y="6980"/>
                  </a:cubicBezTo>
                  <a:cubicBezTo>
                    <a:pt x="1358" y="6920"/>
                    <a:pt x="1358" y="6813"/>
                    <a:pt x="1298" y="6742"/>
                  </a:cubicBezTo>
                  <a:cubicBezTo>
                    <a:pt x="679" y="6004"/>
                    <a:pt x="346" y="5051"/>
                    <a:pt x="393" y="4063"/>
                  </a:cubicBezTo>
                  <a:cubicBezTo>
                    <a:pt x="441" y="3087"/>
                    <a:pt x="834" y="2158"/>
                    <a:pt x="1536" y="1455"/>
                  </a:cubicBezTo>
                  <a:cubicBezTo>
                    <a:pt x="2239" y="765"/>
                    <a:pt x="3156" y="360"/>
                    <a:pt x="4144" y="312"/>
                  </a:cubicBezTo>
                  <a:cubicBezTo>
                    <a:pt x="4200" y="309"/>
                    <a:pt x="4256" y="308"/>
                    <a:pt x="4312" y="308"/>
                  </a:cubicBezTo>
                  <a:cubicBezTo>
                    <a:pt x="4478" y="308"/>
                    <a:pt x="4641" y="321"/>
                    <a:pt x="4811" y="348"/>
                  </a:cubicBezTo>
                  <a:lnTo>
                    <a:pt x="5037" y="622"/>
                  </a:lnTo>
                  <a:lnTo>
                    <a:pt x="4942" y="848"/>
                  </a:lnTo>
                  <a:lnTo>
                    <a:pt x="4811" y="610"/>
                  </a:lnTo>
                  <a:cubicBezTo>
                    <a:pt x="4787" y="550"/>
                    <a:pt x="4727" y="527"/>
                    <a:pt x="4668" y="527"/>
                  </a:cubicBezTo>
                  <a:lnTo>
                    <a:pt x="4132" y="527"/>
                  </a:lnTo>
                  <a:cubicBezTo>
                    <a:pt x="4072" y="527"/>
                    <a:pt x="4013" y="550"/>
                    <a:pt x="3977" y="610"/>
                  </a:cubicBezTo>
                  <a:lnTo>
                    <a:pt x="3608" y="1324"/>
                  </a:lnTo>
                  <a:cubicBezTo>
                    <a:pt x="3560" y="1432"/>
                    <a:pt x="3560" y="1539"/>
                    <a:pt x="3608" y="1634"/>
                  </a:cubicBezTo>
                  <a:cubicBezTo>
                    <a:pt x="3668" y="1729"/>
                    <a:pt x="3751" y="1801"/>
                    <a:pt x="3858" y="1801"/>
                  </a:cubicBezTo>
                  <a:lnTo>
                    <a:pt x="4156" y="1836"/>
                  </a:lnTo>
                  <a:cubicBezTo>
                    <a:pt x="4215" y="1836"/>
                    <a:pt x="4275" y="1813"/>
                    <a:pt x="4310" y="1753"/>
                  </a:cubicBezTo>
                  <a:lnTo>
                    <a:pt x="4430" y="1598"/>
                  </a:lnTo>
                  <a:lnTo>
                    <a:pt x="4489" y="1670"/>
                  </a:lnTo>
                  <a:lnTo>
                    <a:pt x="4441" y="1955"/>
                  </a:lnTo>
                  <a:lnTo>
                    <a:pt x="3929" y="2027"/>
                  </a:lnTo>
                  <a:cubicBezTo>
                    <a:pt x="3906" y="2027"/>
                    <a:pt x="3894" y="2039"/>
                    <a:pt x="3858" y="2051"/>
                  </a:cubicBezTo>
                  <a:lnTo>
                    <a:pt x="3203" y="2527"/>
                  </a:lnTo>
                  <a:cubicBezTo>
                    <a:pt x="3179" y="2563"/>
                    <a:pt x="3144" y="2586"/>
                    <a:pt x="3144" y="2622"/>
                  </a:cubicBezTo>
                  <a:lnTo>
                    <a:pt x="3072" y="2920"/>
                  </a:lnTo>
                  <a:lnTo>
                    <a:pt x="2846" y="2884"/>
                  </a:lnTo>
                  <a:cubicBezTo>
                    <a:pt x="2836" y="2883"/>
                    <a:pt x="2826" y="2883"/>
                    <a:pt x="2816" y="2883"/>
                  </a:cubicBezTo>
                  <a:cubicBezTo>
                    <a:pt x="2686" y="2883"/>
                    <a:pt x="2580" y="2954"/>
                    <a:pt x="2525" y="3087"/>
                  </a:cubicBezTo>
                  <a:lnTo>
                    <a:pt x="2382" y="3456"/>
                  </a:lnTo>
                  <a:cubicBezTo>
                    <a:pt x="2358" y="3527"/>
                    <a:pt x="2358" y="3622"/>
                    <a:pt x="2405" y="3694"/>
                  </a:cubicBezTo>
                  <a:cubicBezTo>
                    <a:pt x="2441" y="3765"/>
                    <a:pt x="2501" y="3825"/>
                    <a:pt x="2596" y="3860"/>
                  </a:cubicBezTo>
                  <a:cubicBezTo>
                    <a:pt x="2441" y="3932"/>
                    <a:pt x="2322" y="4075"/>
                    <a:pt x="2322" y="4241"/>
                  </a:cubicBezTo>
                  <a:lnTo>
                    <a:pt x="2322" y="4313"/>
                  </a:lnTo>
                  <a:lnTo>
                    <a:pt x="1870" y="4849"/>
                  </a:lnTo>
                  <a:cubicBezTo>
                    <a:pt x="1786" y="4932"/>
                    <a:pt x="1763" y="5051"/>
                    <a:pt x="1763" y="5146"/>
                  </a:cubicBezTo>
                  <a:lnTo>
                    <a:pt x="1763" y="5777"/>
                  </a:lnTo>
                  <a:cubicBezTo>
                    <a:pt x="1763" y="5944"/>
                    <a:pt x="1822" y="6087"/>
                    <a:pt x="1941" y="6194"/>
                  </a:cubicBezTo>
                  <a:lnTo>
                    <a:pt x="2382" y="6623"/>
                  </a:lnTo>
                  <a:cubicBezTo>
                    <a:pt x="2489" y="6718"/>
                    <a:pt x="2608" y="6777"/>
                    <a:pt x="2739" y="6789"/>
                  </a:cubicBezTo>
                  <a:lnTo>
                    <a:pt x="4049" y="6908"/>
                  </a:lnTo>
                  <a:lnTo>
                    <a:pt x="4049" y="6956"/>
                  </a:lnTo>
                  <a:cubicBezTo>
                    <a:pt x="4037" y="7111"/>
                    <a:pt x="4096" y="7266"/>
                    <a:pt x="4227" y="7373"/>
                  </a:cubicBezTo>
                  <a:lnTo>
                    <a:pt x="4465" y="7551"/>
                  </a:lnTo>
                  <a:lnTo>
                    <a:pt x="4453" y="7587"/>
                  </a:lnTo>
                  <a:cubicBezTo>
                    <a:pt x="4394" y="7766"/>
                    <a:pt x="4453" y="7944"/>
                    <a:pt x="4584" y="8063"/>
                  </a:cubicBezTo>
                  <a:lnTo>
                    <a:pt x="4668" y="8123"/>
                  </a:lnTo>
                  <a:cubicBezTo>
                    <a:pt x="4608" y="8123"/>
                    <a:pt x="4561" y="8147"/>
                    <a:pt x="4501" y="8147"/>
                  </a:cubicBezTo>
                  <a:cubicBezTo>
                    <a:pt x="4451" y="8148"/>
                    <a:pt x="4402" y="8149"/>
                    <a:pt x="4353" y="8149"/>
                  </a:cubicBezTo>
                  <a:cubicBezTo>
                    <a:pt x="3418" y="8149"/>
                    <a:pt x="2523" y="7829"/>
                    <a:pt x="1822" y="7230"/>
                  </a:cubicBezTo>
                  <a:cubicBezTo>
                    <a:pt x="1793" y="7206"/>
                    <a:pt x="1759" y="7195"/>
                    <a:pt x="1724" y="7195"/>
                  </a:cubicBezTo>
                  <a:cubicBezTo>
                    <a:pt x="1672" y="7195"/>
                    <a:pt x="1619" y="7218"/>
                    <a:pt x="1584" y="7254"/>
                  </a:cubicBezTo>
                  <a:cubicBezTo>
                    <a:pt x="1524" y="7325"/>
                    <a:pt x="1536" y="7432"/>
                    <a:pt x="1596" y="7492"/>
                  </a:cubicBezTo>
                  <a:cubicBezTo>
                    <a:pt x="2358" y="8123"/>
                    <a:pt x="3322" y="8480"/>
                    <a:pt x="4322" y="8480"/>
                  </a:cubicBezTo>
                  <a:lnTo>
                    <a:pt x="4501" y="8480"/>
                  </a:lnTo>
                  <a:cubicBezTo>
                    <a:pt x="5573" y="8444"/>
                    <a:pt x="6573" y="7992"/>
                    <a:pt x="7323" y="7254"/>
                  </a:cubicBezTo>
                  <a:cubicBezTo>
                    <a:pt x="8085" y="6492"/>
                    <a:pt x="8513" y="5492"/>
                    <a:pt x="8561" y="4420"/>
                  </a:cubicBezTo>
                  <a:cubicBezTo>
                    <a:pt x="8573" y="3289"/>
                    <a:pt x="8216" y="2265"/>
                    <a:pt x="7537" y="1455"/>
                  </a:cubicBezTo>
                  <a:cubicBezTo>
                    <a:pt x="7506" y="1418"/>
                    <a:pt x="7462" y="1400"/>
                    <a:pt x="7417" y="1400"/>
                  </a:cubicBezTo>
                  <a:cubicBezTo>
                    <a:pt x="7375" y="1400"/>
                    <a:pt x="7333" y="1415"/>
                    <a:pt x="7299" y="1443"/>
                  </a:cubicBezTo>
                  <a:cubicBezTo>
                    <a:pt x="7228" y="1503"/>
                    <a:pt x="7228" y="1610"/>
                    <a:pt x="7287" y="1682"/>
                  </a:cubicBezTo>
                  <a:cubicBezTo>
                    <a:pt x="7728" y="2217"/>
                    <a:pt x="8025" y="2860"/>
                    <a:pt x="8144" y="3539"/>
                  </a:cubicBezTo>
                  <a:lnTo>
                    <a:pt x="8097" y="3503"/>
                  </a:lnTo>
                  <a:cubicBezTo>
                    <a:pt x="8018" y="3424"/>
                    <a:pt x="7923" y="3378"/>
                    <a:pt x="7804" y="3378"/>
                  </a:cubicBezTo>
                  <a:cubicBezTo>
                    <a:pt x="7780" y="3378"/>
                    <a:pt x="7754" y="3380"/>
                    <a:pt x="7728" y="3384"/>
                  </a:cubicBezTo>
                  <a:cubicBezTo>
                    <a:pt x="7597" y="3396"/>
                    <a:pt x="7478" y="3468"/>
                    <a:pt x="7406" y="3587"/>
                  </a:cubicBezTo>
                  <a:lnTo>
                    <a:pt x="7370" y="3634"/>
                  </a:lnTo>
                  <a:cubicBezTo>
                    <a:pt x="7299" y="3634"/>
                    <a:pt x="7228" y="3658"/>
                    <a:pt x="7168" y="3718"/>
                  </a:cubicBezTo>
                  <a:lnTo>
                    <a:pt x="6942" y="3468"/>
                  </a:lnTo>
                  <a:cubicBezTo>
                    <a:pt x="6911" y="3430"/>
                    <a:pt x="6866" y="3412"/>
                    <a:pt x="6821" y="3412"/>
                  </a:cubicBezTo>
                  <a:cubicBezTo>
                    <a:pt x="6780" y="3412"/>
                    <a:pt x="6738" y="3427"/>
                    <a:pt x="6704" y="3456"/>
                  </a:cubicBezTo>
                  <a:cubicBezTo>
                    <a:pt x="6632" y="3515"/>
                    <a:pt x="6632" y="3622"/>
                    <a:pt x="6692" y="3694"/>
                  </a:cubicBezTo>
                  <a:lnTo>
                    <a:pt x="7013" y="4099"/>
                  </a:lnTo>
                  <a:cubicBezTo>
                    <a:pt x="7049" y="4122"/>
                    <a:pt x="7085" y="4146"/>
                    <a:pt x="7132" y="4146"/>
                  </a:cubicBezTo>
                  <a:cubicBezTo>
                    <a:pt x="7180" y="4146"/>
                    <a:pt x="7228" y="4134"/>
                    <a:pt x="7251" y="4110"/>
                  </a:cubicBezTo>
                  <a:lnTo>
                    <a:pt x="7358" y="4003"/>
                  </a:lnTo>
                  <a:lnTo>
                    <a:pt x="7489" y="4099"/>
                  </a:lnTo>
                  <a:lnTo>
                    <a:pt x="7001" y="5075"/>
                  </a:lnTo>
                  <a:lnTo>
                    <a:pt x="6966" y="5075"/>
                  </a:lnTo>
                  <a:cubicBezTo>
                    <a:pt x="6930" y="5075"/>
                    <a:pt x="6894" y="5063"/>
                    <a:pt x="6870" y="5027"/>
                  </a:cubicBezTo>
                  <a:lnTo>
                    <a:pt x="6215" y="4230"/>
                  </a:lnTo>
                  <a:cubicBezTo>
                    <a:pt x="6181" y="4188"/>
                    <a:pt x="6129" y="4170"/>
                    <a:pt x="6079" y="4170"/>
                  </a:cubicBezTo>
                  <a:cubicBezTo>
                    <a:pt x="6043" y="4170"/>
                    <a:pt x="6007" y="4179"/>
                    <a:pt x="5977" y="4194"/>
                  </a:cubicBezTo>
                  <a:cubicBezTo>
                    <a:pt x="5894" y="4253"/>
                    <a:pt x="5894" y="4360"/>
                    <a:pt x="5942" y="4432"/>
                  </a:cubicBezTo>
                  <a:lnTo>
                    <a:pt x="6596" y="5242"/>
                  </a:lnTo>
                  <a:cubicBezTo>
                    <a:pt x="6684" y="5351"/>
                    <a:pt x="6811" y="5410"/>
                    <a:pt x="6932" y="5410"/>
                  </a:cubicBezTo>
                  <a:cubicBezTo>
                    <a:pt x="6944" y="5410"/>
                    <a:pt x="6955" y="5409"/>
                    <a:pt x="6966" y="5408"/>
                  </a:cubicBezTo>
                  <a:lnTo>
                    <a:pt x="7180" y="5384"/>
                  </a:lnTo>
                  <a:lnTo>
                    <a:pt x="6525" y="6908"/>
                  </a:lnTo>
                  <a:cubicBezTo>
                    <a:pt x="6477" y="7016"/>
                    <a:pt x="6418" y="7111"/>
                    <a:pt x="6335" y="7206"/>
                  </a:cubicBezTo>
                  <a:lnTo>
                    <a:pt x="5811" y="7825"/>
                  </a:lnTo>
                  <a:cubicBezTo>
                    <a:pt x="5537" y="7944"/>
                    <a:pt x="5275" y="8028"/>
                    <a:pt x="4989" y="8087"/>
                  </a:cubicBezTo>
                  <a:lnTo>
                    <a:pt x="4703" y="7825"/>
                  </a:lnTo>
                  <a:cubicBezTo>
                    <a:pt x="4680" y="7801"/>
                    <a:pt x="4668" y="7754"/>
                    <a:pt x="4680" y="7706"/>
                  </a:cubicBezTo>
                  <a:lnTo>
                    <a:pt x="4727" y="7551"/>
                  </a:lnTo>
                  <a:cubicBezTo>
                    <a:pt x="4739" y="7468"/>
                    <a:pt x="4727" y="7408"/>
                    <a:pt x="4668" y="7373"/>
                  </a:cubicBezTo>
                  <a:lnTo>
                    <a:pt x="4334" y="7123"/>
                  </a:lnTo>
                  <a:cubicBezTo>
                    <a:pt x="4310" y="7099"/>
                    <a:pt x="4287" y="7075"/>
                    <a:pt x="4287" y="7027"/>
                  </a:cubicBezTo>
                  <a:lnTo>
                    <a:pt x="4322" y="6813"/>
                  </a:lnTo>
                  <a:cubicBezTo>
                    <a:pt x="4322" y="6777"/>
                    <a:pt x="4322" y="6730"/>
                    <a:pt x="4287" y="6694"/>
                  </a:cubicBezTo>
                  <a:cubicBezTo>
                    <a:pt x="4263" y="6670"/>
                    <a:pt x="4215" y="6635"/>
                    <a:pt x="4168" y="6635"/>
                  </a:cubicBezTo>
                  <a:lnTo>
                    <a:pt x="2679" y="6504"/>
                  </a:lnTo>
                  <a:cubicBezTo>
                    <a:pt x="2620" y="6504"/>
                    <a:pt x="2560" y="6480"/>
                    <a:pt x="2536" y="6432"/>
                  </a:cubicBezTo>
                  <a:lnTo>
                    <a:pt x="2084" y="6004"/>
                  </a:lnTo>
                  <a:cubicBezTo>
                    <a:pt x="2048" y="5956"/>
                    <a:pt x="2013" y="5884"/>
                    <a:pt x="2013" y="5825"/>
                  </a:cubicBezTo>
                  <a:lnTo>
                    <a:pt x="2013" y="5194"/>
                  </a:lnTo>
                  <a:cubicBezTo>
                    <a:pt x="2013" y="5170"/>
                    <a:pt x="2024" y="5134"/>
                    <a:pt x="2048" y="5122"/>
                  </a:cubicBezTo>
                  <a:lnTo>
                    <a:pt x="2548" y="4539"/>
                  </a:lnTo>
                  <a:cubicBezTo>
                    <a:pt x="2584" y="4515"/>
                    <a:pt x="2596" y="4480"/>
                    <a:pt x="2596" y="4432"/>
                  </a:cubicBezTo>
                  <a:lnTo>
                    <a:pt x="2596" y="4301"/>
                  </a:lnTo>
                  <a:cubicBezTo>
                    <a:pt x="2596" y="4253"/>
                    <a:pt x="2620" y="4218"/>
                    <a:pt x="2667" y="4194"/>
                  </a:cubicBezTo>
                  <a:lnTo>
                    <a:pt x="3072" y="4015"/>
                  </a:lnTo>
                  <a:lnTo>
                    <a:pt x="3810" y="4003"/>
                  </a:lnTo>
                  <a:cubicBezTo>
                    <a:pt x="3834" y="4003"/>
                    <a:pt x="3846" y="4015"/>
                    <a:pt x="3846" y="4039"/>
                  </a:cubicBezTo>
                  <a:cubicBezTo>
                    <a:pt x="3858" y="4170"/>
                    <a:pt x="3965" y="4289"/>
                    <a:pt x="4096" y="4313"/>
                  </a:cubicBezTo>
                  <a:lnTo>
                    <a:pt x="4632" y="4491"/>
                  </a:lnTo>
                  <a:cubicBezTo>
                    <a:pt x="4668" y="4503"/>
                    <a:pt x="4705" y="4510"/>
                    <a:pt x="4741" y="4510"/>
                  </a:cubicBezTo>
                  <a:cubicBezTo>
                    <a:pt x="4813" y="4510"/>
                    <a:pt x="4882" y="4484"/>
                    <a:pt x="4930" y="4420"/>
                  </a:cubicBezTo>
                  <a:cubicBezTo>
                    <a:pt x="5001" y="4360"/>
                    <a:pt x="5037" y="4253"/>
                    <a:pt x="5025" y="4170"/>
                  </a:cubicBezTo>
                  <a:lnTo>
                    <a:pt x="5692" y="4110"/>
                  </a:lnTo>
                  <a:cubicBezTo>
                    <a:pt x="5823" y="4099"/>
                    <a:pt x="5930" y="4039"/>
                    <a:pt x="6013" y="3932"/>
                  </a:cubicBezTo>
                  <a:cubicBezTo>
                    <a:pt x="6096" y="3825"/>
                    <a:pt x="6120" y="3694"/>
                    <a:pt x="6096" y="3575"/>
                  </a:cubicBezTo>
                  <a:lnTo>
                    <a:pt x="6073" y="3479"/>
                  </a:lnTo>
                  <a:cubicBezTo>
                    <a:pt x="6050" y="3344"/>
                    <a:pt x="5931" y="3240"/>
                    <a:pt x="5776" y="3240"/>
                  </a:cubicBezTo>
                  <a:cubicBezTo>
                    <a:pt x="5768" y="3240"/>
                    <a:pt x="5760" y="3241"/>
                    <a:pt x="5751" y="3241"/>
                  </a:cubicBezTo>
                  <a:lnTo>
                    <a:pt x="5406" y="3277"/>
                  </a:lnTo>
                  <a:lnTo>
                    <a:pt x="5346" y="3217"/>
                  </a:lnTo>
                  <a:lnTo>
                    <a:pt x="5811" y="2753"/>
                  </a:lnTo>
                  <a:cubicBezTo>
                    <a:pt x="5870" y="2694"/>
                    <a:pt x="5870" y="2586"/>
                    <a:pt x="5811" y="2515"/>
                  </a:cubicBezTo>
                  <a:cubicBezTo>
                    <a:pt x="5781" y="2485"/>
                    <a:pt x="5739" y="2470"/>
                    <a:pt x="5696" y="2470"/>
                  </a:cubicBezTo>
                  <a:cubicBezTo>
                    <a:pt x="5653" y="2470"/>
                    <a:pt x="5608" y="2485"/>
                    <a:pt x="5573" y="2515"/>
                  </a:cubicBezTo>
                  <a:lnTo>
                    <a:pt x="5001" y="3063"/>
                  </a:lnTo>
                  <a:lnTo>
                    <a:pt x="4811" y="3146"/>
                  </a:lnTo>
                  <a:lnTo>
                    <a:pt x="4287" y="2741"/>
                  </a:lnTo>
                  <a:cubicBezTo>
                    <a:pt x="4260" y="2714"/>
                    <a:pt x="4220" y="2701"/>
                    <a:pt x="4181" y="2701"/>
                  </a:cubicBezTo>
                  <a:cubicBezTo>
                    <a:pt x="4168" y="2701"/>
                    <a:pt x="4156" y="2703"/>
                    <a:pt x="4144" y="2706"/>
                  </a:cubicBezTo>
                  <a:lnTo>
                    <a:pt x="3418" y="2944"/>
                  </a:lnTo>
                  <a:cubicBezTo>
                    <a:pt x="3394" y="2944"/>
                    <a:pt x="3370" y="2967"/>
                    <a:pt x="3358" y="2979"/>
                  </a:cubicBezTo>
                  <a:lnTo>
                    <a:pt x="3394" y="2753"/>
                  </a:lnTo>
                  <a:lnTo>
                    <a:pt x="3977" y="2336"/>
                  </a:lnTo>
                  <a:lnTo>
                    <a:pt x="4572" y="2253"/>
                  </a:lnTo>
                  <a:cubicBezTo>
                    <a:pt x="4644" y="2229"/>
                    <a:pt x="4703" y="2170"/>
                    <a:pt x="4703" y="2110"/>
                  </a:cubicBezTo>
                  <a:lnTo>
                    <a:pt x="4787" y="1634"/>
                  </a:lnTo>
                  <a:cubicBezTo>
                    <a:pt x="4787" y="1598"/>
                    <a:pt x="4787" y="1551"/>
                    <a:pt x="4751" y="1515"/>
                  </a:cubicBezTo>
                  <a:lnTo>
                    <a:pt x="4513" y="1205"/>
                  </a:lnTo>
                  <a:cubicBezTo>
                    <a:pt x="4489" y="1158"/>
                    <a:pt x="4430" y="1146"/>
                    <a:pt x="4382" y="1146"/>
                  </a:cubicBezTo>
                  <a:cubicBezTo>
                    <a:pt x="4322" y="1146"/>
                    <a:pt x="4275" y="1182"/>
                    <a:pt x="4251" y="1217"/>
                  </a:cubicBezTo>
                  <a:lnTo>
                    <a:pt x="4072" y="1491"/>
                  </a:lnTo>
                  <a:lnTo>
                    <a:pt x="3870" y="1479"/>
                  </a:lnTo>
                  <a:lnTo>
                    <a:pt x="4203" y="860"/>
                  </a:lnTo>
                  <a:lnTo>
                    <a:pt x="4525" y="860"/>
                  </a:lnTo>
                  <a:lnTo>
                    <a:pt x="4787" y="1324"/>
                  </a:lnTo>
                  <a:cubicBezTo>
                    <a:pt x="4811" y="1384"/>
                    <a:pt x="4870" y="1420"/>
                    <a:pt x="4930" y="1420"/>
                  </a:cubicBezTo>
                  <a:cubicBezTo>
                    <a:pt x="4989" y="1420"/>
                    <a:pt x="5049" y="1372"/>
                    <a:pt x="5084" y="1312"/>
                  </a:cubicBezTo>
                  <a:lnTo>
                    <a:pt x="5323" y="765"/>
                  </a:lnTo>
                  <a:cubicBezTo>
                    <a:pt x="5358" y="658"/>
                    <a:pt x="5346" y="550"/>
                    <a:pt x="5287" y="467"/>
                  </a:cubicBezTo>
                  <a:lnTo>
                    <a:pt x="5287" y="467"/>
                  </a:lnTo>
                  <a:cubicBezTo>
                    <a:pt x="5834" y="610"/>
                    <a:pt x="6346" y="884"/>
                    <a:pt x="6787" y="1253"/>
                  </a:cubicBezTo>
                  <a:cubicBezTo>
                    <a:pt x="6825" y="1280"/>
                    <a:pt x="6864" y="1292"/>
                    <a:pt x="6903" y="1292"/>
                  </a:cubicBezTo>
                  <a:cubicBezTo>
                    <a:pt x="6949" y="1292"/>
                    <a:pt x="6992" y="1274"/>
                    <a:pt x="7025" y="1241"/>
                  </a:cubicBezTo>
                  <a:cubicBezTo>
                    <a:pt x="7085" y="1158"/>
                    <a:pt x="7073" y="1062"/>
                    <a:pt x="7013" y="1003"/>
                  </a:cubicBezTo>
                  <a:cubicBezTo>
                    <a:pt x="6253" y="345"/>
                    <a:pt x="5266" y="0"/>
                    <a:pt x="4257"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909" name="Google Shape;909;p44"/>
          <p:cNvGrpSpPr/>
          <p:nvPr/>
        </p:nvGrpSpPr>
        <p:grpSpPr>
          <a:xfrm>
            <a:off x="3744542" y="1176257"/>
            <a:ext cx="348288" cy="340331"/>
            <a:chOff x="3567142" y="2905757"/>
            <a:chExt cx="348288" cy="340331"/>
          </a:xfrm>
        </p:grpSpPr>
        <p:sp>
          <p:nvSpPr>
            <p:cNvPr id="910" name="Google Shape;910;p44"/>
            <p:cNvSpPr/>
            <p:nvPr/>
          </p:nvSpPr>
          <p:spPr>
            <a:xfrm>
              <a:off x="3567142" y="2905757"/>
              <a:ext cx="348288" cy="340331"/>
            </a:xfrm>
            <a:custGeom>
              <a:avLst/>
              <a:gdLst/>
              <a:ahLst/>
              <a:cxnLst/>
              <a:rect l="l" t="t" r="r" b="b"/>
              <a:pathLst>
                <a:path w="10943" h="10693" extrusionOk="0">
                  <a:moveTo>
                    <a:pt x="2799" y="608"/>
                  </a:moveTo>
                  <a:lnTo>
                    <a:pt x="6811" y="620"/>
                  </a:lnTo>
                  <a:cubicBezTo>
                    <a:pt x="7013" y="620"/>
                    <a:pt x="7156" y="763"/>
                    <a:pt x="7204" y="941"/>
                  </a:cubicBezTo>
                  <a:cubicBezTo>
                    <a:pt x="7204" y="965"/>
                    <a:pt x="7216" y="1001"/>
                    <a:pt x="7216" y="1013"/>
                  </a:cubicBezTo>
                  <a:lnTo>
                    <a:pt x="7216" y="1715"/>
                  </a:lnTo>
                  <a:lnTo>
                    <a:pt x="3144" y="1703"/>
                  </a:lnTo>
                  <a:lnTo>
                    <a:pt x="3144" y="1596"/>
                  </a:lnTo>
                  <a:cubicBezTo>
                    <a:pt x="3144" y="1215"/>
                    <a:pt x="3001" y="882"/>
                    <a:pt x="2799" y="608"/>
                  </a:cubicBezTo>
                  <a:close/>
                  <a:moveTo>
                    <a:pt x="1560" y="346"/>
                  </a:moveTo>
                  <a:cubicBezTo>
                    <a:pt x="2251" y="346"/>
                    <a:pt x="2811" y="906"/>
                    <a:pt x="2811" y="1596"/>
                  </a:cubicBezTo>
                  <a:cubicBezTo>
                    <a:pt x="2811" y="2275"/>
                    <a:pt x="2263" y="2846"/>
                    <a:pt x="1560" y="2846"/>
                  </a:cubicBezTo>
                  <a:cubicBezTo>
                    <a:pt x="882" y="2846"/>
                    <a:pt x="310" y="2275"/>
                    <a:pt x="310" y="1596"/>
                  </a:cubicBezTo>
                  <a:cubicBezTo>
                    <a:pt x="310" y="906"/>
                    <a:pt x="882" y="346"/>
                    <a:pt x="1560" y="346"/>
                  </a:cubicBezTo>
                  <a:close/>
                  <a:moveTo>
                    <a:pt x="1799" y="9252"/>
                  </a:moveTo>
                  <a:lnTo>
                    <a:pt x="7168" y="9288"/>
                  </a:lnTo>
                  <a:lnTo>
                    <a:pt x="7168" y="9990"/>
                  </a:lnTo>
                  <a:cubicBezTo>
                    <a:pt x="7168" y="10014"/>
                    <a:pt x="7168" y="10050"/>
                    <a:pt x="7156" y="10062"/>
                  </a:cubicBezTo>
                  <a:cubicBezTo>
                    <a:pt x="7109" y="10240"/>
                    <a:pt x="6966" y="10371"/>
                    <a:pt x="6775" y="10371"/>
                  </a:cubicBezTo>
                  <a:lnTo>
                    <a:pt x="2191" y="10359"/>
                  </a:lnTo>
                  <a:cubicBezTo>
                    <a:pt x="1965" y="10359"/>
                    <a:pt x="1799" y="10181"/>
                    <a:pt x="1799" y="9954"/>
                  </a:cubicBezTo>
                  <a:lnTo>
                    <a:pt x="1799" y="9252"/>
                  </a:lnTo>
                  <a:close/>
                  <a:moveTo>
                    <a:pt x="1572" y="1"/>
                  </a:moveTo>
                  <a:cubicBezTo>
                    <a:pt x="715" y="1"/>
                    <a:pt x="1" y="703"/>
                    <a:pt x="1" y="1561"/>
                  </a:cubicBezTo>
                  <a:cubicBezTo>
                    <a:pt x="1" y="2418"/>
                    <a:pt x="667" y="3108"/>
                    <a:pt x="1501" y="3144"/>
                  </a:cubicBezTo>
                  <a:lnTo>
                    <a:pt x="1501" y="4644"/>
                  </a:lnTo>
                  <a:cubicBezTo>
                    <a:pt x="1501" y="4739"/>
                    <a:pt x="1572" y="4811"/>
                    <a:pt x="1668" y="4811"/>
                  </a:cubicBezTo>
                  <a:cubicBezTo>
                    <a:pt x="1751" y="4811"/>
                    <a:pt x="1834" y="4739"/>
                    <a:pt x="1834" y="4644"/>
                  </a:cubicBezTo>
                  <a:lnTo>
                    <a:pt x="1834" y="3132"/>
                  </a:lnTo>
                  <a:cubicBezTo>
                    <a:pt x="2441" y="3025"/>
                    <a:pt x="2918" y="2596"/>
                    <a:pt x="3096" y="2013"/>
                  </a:cubicBezTo>
                  <a:lnTo>
                    <a:pt x="7216" y="2025"/>
                  </a:lnTo>
                  <a:lnTo>
                    <a:pt x="7216" y="3323"/>
                  </a:lnTo>
                  <a:lnTo>
                    <a:pt x="4704" y="3311"/>
                  </a:lnTo>
                  <a:lnTo>
                    <a:pt x="4668" y="3311"/>
                  </a:lnTo>
                  <a:lnTo>
                    <a:pt x="4668" y="2751"/>
                  </a:lnTo>
                  <a:cubicBezTo>
                    <a:pt x="4668" y="2668"/>
                    <a:pt x="4597" y="2596"/>
                    <a:pt x="4513" y="2596"/>
                  </a:cubicBezTo>
                  <a:cubicBezTo>
                    <a:pt x="4418" y="2596"/>
                    <a:pt x="4346" y="2668"/>
                    <a:pt x="4346" y="2751"/>
                  </a:cubicBezTo>
                  <a:lnTo>
                    <a:pt x="4346" y="3668"/>
                  </a:lnTo>
                  <a:lnTo>
                    <a:pt x="4335" y="7276"/>
                  </a:lnTo>
                  <a:lnTo>
                    <a:pt x="4335" y="8204"/>
                  </a:lnTo>
                  <a:cubicBezTo>
                    <a:pt x="4335" y="8288"/>
                    <a:pt x="4406" y="8371"/>
                    <a:pt x="4489" y="8371"/>
                  </a:cubicBezTo>
                  <a:cubicBezTo>
                    <a:pt x="4585" y="8371"/>
                    <a:pt x="4656" y="8288"/>
                    <a:pt x="4656" y="8204"/>
                  </a:cubicBezTo>
                  <a:lnTo>
                    <a:pt x="4656" y="7633"/>
                  </a:lnTo>
                  <a:lnTo>
                    <a:pt x="4692" y="7633"/>
                  </a:lnTo>
                  <a:lnTo>
                    <a:pt x="7204" y="7657"/>
                  </a:lnTo>
                  <a:lnTo>
                    <a:pt x="7204" y="8966"/>
                  </a:lnTo>
                  <a:lnTo>
                    <a:pt x="1834" y="8930"/>
                  </a:lnTo>
                  <a:lnTo>
                    <a:pt x="1846" y="5335"/>
                  </a:lnTo>
                  <a:cubicBezTo>
                    <a:pt x="1846" y="5240"/>
                    <a:pt x="1775" y="5168"/>
                    <a:pt x="1679" y="5168"/>
                  </a:cubicBezTo>
                  <a:cubicBezTo>
                    <a:pt x="1596" y="5168"/>
                    <a:pt x="1513" y="5240"/>
                    <a:pt x="1513" y="5335"/>
                  </a:cubicBezTo>
                  <a:lnTo>
                    <a:pt x="1501" y="9097"/>
                  </a:lnTo>
                  <a:lnTo>
                    <a:pt x="1501" y="9954"/>
                  </a:lnTo>
                  <a:cubicBezTo>
                    <a:pt x="1501" y="10347"/>
                    <a:pt x="1810" y="10669"/>
                    <a:pt x="2215" y="10669"/>
                  </a:cubicBezTo>
                  <a:lnTo>
                    <a:pt x="6799" y="10693"/>
                  </a:lnTo>
                  <a:cubicBezTo>
                    <a:pt x="7168" y="10693"/>
                    <a:pt x="7466" y="10407"/>
                    <a:pt x="7514" y="10050"/>
                  </a:cubicBezTo>
                  <a:lnTo>
                    <a:pt x="7514" y="9978"/>
                  </a:lnTo>
                  <a:lnTo>
                    <a:pt x="7514" y="9109"/>
                  </a:lnTo>
                  <a:lnTo>
                    <a:pt x="7514" y="7633"/>
                  </a:lnTo>
                  <a:lnTo>
                    <a:pt x="8478" y="7633"/>
                  </a:lnTo>
                  <a:cubicBezTo>
                    <a:pt x="8573" y="7633"/>
                    <a:pt x="8645" y="7561"/>
                    <a:pt x="8645" y="7478"/>
                  </a:cubicBezTo>
                  <a:cubicBezTo>
                    <a:pt x="8645" y="7383"/>
                    <a:pt x="8573" y="7311"/>
                    <a:pt x="8478" y="7311"/>
                  </a:cubicBezTo>
                  <a:lnTo>
                    <a:pt x="4668" y="7299"/>
                  </a:lnTo>
                  <a:cubicBezTo>
                    <a:pt x="4656" y="7299"/>
                    <a:pt x="4644" y="7276"/>
                    <a:pt x="4644" y="7264"/>
                  </a:cubicBezTo>
                  <a:lnTo>
                    <a:pt x="4656" y="3644"/>
                  </a:lnTo>
                  <a:cubicBezTo>
                    <a:pt x="4656" y="3632"/>
                    <a:pt x="4668" y="3620"/>
                    <a:pt x="4692" y="3620"/>
                  </a:cubicBezTo>
                  <a:lnTo>
                    <a:pt x="10585" y="3644"/>
                  </a:lnTo>
                  <a:cubicBezTo>
                    <a:pt x="10597" y="3644"/>
                    <a:pt x="10609" y="3668"/>
                    <a:pt x="10609" y="3680"/>
                  </a:cubicBezTo>
                  <a:lnTo>
                    <a:pt x="10597" y="7299"/>
                  </a:lnTo>
                  <a:cubicBezTo>
                    <a:pt x="10597" y="7311"/>
                    <a:pt x="10585" y="7323"/>
                    <a:pt x="10562" y="7323"/>
                  </a:cubicBezTo>
                  <a:lnTo>
                    <a:pt x="9192" y="7323"/>
                  </a:lnTo>
                  <a:cubicBezTo>
                    <a:pt x="9109" y="7323"/>
                    <a:pt x="9038" y="7395"/>
                    <a:pt x="9038" y="7490"/>
                  </a:cubicBezTo>
                  <a:cubicBezTo>
                    <a:pt x="9038" y="7573"/>
                    <a:pt x="9109" y="7657"/>
                    <a:pt x="9192" y="7657"/>
                  </a:cubicBezTo>
                  <a:lnTo>
                    <a:pt x="10562" y="7657"/>
                  </a:lnTo>
                  <a:cubicBezTo>
                    <a:pt x="10764" y="7657"/>
                    <a:pt x="10919" y="7490"/>
                    <a:pt x="10919" y="7299"/>
                  </a:cubicBezTo>
                  <a:lnTo>
                    <a:pt x="10943" y="3680"/>
                  </a:lnTo>
                  <a:cubicBezTo>
                    <a:pt x="10919" y="3513"/>
                    <a:pt x="10776" y="3346"/>
                    <a:pt x="10562" y="3346"/>
                  </a:cubicBezTo>
                  <a:lnTo>
                    <a:pt x="7514" y="3335"/>
                  </a:lnTo>
                  <a:lnTo>
                    <a:pt x="7514" y="1882"/>
                  </a:lnTo>
                  <a:lnTo>
                    <a:pt x="7514" y="1013"/>
                  </a:lnTo>
                  <a:lnTo>
                    <a:pt x="7514" y="941"/>
                  </a:lnTo>
                  <a:cubicBezTo>
                    <a:pt x="7490" y="584"/>
                    <a:pt x="7168" y="298"/>
                    <a:pt x="6799" y="298"/>
                  </a:cubicBezTo>
                  <a:lnTo>
                    <a:pt x="2501" y="287"/>
                  </a:lnTo>
                  <a:lnTo>
                    <a:pt x="2453" y="287"/>
                  </a:lnTo>
                  <a:cubicBezTo>
                    <a:pt x="2203" y="108"/>
                    <a:pt x="1906" y="1"/>
                    <a:pt x="1572"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1" name="Google Shape;911;p44"/>
            <p:cNvSpPr/>
            <p:nvPr/>
          </p:nvSpPr>
          <p:spPr>
            <a:xfrm>
              <a:off x="3819534" y="3034977"/>
              <a:ext cx="73903" cy="48919"/>
            </a:xfrm>
            <a:custGeom>
              <a:avLst/>
              <a:gdLst/>
              <a:ahLst/>
              <a:cxnLst/>
              <a:rect l="l" t="t" r="r" b="b"/>
              <a:pathLst>
                <a:path w="2322" h="1537" extrusionOk="0">
                  <a:moveTo>
                    <a:pt x="1560" y="322"/>
                  </a:moveTo>
                  <a:cubicBezTo>
                    <a:pt x="1798" y="334"/>
                    <a:pt x="2001" y="525"/>
                    <a:pt x="2001" y="763"/>
                  </a:cubicBezTo>
                  <a:cubicBezTo>
                    <a:pt x="2001" y="1001"/>
                    <a:pt x="1798" y="1191"/>
                    <a:pt x="1548" y="1191"/>
                  </a:cubicBezTo>
                  <a:cubicBezTo>
                    <a:pt x="1310" y="1191"/>
                    <a:pt x="1119" y="1001"/>
                    <a:pt x="1119" y="751"/>
                  </a:cubicBezTo>
                  <a:cubicBezTo>
                    <a:pt x="1119" y="513"/>
                    <a:pt x="1310" y="322"/>
                    <a:pt x="1560" y="322"/>
                  </a:cubicBezTo>
                  <a:close/>
                  <a:moveTo>
                    <a:pt x="774" y="334"/>
                  </a:moveTo>
                  <a:cubicBezTo>
                    <a:pt x="834" y="334"/>
                    <a:pt x="881" y="346"/>
                    <a:pt x="929" y="358"/>
                  </a:cubicBezTo>
                  <a:cubicBezTo>
                    <a:pt x="846" y="477"/>
                    <a:pt x="810" y="620"/>
                    <a:pt x="810" y="775"/>
                  </a:cubicBezTo>
                  <a:cubicBezTo>
                    <a:pt x="810" y="930"/>
                    <a:pt x="846" y="1072"/>
                    <a:pt x="929" y="1191"/>
                  </a:cubicBezTo>
                  <a:cubicBezTo>
                    <a:pt x="881" y="1215"/>
                    <a:pt x="822" y="1227"/>
                    <a:pt x="774" y="1227"/>
                  </a:cubicBezTo>
                  <a:cubicBezTo>
                    <a:pt x="524" y="1191"/>
                    <a:pt x="334" y="1001"/>
                    <a:pt x="334" y="763"/>
                  </a:cubicBezTo>
                  <a:cubicBezTo>
                    <a:pt x="334" y="525"/>
                    <a:pt x="524" y="334"/>
                    <a:pt x="774" y="334"/>
                  </a:cubicBezTo>
                  <a:close/>
                  <a:moveTo>
                    <a:pt x="762" y="1"/>
                  </a:moveTo>
                  <a:cubicBezTo>
                    <a:pt x="346" y="1"/>
                    <a:pt x="0" y="346"/>
                    <a:pt x="0" y="763"/>
                  </a:cubicBezTo>
                  <a:cubicBezTo>
                    <a:pt x="0" y="1180"/>
                    <a:pt x="346" y="1525"/>
                    <a:pt x="762" y="1525"/>
                  </a:cubicBezTo>
                  <a:cubicBezTo>
                    <a:pt x="905" y="1525"/>
                    <a:pt x="1048" y="1489"/>
                    <a:pt x="1167" y="1418"/>
                  </a:cubicBezTo>
                  <a:cubicBezTo>
                    <a:pt x="1286" y="1489"/>
                    <a:pt x="1417" y="1537"/>
                    <a:pt x="1560" y="1537"/>
                  </a:cubicBezTo>
                  <a:cubicBezTo>
                    <a:pt x="1977" y="1537"/>
                    <a:pt x="2322" y="1191"/>
                    <a:pt x="2322" y="775"/>
                  </a:cubicBezTo>
                  <a:cubicBezTo>
                    <a:pt x="2322" y="358"/>
                    <a:pt x="1977" y="13"/>
                    <a:pt x="1560" y="13"/>
                  </a:cubicBezTo>
                  <a:cubicBezTo>
                    <a:pt x="1417" y="13"/>
                    <a:pt x="1286" y="60"/>
                    <a:pt x="1167" y="120"/>
                  </a:cubicBezTo>
                  <a:cubicBezTo>
                    <a:pt x="1048" y="48"/>
                    <a:pt x="905"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2" name="Google Shape;912;p44"/>
            <p:cNvSpPr/>
            <p:nvPr/>
          </p:nvSpPr>
          <p:spPr>
            <a:xfrm>
              <a:off x="3728571" y="3036123"/>
              <a:ext cx="67506" cy="45895"/>
            </a:xfrm>
            <a:custGeom>
              <a:avLst/>
              <a:gdLst/>
              <a:ahLst/>
              <a:cxnLst/>
              <a:rect l="l" t="t" r="r" b="b"/>
              <a:pathLst>
                <a:path w="2121" h="1442" extrusionOk="0">
                  <a:moveTo>
                    <a:pt x="1739" y="310"/>
                  </a:moveTo>
                  <a:cubicBezTo>
                    <a:pt x="1763" y="310"/>
                    <a:pt x="1775" y="322"/>
                    <a:pt x="1775" y="346"/>
                  </a:cubicBezTo>
                  <a:lnTo>
                    <a:pt x="1775" y="1072"/>
                  </a:lnTo>
                  <a:cubicBezTo>
                    <a:pt x="1775" y="1084"/>
                    <a:pt x="1763" y="1096"/>
                    <a:pt x="1739" y="1096"/>
                  </a:cubicBezTo>
                  <a:lnTo>
                    <a:pt x="346" y="1096"/>
                  </a:lnTo>
                  <a:cubicBezTo>
                    <a:pt x="343" y="1103"/>
                    <a:pt x="338" y="1106"/>
                    <a:pt x="333" y="1106"/>
                  </a:cubicBezTo>
                  <a:cubicBezTo>
                    <a:pt x="322" y="1106"/>
                    <a:pt x="310" y="1089"/>
                    <a:pt x="310" y="1072"/>
                  </a:cubicBezTo>
                  <a:lnTo>
                    <a:pt x="310" y="346"/>
                  </a:lnTo>
                  <a:cubicBezTo>
                    <a:pt x="310" y="322"/>
                    <a:pt x="334" y="310"/>
                    <a:pt x="346" y="310"/>
                  </a:cubicBezTo>
                  <a:close/>
                  <a:moveTo>
                    <a:pt x="358" y="1"/>
                  </a:moveTo>
                  <a:cubicBezTo>
                    <a:pt x="167" y="1"/>
                    <a:pt x="1" y="167"/>
                    <a:pt x="1" y="358"/>
                  </a:cubicBezTo>
                  <a:lnTo>
                    <a:pt x="1" y="1084"/>
                  </a:lnTo>
                  <a:cubicBezTo>
                    <a:pt x="1" y="1275"/>
                    <a:pt x="167" y="1441"/>
                    <a:pt x="358" y="1441"/>
                  </a:cubicBezTo>
                  <a:lnTo>
                    <a:pt x="1763" y="1441"/>
                  </a:lnTo>
                  <a:cubicBezTo>
                    <a:pt x="1953" y="1441"/>
                    <a:pt x="2120" y="1275"/>
                    <a:pt x="2120" y="1084"/>
                  </a:cubicBezTo>
                  <a:lnTo>
                    <a:pt x="2120" y="358"/>
                  </a:lnTo>
                  <a:cubicBezTo>
                    <a:pt x="2120" y="167"/>
                    <a:pt x="1953" y="1"/>
                    <a:pt x="176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3" name="Google Shape;913;p44"/>
            <p:cNvSpPr/>
            <p:nvPr/>
          </p:nvSpPr>
          <p:spPr>
            <a:xfrm>
              <a:off x="3724783" y="3091439"/>
              <a:ext cx="170946" cy="30745"/>
            </a:xfrm>
            <a:custGeom>
              <a:avLst/>
              <a:gdLst/>
              <a:ahLst/>
              <a:cxnLst/>
              <a:rect l="l" t="t" r="r" b="b"/>
              <a:pathLst>
                <a:path w="5371" h="966" extrusionOk="0">
                  <a:moveTo>
                    <a:pt x="358" y="346"/>
                  </a:moveTo>
                  <a:lnTo>
                    <a:pt x="5013" y="358"/>
                  </a:lnTo>
                  <a:cubicBezTo>
                    <a:pt x="5037" y="358"/>
                    <a:pt x="5049" y="370"/>
                    <a:pt x="5049" y="394"/>
                  </a:cubicBezTo>
                  <a:lnTo>
                    <a:pt x="5049" y="632"/>
                  </a:lnTo>
                  <a:cubicBezTo>
                    <a:pt x="5049" y="644"/>
                    <a:pt x="5037" y="656"/>
                    <a:pt x="5013" y="656"/>
                  </a:cubicBezTo>
                  <a:lnTo>
                    <a:pt x="358" y="644"/>
                  </a:lnTo>
                  <a:cubicBezTo>
                    <a:pt x="346" y="644"/>
                    <a:pt x="334" y="632"/>
                    <a:pt x="334" y="608"/>
                  </a:cubicBezTo>
                  <a:lnTo>
                    <a:pt x="334" y="370"/>
                  </a:lnTo>
                  <a:cubicBezTo>
                    <a:pt x="334" y="358"/>
                    <a:pt x="346" y="346"/>
                    <a:pt x="358" y="346"/>
                  </a:cubicBezTo>
                  <a:close/>
                  <a:moveTo>
                    <a:pt x="358" y="1"/>
                  </a:moveTo>
                  <a:cubicBezTo>
                    <a:pt x="167" y="13"/>
                    <a:pt x="1" y="168"/>
                    <a:pt x="1" y="358"/>
                  </a:cubicBezTo>
                  <a:lnTo>
                    <a:pt x="1" y="596"/>
                  </a:lnTo>
                  <a:cubicBezTo>
                    <a:pt x="1" y="787"/>
                    <a:pt x="167" y="953"/>
                    <a:pt x="358" y="953"/>
                  </a:cubicBezTo>
                  <a:lnTo>
                    <a:pt x="5013" y="965"/>
                  </a:lnTo>
                  <a:cubicBezTo>
                    <a:pt x="5204" y="965"/>
                    <a:pt x="5370" y="810"/>
                    <a:pt x="5370" y="608"/>
                  </a:cubicBezTo>
                  <a:lnTo>
                    <a:pt x="5370" y="370"/>
                  </a:lnTo>
                  <a:cubicBezTo>
                    <a:pt x="5370" y="179"/>
                    <a:pt x="5204" y="13"/>
                    <a:pt x="5013" y="13"/>
                  </a:cubicBez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4" name="Google Shape;914;p44"/>
            <p:cNvSpPr/>
            <p:nvPr/>
          </p:nvSpPr>
          <p:spPr>
            <a:xfrm>
              <a:off x="3597092" y="2940799"/>
              <a:ext cx="40580" cy="30936"/>
            </a:xfrm>
            <a:custGeom>
              <a:avLst/>
              <a:gdLst/>
              <a:ahLst/>
              <a:cxnLst/>
              <a:rect l="l" t="t" r="r" b="b"/>
              <a:pathLst>
                <a:path w="1275" h="972" extrusionOk="0">
                  <a:moveTo>
                    <a:pt x="1100" y="1"/>
                  </a:moveTo>
                  <a:cubicBezTo>
                    <a:pt x="1055" y="1"/>
                    <a:pt x="1009" y="21"/>
                    <a:pt x="977" y="67"/>
                  </a:cubicBezTo>
                  <a:lnTo>
                    <a:pt x="500" y="567"/>
                  </a:lnTo>
                  <a:lnTo>
                    <a:pt x="298" y="305"/>
                  </a:lnTo>
                  <a:cubicBezTo>
                    <a:pt x="264" y="257"/>
                    <a:pt x="215" y="237"/>
                    <a:pt x="167" y="237"/>
                  </a:cubicBezTo>
                  <a:cubicBezTo>
                    <a:pt x="132" y="237"/>
                    <a:pt x="97" y="249"/>
                    <a:pt x="72" y="269"/>
                  </a:cubicBezTo>
                  <a:cubicBezTo>
                    <a:pt x="0" y="329"/>
                    <a:pt x="0" y="436"/>
                    <a:pt x="36" y="495"/>
                  </a:cubicBezTo>
                  <a:lnTo>
                    <a:pt x="369" y="912"/>
                  </a:lnTo>
                  <a:cubicBezTo>
                    <a:pt x="393" y="936"/>
                    <a:pt x="441" y="971"/>
                    <a:pt x="488" y="971"/>
                  </a:cubicBezTo>
                  <a:cubicBezTo>
                    <a:pt x="524" y="971"/>
                    <a:pt x="572" y="948"/>
                    <a:pt x="608" y="924"/>
                  </a:cubicBezTo>
                  <a:lnTo>
                    <a:pt x="1215" y="269"/>
                  </a:lnTo>
                  <a:cubicBezTo>
                    <a:pt x="1274" y="209"/>
                    <a:pt x="1274" y="102"/>
                    <a:pt x="1203" y="43"/>
                  </a:cubicBezTo>
                  <a:cubicBezTo>
                    <a:pt x="1176" y="16"/>
                    <a:pt x="1138" y="1"/>
                    <a:pt x="1100"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915" name="Google Shape;915;p44"/>
          <p:cNvGrpSpPr/>
          <p:nvPr/>
        </p:nvGrpSpPr>
        <p:grpSpPr>
          <a:xfrm>
            <a:off x="2457179" y="1165336"/>
            <a:ext cx="361636" cy="362183"/>
            <a:chOff x="6259175" y="1559008"/>
            <a:chExt cx="271743" cy="272093"/>
          </a:xfrm>
        </p:grpSpPr>
        <p:sp>
          <p:nvSpPr>
            <p:cNvPr id="916" name="Google Shape;916;p44"/>
            <p:cNvSpPr/>
            <p:nvPr/>
          </p:nvSpPr>
          <p:spPr>
            <a:xfrm>
              <a:off x="6259175" y="1559008"/>
              <a:ext cx="271743" cy="272093"/>
            </a:xfrm>
            <a:custGeom>
              <a:avLst/>
              <a:gdLst/>
              <a:ahLst/>
              <a:cxnLst/>
              <a:rect l="l" t="t" r="r" b="b"/>
              <a:pathLst>
                <a:path w="8538" h="8549" extrusionOk="0">
                  <a:moveTo>
                    <a:pt x="4263" y="0"/>
                  </a:moveTo>
                  <a:cubicBezTo>
                    <a:pt x="3120" y="0"/>
                    <a:pt x="2049" y="453"/>
                    <a:pt x="1251" y="1250"/>
                  </a:cubicBezTo>
                  <a:cubicBezTo>
                    <a:pt x="441" y="2060"/>
                    <a:pt x="1" y="3131"/>
                    <a:pt x="1" y="4274"/>
                  </a:cubicBezTo>
                  <a:cubicBezTo>
                    <a:pt x="1" y="5417"/>
                    <a:pt x="441" y="6489"/>
                    <a:pt x="1251" y="7299"/>
                  </a:cubicBezTo>
                  <a:cubicBezTo>
                    <a:pt x="2049" y="8096"/>
                    <a:pt x="3120" y="8549"/>
                    <a:pt x="4263" y="8549"/>
                  </a:cubicBezTo>
                  <a:cubicBezTo>
                    <a:pt x="5418" y="8549"/>
                    <a:pt x="6490" y="8096"/>
                    <a:pt x="7287" y="7299"/>
                  </a:cubicBezTo>
                  <a:cubicBezTo>
                    <a:pt x="8097" y="6489"/>
                    <a:pt x="8537" y="5417"/>
                    <a:pt x="8537" y="4274"/>
                  </a:cubicBezTo>
                  <a:cubicBezTo>
                    <a:pt x="8526" y="4179"/>
                    <a:pt x="8526" y="4108"/>
                    <a:pt x="8526" y="4036"/>
                  </a:cubicBezTo>
                  <a:cubicBezTo>
                    <a:pt x="8526" y="3965"/>
                    <a:pt x="8466" y="3917"/>
                    <a:pt x="8383" y="3917"/>
                  </a:cubicBezTo>
                  <a:cubicBezTo>
                    <a:pt x="8311" y="3917"/>
                    <a:pt x="8276" y="3977"/>
                    <a:pt x="8276" y="4048"/>
                  </a:cubicBezTo>
                  <a:lnTo>
                    <a:pt x="8276" y="4274"/>
                  </a:lnTo>
                  <a:cubicBezTo>
                    <a:pt x="8276" y="5346"/>
                    <a:pt x="7859" y="6358"/>
                    <a:pt x="7097" y="7120"/>
                  </a:cubicBezTo>
                  <a:cubicBezTo>
                    <a:pt x="6335" y="7882"/>
                    <a:pt x="5323" y="8287"/>
                    <a:pt x="4251" y="8287"/>
                  </a:cubicBezTo>
                  <a:cubicBezTo>
                    <a:pt x="3180" y="8287"/>
                    <a:pt x="2168" y="7870"/>
                    <a:pt x="1406" y="7120"/>
                  </a:cubicBezTo>
                  <a:cubicBezTo>
                    <a:pt x="656" y="6358"/>
                    <a:pt x="239" y="5346"/>
                    <a:pt x="239" y="4274"/>
                  </a:cubicBezTo>
                  <a:cubicBezTo>
                    <a:pt x="239" y="3203"/>
                    <a:pt x="644" y="2191"/>
                    <a:pt x="1406" y="1429"/>
                  </a:cubicBezTo>
                  <a:cubicBezTo>
                    <a:pt x="2168" y="667"/>
                    <a:pt x="3180" y="250"/>
                    <a:pt x="4251" y="250"/>
                  </a:cubicBezTo>
                  <a:cubicBezTo>
                    <a:pt x="5204" y="250"/>
                    <a:pt x="6121" y="595"/>
                    <a:pt x="6847" y="1203"/>
                  </a:cubicBezTo>
                  <a:cubicBezTo>
                    <a:pt x="7561" y="1822"/>
                    <a:pt x="8049" y="2655"/>
                    <a:pt x="8216" y="3560"/>
                  </a:cubicBezTo>
                  <a:cubicBezTo>
                    <a:pt x="8227" y="3624"/>
                    <a:pt x="8276" y="3669"/>
                    <a:pt x="8337" y="3669"/>
                  </a:cubicBezTo>
                  <a:cubicBezTo>
                    <a:pt x="8344" y="3669"/>
                    <a:pt x="8352" y="3668"/>
                    <a:pt x="8359" y="3667"/>
                  </a:cubicBezTo>
                  <a:cubicBezTo>
                    <a:pt x="8430" y="3643"/>
                    <a:pt x="8478" y="3584"/>
                    <a:pt x="8466" y="3512"/>
                  </a:cubicBezTo>
                  <a:cubicBezTo>
                    <a:pt x="8287" y="2548"/>
                    <a:pt x="7775" y="1655"/>
                    <a:pt x="7025" y="1012"/>
                  </a:cubicBezTo>
                  <a:cubicBezTo>
                    <a:pt x="6251" y="357"/>
                    <a:pt x="5275" y="0"/>
                    <a:pt x="4263"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7" name="Google Shape;917;p44"/>
            <p:cNvSpPr/>
            <p:nvPr/>
          </p:nvSpPr>
          <p:spPr>
            <a:xfrm>
              <a:off x="6278145" y="1577946"/>
              <a:ext cx="231927" cy="232309"/>
            </a:xfrm>
            <a:custGeom>
              <a:avLst/>
              <a:gdLst/>
              <a:ahLst/>
              <a:cxnLst/>
              <a:rect l="l" t="t" r="r" b="b"/>
              <a:pathLst>
                <a:path w="7287" h="7299" extrusionOk="0">
                  <a:moveTo>
                    <a:pt x="3643" y="0"/>
                  </a:moveTo>
                  <a:cubicBezTo>
                    <a:pt x="3119" y="0"/>
                    <a:pt x="2631" y="108"/>
                    <a:pt x="2155" y="322"/>
                  </a:cubicBezTo>
                  <a:cubicBezTo>
                    <a:pt x="1703" y="524"/>
                    <a:pt x="1310" y="810"/>
                    <a:pt x="964" y="1179"/>
                  </a:cubicBezTo>
                  <a:cubicBezTo>
                    <a:pt x="917" y="1227"/>
                    <a:pt x="917" y="1310"/>
                    <a:pt x="964" y="1358"/>
                  </a:cubicBezTo>
                  <a:cubicBezTo>
                    <a:pt x="988" y="1382"/>
                    <a:pt x="1021" y="1393"/>
                    <a:pt x="1054" y="1393"/>
                  </a:cubicBezTo>
                  <a:cubicBezTo>
                    <a:pt x="1086" y="1393"/>
                    <a:pt x="1119" y="1382"/>
                    <a:pt x="1143" y="1358"/>
                  </a:cubicBezTo>
                  <a:cubicBezTo>
                    <a:pt x="1453" y="1012"/>
                    <a:pt x="1822" y="750"/>
                    <a:pt x="2262" y="560"/>
                  </a:cubicBezTo>
                  <a:cubicBezTo>
                    <a:pt x="2691" y="358"/>
                    <a:pt x="3167" y="262"/>
                    <a:pt x="3643" y="262"/>
                  </a:cubicBezTo>
                  <a:cubicBezTo>
                    <a:pt x="5513" y="262"/>
                    <a:pt x="7037" y="1774"/>
                    <a:pt x="7037" y="3656"/>
                  </a:cubicBezTo>
                  <a:cubicBezTo>
                    <a:pt x="7037" y="5525"/>
                    <a:pt x="5513" y="7049"/>
                    <a:pt x="3643" y="7049"/>
                  </a:cubicBezTo>
                  <a:cubicBezTo>
                    <a:pt x="1762" y="7049"/>
                    <a:pt x="250" y="5525"/>
                    <a:pt x="250" y="3656"/>
                  </a:cubicBezTo>
                  <a:cubicBezTo>
                    <a:pt x="250" y="2977"/>
                    <a:pt x="441" y="2322"/>
                    <a:pt x="810" y="1774"/>
                  </a:cubicBezTo>
                  <a:cubicBezTo>
                    <a:pt x="857" y="1727"/>
                    <a:pt x="845" y="1655"/>
                    <a:pt x="786" y="1608"/>
                  </a:cubicBezTo>
                  <a:cubicBezTo>
                    <a:pt x="766" y="1596"/>
                    <a:pt x="743" y="1591"/>
                    <a:pt x="721" y="1591"/>
                  </a:cubicBezTo>
                  <a:cubicBezTo>
                    <a:pt x="676" y="1591"/>
                    <a:pt x="631" y="1612"/>
                    <a:pt x="607" y="1643"/>
                  </a:cubicBezTo>
                  <a:cubicBezTo>
                    <a:pt x="202" y="2239"/>
                    <a:pt x="0" y="2941"/>
                    <a:pt x="0" y="3656"/>
                  </a:cubicBezTo>
                  <a:cubicBezTo>
                    <a:pt x="0" y="4632"/>
                    <a:pt x="381" y="5537"/>
                    <a:pt x="1072" y="6227"/>
                  </a:cubicBezTo>
                  <a:cubicBezTo>
                    <a:pt x="1750" y="6906"/>
                    <a:pt x="2679" y="7299"/>
                    <a:pt x="3643" y="7299"/>
                  </a:cubicBezTo>
                  <a:cubicBezTo>
                    <a:pt x="4620" y="7299"/>
                    <a:pt x="5536" y="6906"/>
                    <a:pt x="6215" y="6227"/>
                  </a:cubicBezTo>
                  <a:cubicBezTo>
                    <a:pt x="6894" y="5537"/>
                    <a:pt x="7287" y="4620"/>
                    <a:pt x="7287" y="3656"/>
                  </a:cubicBezTo>
                  <a:cubicBezTo>
                    <a:pt x="7287" y="2679"/>
                    <a:pt x="6906" y="1763"/>
                    <a:pt x="6215" y="1072"/>
                  </a:cubicBezTo>
                  <a:cubicBezTo>
                    <a:pt x="5536" y="393"/>
                    <a:pt x="4608" y="0"/>
                    <a:pt x="3643"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8" name="Google Shape;918;p44"/>
            <p:cNvSpPr/>
            <p:nvPr/>
          </p:nvSpPr>
          <p:spPr>
            <a:xfrm>
              <a:off x="6297846" y="1690870"/>
              <a:ext cx="13272" cy="7607"/>
            </a:xfrm>
            <a:custGeom>
              <a:avLst/>
              <a:gdLst/>
              <a:ahLst/>
              <a:cxnLst/>
              <a:rect l="l" t="t" r="r" b="b"/>
              <a:pathLst>
                <a:path w="417" h="239" extrusionOk="0">
                  <a:moveTo>
                    <a:pt x="119" y="0"/>
                  </a:moveTo>
                  <a:cubicBezTo>
                    <a:pt x="48" y="0"/>
                    <a:pt x="0" y="36"/>
                    <a:pt x="0" y="120"/>
                  </a:cubicBezTo>
                  <a:cubicBezTo>
                    <a:pt x="0" y="191"/>
                    <a:pt x="60" y="239"/>
                    <a:pt x="119" y="239"/>
                  </a:cubicBezTo>
                  <a:lnTo>
                    <a:pt x="298" y="239"/>
                  </a:lnTo>
                  <a:cubicBezTo>
                    <a:pt x="369" y="239"/>
                    <a:pt x="417" y="179"/>
                    <a:pt x="417" y="120"/>
                  </a:cubicBezTo>
                  <a:cubicBezTo>
                    <a:pt x="417" y="60"/>
                    <a:pt x="357" y="0"/>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9" name="Google Shape;919;p44"/>
            <p:cNvSpPr/>
            <p:nvPr/>
          </p:nvSpPr>
          <p:spPr>
            <a:xfrm>
              <a:off x="6390687" y="1598029"/>
              <a:ext cx="100448" cy="100448"/>
            </a:xfrm>
            <a:custGeom>
              <a:avLst/>
              <a:gdLst/>
              <a:ahLst/>
              <a:cxnLst/>
              <a:rect l="l" t="t" r="r" b="b"/>
              <a:pathLst>
                <a:path w="3156" h="3156" extrusionOk="0">
                  <a:moveTo>
                    <a:pt x="119" y="0"/>
                  </a:moveTo>
                  <a:cubicBezTo>
                    <a:pt x="60" y="0"/>
                    <a:pt x="0" y="60"/>
                    <a:pt x="0" y="119"/>
                  </a:cubicBezTo>
                  <a:lnTo>
                    <a:pt x="0" y="3037"/>
                  </a:lnTo>
                  <a:cubicBezTo>
                    <a:pt x="0" y="3108"/>
                    <a:pt x="60" y="3156"/>
                    <a:pt x="119" y="3156"/>
                  </a:cubicBezTo>
                  <a:lnTo>
                    <a:pt x="3036" y="3156"/>
                  </a:lnTo>
                  <a:cubicBezTo>
                    <a:pt x="3108" y="3156"/>
                    <a:pt x="3155" y="3096"/>
                    <a:pt x="3155" y="3037"/>
                  </a:cubicBezTo>
                  <a:cubicBezTo>
                    <a:pt x="3155" y="2977"/>
                    <a:pt x="3096" y="2917"/>
                    <a:pt x="3036" y="2917"/>
                  </a:cubicBezTo>
                  <a:lnTo>
                    <a:pt x="250" y="2917"/>
                  </a:lnTo>
                  <a:lnTo>
                    <a:pt x="250" y="119"/>
                  </a:lnTo>
                  <a:lnTo>
                    <a:pt x="238" y="119"/>
                  </a:lnTo>
                  <a:cubicBezTo>
                    <a:pt x="238" y="48"/>
                    <a:pt x="179"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0" name="Google Shape;920;p44"/>
            <p:cNvSpPr/>
            <p:nvPr/>
          </p:nvSpPr>
          <p:spPr>
            <a:xfrm>
              <a:off x="6390305" y="1778013"/>
              <a:ext cx="7607" cy="13304"/>
            </a:xfrm>
            <a:custGeom>
              <a:avLst/>
              <a:gdLst/>
              <a:ahLst/>
              <a:cxnLst/>
              <a:rect l="l" t="t" r="r" b="b"/>
              <a:pathLst>
                <a:path w="239" h="418" extrusionOk="0">
                  <a:moveTo>
                    <a:pt x="119" y="1"/>
                  </a:moveTo>
                  <a:cubicBezTo>
                    <a:pt x="60" y="1"/>
                    <a:pt x="0" y="60"/>
                    <a:pt x="0" y="120"/>
                  </a:cubicBezTo>
                  <a:lnTo>
                    <a:pt x="0" y="299"/>
                  </a:lnTo>
                  <a:cubicBezTo>
                    <a:pt x="0" y="370"/>
                    <a:pt x="60" y="418"/>
                    <a:pt x="119" y="418"/>
                  </a:cubicBezTo>
                  <a:cubicBezTo>
                    <a:pt x="179" y="418"/>
                    <a:pt x="238" y="358"/>
                    <a:pt x="238" y="299"/>
                  </a:cubicBezTo>
                  <a:lnTo>
                    <a:pt x="238" y="120"/>
                  </a:lnTo>
                  <a:cubicBezTo>
                    <a:pt x="238" y="49"/>
                    <a:pt x="17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1" name="Google Shape;921;p44"/>
            <p:cNvSpPr/>
            <p:nvPr/>
          </p:nvSpPr>
          <p:spPr>
            <a:xfrm>
              <a:off x="6324358" y="1624923"/>
              <a:ext cx="12922" cy="11776"/>
            </a:xfrm>
            <a:custGeom>
              <a:avLst/>
              <a:gdLst/>
              <a:ahLst/>
              <a:cxnLst/>
              <a:rect l="l" t="t" r="r" b="b"/>
              <a:pathLst>
                <a:path w="406" h="370" extrusionOk="0">
                  <a:moveTo>
                    <a:pt x="133" y="1"/>
                  </a:moveTo>
                  <a:cubicBezTo>
                    <a:pt x="99" y="1"/>
                    <a:pt x="66" y="13"/>
                    <a:pt x="48" y="36"/>
                  </a:cubicBezTo>
                  <a:cubicBezTo>
                    <a:pt x="1" y="72"/>
                    <a:pt x="1" y="167"/>
                    <a:pt x="48" y="215"/>
                  </a:cubicBezTo>
                  <a:lnTo>
                    <a:pt x="179" y="346"/>
                  </a:lnTo>
                  <a:cubicBezTo>
                    <a:pt x="215" y="370"/>
                    <a:pt x="239" y="370"/>
                    <a:pt x="274" y="370"/>
                  </a:cubicBezTo>
                  <a:cubicBezTo>
                    <a:pt x="298" y="370"/>
                    <a:pt x="334" y="358"/>
                    <a:pt x="358" y="346"/>
                  </a:cubicBezTo>
                  <a:cubicBezTo>
                    <a:pt x="405" y="298"/>
                    <a:pt x="405" y="215"/>
                    <a:pt x="358" y="167"/>
                  </a:cubicBezTo>
                  <a:lnTo>
                    <a:pt x="227" y="36"/>
                  </a:lnTo>
                  <a:cubicBezTo>
                    <a:pt x="203" y="13"/>
                    <a:pt x="167"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2" name="Google Shape;922;p44"/>
            <p:cNvSpPr/>
            <p:nvPr/>
          </p:nvSpPr>
          <p:spPr>
            <a:xfrm>
              <a:off x="6451700" y="1752265"/>
              <a:ext cx="12890" cy="11776"/>
            </a:xfrm>
            <a:custGeom>
              <a:avLst/>
              <a:gdLst/>
              <a:ahLst/>
              <a:cxnLst/>
              <a:rect l="l" t="t" r="r" b="b"/>
              <a:pathLst>
                <a:path w="405" h="370" extrusionOk="0">
                  <a:moveTo>
                    <a:pt x="133" y="0"/>
                  </a:moveTo>
                  <a:cubicBezTo>
                    <a:pt x="101" y="0"/>
                    <a:pt x="72" y="12"/>
                    <a:pt x="48" y="36"/>
                  </a:cubicBezTo>
                  <a:cubicBezTo>
                    <a:pt x="0" y="84"/>
                    <a:pt x="0" y="167"/>
                    <a:pt x="48" y="215"/>
                  </a:cubicBezTo>
                  <a:lnTo>
                    <a:pt x="179" y="346"/>
                  </a:lnTo>
                  <a:cubicBezTo>
                    <a:pt x="214" y="369"/>
                    <a:pt x="238" y="369"/>
                    <a:pt x="274" y="369"/>
                  </a:cubicBezTo>
                  <a:cubicBezTo>
                    <a:pt x="298" y="369"/>
                    <a:pt x="333" y="357"/>
                    <a:pt x="357" y="346"/>
                  </a:cubicBezTo>
                  <a:cubicBezTo>
                    <a:pt x="405" y="298"/>
                    <a:pt x="405" y="215"/>
                    <a:pt x="357" y="167"/>
                  </a:cubicBezTo>
                  <a:lnTo>
                    <a:pt x="226" y="36"/>
                  </a:lnTo>
                  <a:cubicBezTo>
                    <a:pt x="197" y="12"/>
                    <a:pt x="164"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3" name="Google Shape;923;p44"/>
            <p:cNvSpPr/>
            <p:nvPr/>
          </p:nvSpPr>
          <p:spPr>
            <a:xfrm>
              <a:off x="6451700" y="1624923"/>
              <a:ext cx="12890" cy="11776"/>
            </a:xfrm>
            <a:custGeom>
              <a:avLst/>
              <a:gdLst/>
              <a:ahLst/>
              <a:cxnLst/>
              <a:rect l="l" t="t" r="r" b="b"/>
              <a:pathLst>
                <a:path w="405" h="370" extrusionOk="0">
                  <a:moveTo>
                    <a:pt x="272" y="1"/>
                  </a:moveTo>
                  <a:cubicBezTo>
                    <a:pt x="238" y="1"/>
                    <a:pt x="202" y="13"/>
                    <a:pt x="179" y="36"/>
                  </a:cubicBezTo>
                  <a:lnTo>
                    <a:pt x="48" y="167"/>
                  </a:lnTo>
                  <a:cubicBezTo>
                    <a:pt x="0" y="215"/>
                    <a:pt x="0" y="298"/>
                    <a:pt x="48" y="346"/>
                  </a:cubicBezTo>
                  <a:cubicBezTo>
                    <a:pt x="83" y="370"/>
                    <a:pt x="107" y="370"/>
                    <a:pt x="143" y="370"/>
                  </a:cubicBezTo>
                  <a:cubicBezTo>
                    <a:pt x="167" y="370"/>
                    <a:pt x="202" y="370"/>
                    <a:pt x="226" y="346"/>
                  </a:cubicBezTo>
                  <a:lnTo>
                    <a:pt x="357" y="215"/>
                  </a:lnTo>
                  <a:cubicBezTo>
                    <a:pt x="405" y="167"/>
                    <a:pt x="405" y="72"/>
                    <a:pt x="357" y="36"/>
                  </a:cubicBezTo>
                  <a:cubicBezTo>
                    <a:pt x="339" y="13"/>
                    <a:pt x="307"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4" name="Google Shape;924;p44"/>
            <p:cNvSpPr/>
            <p:nvPr/>
          </p:nvSpPr>
          <p:spPr>
            <a:xfrm>
              <a:off x="6324358" y="1751883"/>
              <a:ext cx="12922" cy="11776"/>
            </a:xfrm>
            <a:custGeom>
              <a:avLst/>
              <a:gdLst/>
              <a:ahLst/>
              <a:cxnLst/>
              <a:rect l="l" t="t" r="r" b="b"/>
              <a:pathLst>
                <a:path w="406" h="370" extrusionOk="0">
                  <a:moveTo>
                    <a:pt x="268" y="0"/>
                  </a:moveTo>
                  <a:cubicBezTo>
                    <a:pt x="236" y="0"/>
                    <a:pt x="203" y="12"/>
                    <a:pt x="179" y="36"/>
                  </a:cubicBezTo>
                  <a:lnTo>
                    <a:pt x="48" y="167"/>
                  </a:lnTo>
                  <a:cubicBezTo>
                    <a:pt x="1" y="227"/>
                    <a:pt x="1" y="298"/>
                    <a:pt x="48" y="346"/>
                  </a:cubicBezTo>
                  <a:cubicBezTo>
                    <a:pt x="72" y="369"/>
                    <a:pt x="108" y="369"/>
                    <a:pt x="132" y="369"/>
                  </a:cubicBezTo>
                  <a:cubicBezTo>
                    <a:pt x="167" y="369"/>
                    <a:pt x="191" y="358"/>
                    <a:pt x="227" y="346"/>
                  </a:cubicBezTo>
                  <a:lnTo>
                    <a:pt x="358" y="215"/>
                  </a:lnTo>
                  <a:cubicBezTo>
                    <a:pt x="405" y="167"/>
                    <a:pt x="405" y="72"/>
                    <a:pt x="358" y="36"/>
                  </a:cubicBezTo>
                  <a:cubicBezTo>
                    <a:pt x="334" y="12"/>
                    <a:pt x="3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5" name="Google Shape;925;p44"/>
            <p:cNvSpPr/>
            <p:nvPr/>
          </p:nvSpPr>
          <p:spPr>
            <a:xfrm>
              <a:off x="6304657" y="1653823"/>
              <a:ext cx="14036" cy="10567"/>
            </a:xfrm>
            <a:custGeom>
              <a:avLst/>
              <a:gdLst/>
              <a:ahLst/>
              <a:cxnLst/>
              <a:rect l="l" t="t" r="r" b="b"/>
              <a:pathLst>
                <a:path w="441" h="332" extrusionOk="0">
                  <a:moveTo>
                    <a:pt x="143" y="0"/>
                  </a:moveTo>
                  <a:cubicBezTo>
                    <a:pt x="97" y="0"/>
                    <a:pt x="51" y="25"/>
                    <a:pt x="24" y="69"/>
                  </a:cubicBezTo>
                  <a:cubicBezTo>
                    <a:pt x="0" y="129"/>
                    <a:pt x="24" y="212"/>
                    <a:pt x="84" y="236"/>
                  </a:cubicBezTo>
                  <a:lnTo>
                    <a:pt x="250" y="307"/>
                  </a:lnTo>
                  <a:cubicBezTo>
                    <a:pt x="262" y="307"/>
                    <a:pt x="274" y="331"/>
                    <a:pt x="298" y="331"/>
                  </a:cubicBezTo>
                  <a:cubicBezTo>
                    <a:pt x="334" y="331"/>
                    <a:pt x="381" y="295"/>
                    <a:pt x="417" y="260"/>
                  </a:cubicBezTo>
                  <a:cubicBezTo>
                    <a:pt x="441" y="200"/>
                    <a:pt x="417" y="117"/>
                    <a:pt x="358" y="93"/>
                  </a:cubicBezTo>
                  <a:lnTo>
                    <a:pt x="191" y="10"/>
                  </a:lnTo>
                  <a:cubicBezTo>
                    <a:pt x="176" y="3"/>
                    <a:pt x="159"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6" name="Google Shape;926;p44"/>
            <p:cNvSpPr/>
            <p:nvPr/>
          </p:nvSpPr>
          <p:spPr>
            <a:xfrm>
              <a:off x="6469874" y="1724511"/>
              <a:ext cx="14068" cy="10344"/>
            </a:xfrm>
            <a:custGeom>
              <a:avLst/>
              <a:gdLst/>
              <a:ahLst/>
              <a:cxnLst/>
              <a:rect l="l" t="t" r="r" b="b"/>
              <a:pathLst>
                <a:path w="442" h="325" extrusionOk="0">
                  <a:moveTo>
                    <a:pt x="140" y="1"/>
                  </a:moveTo>
                  <a:cubicBezTo>
                    <a:pt x="95" y="1"/>
                    <a:pt x="50" y="31"/>
                    <a:pt x="24" y="75"/>
                  </a:cubicBezTo>
                  <a:cubicBezTo>
                    <a:pt x="1" y="134"/>
                    <a:pt x="24" y="206"/>
                    <a:pt x="84" y="241"/>
                  </a:cubicBezTo>
                  <a:lnTo>
                    <a:pt x="251" y="313"/>
                  </a:lnTo>
                  <a:cubicBezTo>
                    <a:pt x="263" y="313"/>
                    <a:pt x="286" y="325"/>
                    <a:pt x="298" y="325"/>
                  </a:cubicBezTo>
                  <a:cubicBezTo>
                    <a:pt x="346" y="325"/>
                    <a:pt x="382" y="301"/>
                    <a:pt x="417" y="253"/>
                  </a:cubicBezTo>
                  <a:cubicBezTo>
                    <a:pt x="441" y="194"/>
                    <a:pt x="417" y="122"/>
                    <a:pt x="358" y="86"/>
                  </a:cubicBezTo>
                  <a:lnTo>
                    <a:pt x="191" y="15"/>
                  </a:lnTo>
                  <a:cubicBezTo>
                    <a:pt x="175" y="5"/>
                    <a:pt x="15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7" name="Google Shape;927;p44"/>
            <p:cNvSpPr/>
            <p:nvPr/>
          </p:nvSpPr>
          <p:spPr>
            <a:xfrm>
              <a:off x="6424392" y="1605158"/>
              <a:ext cx="11394" cy="13368"/>
            </a:xfrm>
            <a:custGeom>
              <a:avLst/>
              <a:gdLst/>
              <a:ahLst/>
              <a:cxnLst/>
              <a:rect l="l" t="t" r="r" b="b"/>
              <a:pathLst>
                <a:path w="358" h="420" extrusionOk="0">
                  <a:moveTo>
                    <a:pt x="212" y="0"/>
                  </a:moveTo>
                  <a:cubicBezTo>
                    <a:pt x="168" y="0"/>
                    <a:pt x="125" y="31"/>
                    <a:pt x="108" y="74"/>
                  </a:cubicBezTo>
                  <a:lnTo>
                    <a:pt x="25" y="229"/>
                  </a:lnTo>
                  <a:cubicBezTo>
                    <a:pt x="1" y="288"/>
                    <a:pt x="25" y="372"/>
                    <a:pt x="84" y="396"/>
                  </a:cubicBezTo>
                  <a:cubicBezTo>
                    <a:pt x="108" y="419"/>
                    <a:pt x="120" y="419"/>
                    <a:pt x="132" y="419"/>
                  </a:cubicBezTo>
                  <a:cubicBezTo>
                    <a:pt x="179" y="419"/>
                    <a:pt x="215" y="384"/>
                    <a:pt x="251" y="336"/>
                  </a:cubicBezTo>
                  <a:lnTo>
                    <a:pt x="322" y="181"/>
                  </a:lnTo>
                  <a:cubicBezTo>
                    <a:pt x="358" y="122"/>
                    <a:pt x="322" y="38"/>
                    <a:pt x="263" y="15"/>
                  </a:cubicBezTo>
                  <a:cubicBezTo>
                    <a:pt x="246" y="5"/>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8" name="Google Shape;928;p44"/>
            <p:cNvSpPr/>
            <p:nvPr/>
          </p:nvSpPr>
          <p:spPr>
            <a:xfrm>
              <a:off x="6353926" y="1770916"/>
              <a:ext cx="11394" cy="13208"/>
            </a:xfrm>
            <a:custGeom>
              <a:avLst/>
              <a:gdLst/>
              <a:ahLst/>
              <a:cxnLst/>
              <a:rect l="l" t="t" r="r" b="b"/>
              <a:pathLst>
                <a:path w="358" h="415" extrusionOk="0">
                  <a:moveTo>
                    <a:pt x="214" y="0"/>
                  </a:moveTo>
                  <a:cubicBezTo>
                    <a:pt x="168" y="0"/>
                    <a:pt x="122" y="25"/>
                    <a:pt x="96" y="69"/>
                  </a:cubicBezTo>
                  <a:lnTo>
                    <a:pt x="24" y="236"/>
                  </a:lnTo>
                  <a:cubicBezTo>
                    <a:pt x="0" y="295"/>
                    <a:pt x="24" y="367"/>
                    <a:pt x="84" y="402"/>
                  </a:cubicBezTo>
                  <a:cubicBezTo>
                    <a:pt x="96" y="402"/>
                    <a:pt x="119" y="414"/>
                    <a:pt x="131" y="414"/>
                  </a:cubicBezTo>
                  <a:cubicBezTo>
                    <a:pt x="179" y="414"/>
                    <a:pt x="215" y="391"/>
                    <a:pt x="250" y="343"/>
                  </a:cubicBezTo>
                  <a:lnTo>
                    <a:pt x="322" y="176"/>
                  </a:lnTo>
                  <a:cubicBezTo>
                    <a:pt x="357" y="117"/>
                    <a:pt x="322" y="45"/>
                    <a:pt x="262" y="10"/>
                  </a:cubicBezTo>
                  <a:cubicBezTo>
                    <a:pt x="247" y="3"/>
                    <a:pt x="231"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9" name="Google Shape;929;p44"/>
            <p:cNvSpPr/>
            <p:nvPr/>
          </p:nvSpPr>
          <p:spPr>
            <a:xfrm>
              <a:off x="6355040" y="1604363"/>
              <a:ext cx="11044" cy="13399"/>
            </a:xfrm>
            <a:custGeom>
              <a:avLst/>
              <a:gdLst/>
              <a:ahLst/>
              <a:cxnLst/>
              <a:rect l="l" t="t" r="r" b="b"/>
              <a:pathLst>
                <a:path w="347" h="421" extrusionOk="0">
                  <a:moveTo>
                    <a:pt x="127" y="1"/>
                  </a:moveTo>
                  <a:cubicBezTo>
                    <a:pt x="116" y="1"/>
                    <a:pt x="106" y="2"/>
                    <a:pt x="96" y="4"/>
                  </a:cubicBezTo>
                  <a:cubicBezTo>
                    <a:pt x="37" y="40"/>
                    <a:pt x="1" y="111"/>
                    <a:pt x="25" y="171"/>
                  </a:cubicBezTo>
                  <a:lnTo>
                    <a:pt x="96" y="337"/>
                  </a:lnTo>
                  <a:cubicBezTo>
                    <a:pt x="120" y="397"/>
                    <a:pt x="168" y="421"/>
                    <a:pt x="215" y="421"/>
                  </a:cubicBezTo>
                  <a:cubicBezTo>
                    <a:pt x="227" y="421"/>
                    <a:pt x="239" y="421"/>
                    <a:pt x="263" y="409"/>
                  </a:cubicBezTo>
                  <a:cubicBezTo>
                    <a:pt x="322" y="373"/>
                    <a:pt x="346" y="301"/>
                    <a:pt x="334" y="242"/>
                  </a:cubicBezTo>
                  <a:lnTo>
                    <a:pt x="263" y="75"/>
                  </a:lnTo>
                  <a:cubicBezTo>
                    <a:pt x="233" y="26"/>
                    <a:pt x="179"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30" name="Google Shape;930;p44"/>
            <p:cNvSpPr/>
            <p:nvPr/>
          </p:nvSpPr>
          <p:spPr>
            <a:xfrm>
              <a:off x="6422514" y="1771489"/>
              <a:ext cx="11012" cy="13017"/>
            </a:xfrm>
            <a:custGeom>
              <a:avLst/>
              <a:gdLst/>
              <a:ahLst/>
              <a:cxnLst/>
              <a:rect l="l" t="t" r="r" b="b"/>
              <a:pathLst>
                <a:path w="346" h="409" extrusionOk="0">
                  <a:moveTo>
                    <a:pt x="151" y="1"/>
                  </a:moveTo>
                  <a:cubicBezTo>
                    <a:pt x="130" y="1"/>
                    <a:pt x="107" y="5"/>
                    <a:pt x="84" y="15"/>
                  </a:cubicBezTo>
                  <a:cubicBezTo>
                    <a:pt x="24" y="39"/>
                    <a:pt x="0" y="111"/>
                    <a:pt x="12" y="170"/>
                  </a:cubicBezTo>
                  <a:lnTo>
                    <a:pt x="84" y="337"/>
                  </a:lnTo>
                  <a:cubicBezTo>
                    <a:pt x="107" y="384"/>
                    <a:pt x="143" y="408"/>
                    <a:pt x="203" y="408"/>
                  </a:cubicBezTo>
                  <a:cubicBezTo>
                    <a:pt x="227" y="408"/>
                    <a:pt x="238" y="408"/>
                    <a:pt x="250" y="396"/>
                  </a:cubicBezTo>
                  <a:cubicBezTo>
                    <a:pt x="310" y="373"/>
                    <a:pt x="346" y="289"/>
                    <a:pt x="322" y="230"/>
                  </a:cubicBezTo>
                  <a:lnTo>
                    <a:pt x="250" y="63"/>
                  </a:lnTo>
                  <a:cubicBezTo>
                    <a:pt x="242" y="29"/>
                    <a:pt x="20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31" name="Google Shape;931;p44"/>
            <p:cNvSpPr/>
            <p:nvPr/>
          </p:nvSpPr>
          <p:spPr>
            <a:xfrm>
              <a:off x="6470637" y="1655541"/>
              <a:ext cx="14036" cy="10726"/>
            </a:xfrm>
            <a:custGeom>
              <a:avLst/>
              <a:gdLst/>
              <a:ahLst/>
              <a:cxnLst/>
              <a:rect l="l" t="t" r="r" b="b"/>
              <a:pathLst>
                <a:path w="441" h="337" extrusionOk="0">
                  <a:moveTo>
                    <a:pt x="293" y="0"/>
                  </a:moveTo>
                  <a:cubicBezTo>
                    <a:pt x="282" y="0"/>
                    <a:pt x="272" y="1"/>
                    <a:pt x="262" y="3"/>
                  </a:cubicBezTo>
                  <a:lnTo>
                    <a:pt x="96" y="75"/>
                  </a:lnTo>
                  <a:cubicBezTo>
                    <a:pt x="36" y="110"/>
                    <a:pt x="0" y="182"/>
                    <a:pt x="24" y="241"/>
                  </a:cubicBezTo>
                  <a:cubicBezTo>
                    <a:pt x="48" y="301"/>
                    <a:pt x="96" y="337"/>
                    <a:pt x="143" y="337"/>
                  </a:cubicBezTo>
                  <a:cubicBezTo>
                    <a:pt x="155" y="337"/>
                    <a:pt x="167" y="337"/>
                    <a:pt x="179" y="313"/>
                  </a:cubicBezTo>
                  <a:lnTo>
                    <a:pt x="346" y="241"/>
                  </a:lnTo>
                  <a:cubicBezTo>
                    <a:pt x="405" y="217"/>
                    <a:pt x="441" y="134"/>
                    <a:pt x="417" y="75"/>
                  </a:cubicBezTo>
                  <a:cubicBezTo>
                    <a:pt x="397" y="25"/>
                    <a:pt x="344"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32" name="Google Shape;932;p44"/>
            <p:cNvSpPr/>
            <p:nvPr/>
          </p:nvSpPr>
          <p:spPr>
            <a:xfrm>
              <a:off x="6303893" y="1723175"/>
              <a:ext cx="13686" cy="10153"/>
            </a:xfrm>
            <a:custGeom>
              <a:avLst/>
              <a:gdLst/>
              <a:ahLst/>
              <a:cxnLst/>
              <a:rect l="l" t="t" r="r" b="b"/>
              <a:pathLst>
                <a:path w="430" h="319" extrusionOk="0">
                  <a:moveTo>
                    <a:pt x="317" y="0"/>
                  </a:moveTo>
                  <a:cubicBezTo>
                    <a:pt x="299" y="0"/>
                    <a:pt x="281" y="3"/>
                    <a:pt x="263" y="9"/>
                  </a:cubicBezTo>
                  <a:lnTo>
                    <a:pt x="96" y="81"/>
                  </a:lnTo>
                  <a:cubicBezTo>
                    <a:pt x="36" y="117"/>
                    <a:pt x="1" y="188"/>
                    <a:pt x="24" y="248"/>
                  </a:cubicBezTo>
                  <a:cubicBezTo>
                    <a:pt x="36" y="295"/>
                    <a:pt x="84" y="319"/>
                    <a:pt x="144" y="319"/>
                  </a:cubicBezTo>
                  <a:cubicBezTo>
                    <a:pt x="155" y="319"/>
                    <a:pt x="167" y="319"/>
                    <a:pt x="179" y="307"/>
                  </a:cubicBezTo>
                  <a:lnTo>
                    <a:pt x="346" y="236"/>
                  </a:lnTo>
                  <a:cubicBezTo>
                    <a:pt x="405" y="200"/>
                    <a:pt x="429" y="128"/>
                    <a:pt x="417" y="69"/>
                  </a:cubicBezTo>
                  <a:cubicBezTo>
                    <a:pt x="409" y="25"/>
                    <a:pt x="367"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pic>
        <p:nvPicPr>
          <p:cNvPr id="933" name="Google Shape;933;p44" title="Gráfico">
            <a:hlinkClick r:id="rId4"/>
          </p:cNvPr>
          <p:cNvPicPr preferRelativeResize="0"/>
          <p:nvPr/>
        </p:nvPicPr>
        <p:blipFill>
          <a:blip r:embed="rId5">
            <a:alphaModFix/>
          </a:blip>
          <a:stretch>
            <a:fillRect/>
          </a:stretch>
        </p:blipFill>
        <p:spPr>
          <a:xfrm>
            <a:off x="4778175" y="2459575"/>
            <a:ext cx="3569625" cy="2148925"/>
          </a:xfrm>
          <a:prstGeom prst="rect">
            <a:avLst/>
          </a:prstGeom>
          <a:noFill/>
          <a:ln>
            <a:noFill/>
          </a:ln>
        </p:spPr>
      </p:pic>
      <p:pic>
        <p:nvPicPr>
          <p:cNvPr id="934" name="Google Shape;934;p44" title="Gráfico">
            <a:hlinkClick r:id="rId4"/>
          </p:cNvPr>
          <p:cNvPicPr preferRelativeResize="0"/>
          <p:nvPr/>
        </p:nvPicPr>
        <p:blipFill>
          <a:blip r:embed="rId6">
            <a:alphaModFix/>
          </a:blip>
          <a:stretch>
            <a:fillRect/>
          </a:stretch>
        </p:blipFill>
        <p:spPr>
          <a:xfrm>
            <a:off x="743049" y="2839078"/>
            <a:ext cx="3789901" cy="1448961"/>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45"/>
          <p:cNvSpPr txBox="1">
            <a:spLocks noGrp="1"/>
          </p:cNvSpPr>
          <p:nvPr>
            <p:ph type="title"/>
          </p:nvPr>
        </p:nvSpPr>
        <p:spPr>
          <a:xfrm>
            <a:off x="-414304" y="320388"/>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مطالعات موردی</a:t>
            </a:r>
            <a:endParaRPr dirty="0">
              <a:cs typeface="B Nazanin" panose="00000400000000000000" pitchFamily="2" charset="-78"/>
            </a:endParaRPr>
          </a:p>
        </p:txBody>
      </p:sp>
      <p:sp>
        <p:nvSpPr>
          <p:cNvPr id="940" name="Google Shape;940;p45"/>
          <p:cNvSpPr txBox="1">
            <a:spLocks noGrp="1"/>
          </p:cNvSpPr>
          <p:nvPr>
            <p:ph type="subTitle" idx="4294967295"/>
          </p:nvPr>
        </p:nvSpPr>
        <p:spPr>
          <a:xfrm>
            <a:off x="1802407" y="1164475"/>
            <a:ext cx="2179800" cy="684900"/>
          </a:xfrm>
          <a:prstGeom prst="rect">
            <a:avLst/>
          </a:prstGeom>
        </p:spPr>
        <p:txBody>
          <a:bodyPr spcFirstLastPara="1" wrap="square" lIns="91425" tIns="91425" rIns="91425" bIns="91425" anchor="b" anchorCtr="0">
            <a:noAutofit/>
          </a:bodyPr>
          <a:lstStyle/>
          <a:p>
            <a:pPr marL="0" lvl="0" indent="0" algn="r" rtl="1">
              <a:buNone/>
            </a:pPr>
            <a:r>
              <a:rPr lang="fa-IR" sz="1800" dirty="0">
                <a:solidFill>
                  <a:schemeClr val="dk1"/>
                </a:solidFill>
                <a:latin typeface="Alatsi"/>
                <a:ea typeface="Alatsi"/>
                <a:cs typeface="B Nazanin" panose="00000400000000000000" pitchFamily="2" charset="-78"/>
                <a:sym typeface="Alatsi"/>
              </a:rPr>
              <a:t>هدیه اینستاگرام</a:t>
            </a:r>
            <a:endParaRPr sz="1800" dirty="0">
              <a:solidFill>
                <a:schemeClr val="dk1"/>
              </a:solidFill>
              <a:latin typeface="Alatsi"/>
              <a:ea typeface="Alatsi"/>
              <a:cs typeface="B Nazanin" panose="00000400000000000000" pitchFamily="2" charset="-78"/>
              <a:sym typeface="Alatsi"/>
            </a:endParaRPr>
          </a:p>
        </p:txBody>
      </p:sp>
      <p:sp>
        <p:nvSpPr>
          <p:cNvPr id="941" name="Google Shape;941;p45"/>
          <p:cNvSpPr txBox="1">
            <a:spLocks noGrp="1"/>
          </p:cNvSpPr>
          <p:nvPr>
            <p:ph type="subTitle" idx="4294967295"/>
          </p:nvPr>
        </p:nvSpPr>
        <p:spPr>
          <a:xfrm>
            <a:off x="1802399" y="1773172"/>
            <a:ext cx="2179800" cy="441900"/>
          </a:xfrm>
          <a:prstGeom prst="rect">
            <a:avLst/>
          </a:prstGeom>
        </p:spPr>
        <p:txBody>
          <a:bodyPr spcFirstLastPara="1" wrap="square" lIns="91425" tIns="91425" rIns="91425" bIns="91425" anchor="t" anchorCtr="0">
            <a:noAutofit/>
          </a:bodyPr>
          <a:lstStyle/>
          <a:p>
            <a:pPr marL="0" lvl="0" indent="0" algn="r" rtl="1">
              <a:buNone/>
            </a:pPr>
            <a:r>
              <a:rPr lang="fa-IR" dirty="0">
                <a:cs typeface="B Nazanin" panose="00000400000000000000" pitchFamily="2" charset="-78"/>
              </a:rPr>
              <a:t>یک هدیه محصول برای دومین سالگرد ما</a:t>
            </a:r>
            <a:endParaRPr dirty="0">
              <a:cs typeface="B Nazanin" panose="00000400000000000000" pitchFamily="2" charset="-78"/>
            </a:endParaRPr>
          </a:p>
        </p:txBody>
      </p:sp>
      <p:sp>
        <p:nvSpPr>
          <p:cNvPr id="942" name="Google Shape;942;p45"/>
          <p:cNvSpPr txBox="1">
            <a:spLocks noGrp="1"/>
          </p:cNvSpPr>
          <p:nvPr>
            <p:ph type="subTitle" idx="4294967295"/>
          </p:nvPr>
        </p:nvSpPr>
        <p:spPr>
          <a:xfrm>
            <a:off x="796700" y="2245475"/>
            <a:ext cx="2709300" cy="487500"/>
          </a:xfrm>
          <a:prstGeom prst="rect">
            <a:avLst/>
          </a:prstGeom>
        </p:spPr>
        <p:txBody>
          <a:bodyPr spcFirstLastPara="1" wrap="square" lIns="91425" tIns="91425" rIns="91425" bIns="91425" anchor="b" anchorCtr="0">
            <a:noAutofit/>
          </a:bodyPr>
          <a:lstStyle/>
          <a:p>
            <a:pPr marL="0" lvl="0" indent="0" algn="r" rtl="1">
              <a:buNone/>
            </a:pPr>
            <a:r>
              <a:rPr lang="fa-IR" sz="1800" dirty="0">
                <a:solidFill>
                  <a:schemeClr val="dk1"/>
                </a:solidFill>
                <a:latin typeface="Alatsi"/>
                <a:ea typeface="Alatsi"/>
                <a:cs typeface="B Nazanin" panose="00000400000000000000" pitchFamily="2" charset="-78"/>
                <a:sym typeface="Alatsi"/>
              </a:rPr>
              <a:t>رویکرد</a:t>
            </a:r>
            <a:endParaRPr sz="1800" dirty="0">
              <a:solidFill>
                <a:schemeClr val="dk1"/>
              </a:solidFill>
              <a:latin typeface="Alatsi"/>
              <a:ea typeface="Alatsi"/>
              <a:cs typeface="B Nazanin" panose="00000400000000000000" pitchFamily="2" charset="-78"/>
              <a:sym typeface="Alatsi"/>
            </a:endParaRPr>
          </a:p>
        </p:txBody>
      </p:sp>
      <p:sp>
        <p:nvSpPr>
          <p:cNvPr id="943" name="Google Shape;943;p45"/>
          <p:cNvSpPr txBox="1">
            <a:spLocks noGrp="1"/>
          </p:cNvSpPr>
          <p:nvPr>
            <p:ph type="subTitle" idx="4294967295"/>
          </p:nvPr>
        </p:nvSpPr>
        <p:spPr>
          <a:xfrm>
            <a:off x="796700" y="2722675"/>
            <a:ext cx="2709300" cy="1885500"/>
          </a:xfrm>
          <a:prstGeom prst="rect">
            <a:avLst/>
          </a:prstGeom>
        </p:spPr>
        <p:txBody>
          <a:bodyPr spcFirstLastPara="1" wrap="square" lIns="91425" tIns="91425" rIns="91425" bIns="91425" anchor="t" anchorCtr="0">
            <a:noAutofit/>
          </a:bodyPr>
          <a:lstStyle/>
          <a:p>
            <a:pPr marL="342900" lvl="0" algn="r" rtl="1"/>
            <a:r>
              <a:rPr lang="fa-IR" dirty="0">
                <a:cs typeface="B Nazanin" panose="00000400000000000000" pitchFamily="2" charset="-78"/>
              </a:rPr>
              <a:t>آماده کردن مجموعه‌ای از پست‌ها و استوری‌ها که می‌توانیم در اینستاگرام به اشتراک بگذاریم تا افراد بیشتری درباره برند ما بدانند</a:t>
            </a:r>
          </a:p>
          <a:p>
            <a:pPr marL="342900" lvl="0" algn="r" rtl="1"/>
            <a:r>
              <a:rPr lang="fa-IR" dirty="0">
                <a:cs typeface="B Nazanin" panose="00000400000000000000" pitchFamily="2" charset="-78"/>
              </a:rPr>
              <a:t>اگر محتوای ما جذاب و به اشتراک گذاری آسان باشد، می توانیم بیشتر به اشتراک گذاشته شویم و به ویروسی شدن برسیم</a:t>
            </a:r>
            <a:endParaRPr dirty="0">
              <a:cs typeface="B Nazanin" panose="00000400000000000000" pitchFamily="2" charset="-78"/>
            </a:endParaRPr>
          </a:p>
        </p:txBody>
      </p:sp>
      <p:sp>
        <p:nvSpPr>
          <p:cNvPr id="944" name="Google Shape;944;p45"/>
          <p:cNvSpPr txBox="1">
            <a:spLocks noGrp="1"/>
          </p:cNvSpPr>
          <p:nvPr>
            <p:ph type="subTitle" idx="4294967295"/>
          </p:nvPr>
        </p:nvSpPr>
        <p:spPr>
          <a:xfrm>
            <a:off x="4463991" y="1164475"/>
            <a:ext cx="2516400" cy="441900"/>
          </a:xfrm>
          <a:prstGeom prst="rect">
            <a:avLst/>
          </a:prstGeom>
        </p:spPr>
        <p:txBody>
          <a:bodyPr spcFirstLastPara="1" wrap="square" lIns="91425" tIns="91425" rIns="91425" bIns="91425" anchor="b" anchorCtr="0">
            <a:noAutofit/>
          </a:bodyPr>
          <a:lstStyle/>
          <a:p>
            <a:pPr marL="0" lvl="0" indent="0" algn="r" rtl="1">
              <a:buNone/>
            </a:pPr>
            <a:r>
              <a:rPr lang="fa-IR" sz="1800" dirty="0">
                <a:solidFill>
                  <a:schemeClr val="dk1"/>
                </a:solidFill>
                <a:latin typeface="Alatsi"/>
                <a:ea typeface="Alatsi"/>
                <a:cs typeface="B Nazanin" panose="00000400000000000000" pitchFamily="2" charset="-78"/>
                <a:sym typeface="Alatsi"/>
              </a:rPr>
              <a:t>نتایج</a:t>
            </a:r>
            <a:endParaRPr sz="1800" dirty="0">
              <a:solidFill>
                <a:schemeClr val="dk1"/>
              </a:solidFill>
              <a:latin typeface="Alatsi"/>
              <a:ea typeface="Alatsi"/>
              <a:cs typeface="B Nazanin" panose="00000400000000000000" pitchFamily="2" charset="-78"/>
              <a:sym typeface="Alatsi"/>
            </a:endParaRPr>
          </a:p>
        </p:txBody>
      </p:sp>
      <p:sp>
        <p:nvSpPr>
          <p:cNvPr id="945" name="Google Shape;945;p45"/>
          <p:cNvSpPr txBox="1">
            <a:spLocks noGrp="1"/>
          </p:cNvSpPr>
          <p:nvPr>
            <p:ph type="subTitle" idx="4294967295"/>
          </p:nvPr>
        </p:nvSpPr>
        <p:spPr>
          <a:xfrm>
            <a:off x="4464010" y="2696661"/>
            <a:ext cx="1287000" cy="441900"/>
          </a:xfrm>
          <a:prstGeom prst="rect">
            <a:avLst/>
          </a:prstGeom>
        </p:spPr>
        <p:txBody>
          <a:bodyPr spcFirstLastPara="1" wrap="square" lIns="91425" tIns="91425" rIns="91425" bIns="91425" anchor="t" anchorCtr="0">
            <a:noAutofit/>
          </a:bodyPr>
          <a:lstStyle/>
          <a:p>
            <a:pPr marL="0" lvl="0" indent="0" algn="ctr" rtl="1">
              <a:buNone/>
            </a:pPr>
            <a:r>
              <a:rPr lang="fa-IR" dirty="0">
                <a:cs typeface="B Nazanin" panose="00000400000000000000" pitchFamily="2" charset="-78"/>
              </a:rPr>
              <a:t>افزایش سهام</a:t>
            </a:r>
            <a:endParaRPr dirty="0">
              <a:cs typeface="B Nazanin" panose="00000400000000000000" pitchFamily="2" charset="-78"/>
            </a:endParaRPr>
          </a:p>
        </p:txBody>
      </p:sp>
      <p:sp>
        <p:nvSpPr>
          <p:cNvPr id="946" name="Google Shape;946;p45"/>
          <p:cNvSpPr txBox="1">
            <a:spLocks noGrp="1"/>
          </p:cNvSpPr>
          <p:nvPr>
            <p:ph type="subTitle" idx="4294967295"/>
          </p:nvPr>
        </p:nvSpPr>
        <p:spPr>
          <a:xfrm>
            <a:off x="5751114" y="2696661"/>
            <a:ext cx="1287000" cy="441900"/>
          </a:xfrm>
          <a:prstGeom prst="rect">
            <a:avLst/>
          </a:prstGeom>
        </p:spPr>
        <p:txBody>
          <a:bodyPr spcFirstLastPara="1" wrap="square" lIns="91425" tIns="91425" rIns="91425" bIns="91425" anchor="t" anchorCtr="0">
            <a:noAutofit/>
          </a:bodyPr>
          <a:lstStyle/>
          <a:p>
            <a:pPr marL="0" lvl="0" indent="0" algn="ctr" rtl="1">
              <a:buNone/>
            </a:pPr>
            <a:r>
              <a:rPr lang="fa-IR" dirty="0">
                <a:cs typeface="B Nazanin" panose="00000400000000000000" pitchFamily="2" charset="-78"/>
              </a:rPr>
              <a:t>افزایش فالوور</a:t>
            </a:r>
            <a:endParaRPr dirty="0">
              <a:cs typeface="B Nazanin" panose="00000400000000000000" pitchFamily="2" charset="-78"/>
            </a:endParaRPr>
          </a:p>
        </p:txBody>
      </p:sp>
      <p:sp>
        <p:nvSpPr>
          <p:cNvPr id="947" name="Google Shape;947;p45"/>
          <p:cNvSpPr txBox="1">
            <a:spLocks noGrp="1"/>
          </p:cNvSpPr>
          <p:nvPr>
            <p:ph type="subTitle" idx="4294967295"/>
          </p:nvPr>
        </p:nvSpPr>
        <p:spPr>
          <a:xfrm>
            <a:off x="7038219" y="2696661"/>
            <a:ext cx="1287000" cy="441900"/>
          </a:xfrm>
          <a:prstGeom prst="rect">
            <a:avLst/>
          </a:prstGeom>
        </p:spPr>
        <p:txBody>
          <a:bodyPr spcFirstLastPara="1" wrap="square" lIns="91425" tIns="91425" rIns="91425" bIns="91425" anchor="t" anchorCtr="0">
            <a:noAutofit/>
          </a:bodyPr>
          <a:lstStyle/>
          <a:p>
            <a:pPr marL="0" lvl="0" indent="0" algn="ctr" rtl="1">
              <a:buNone/>
            </a:pPr>
            <a:r>
              <a:rPr lang="fa-IR" dirty="0">
                <a:cs typeface="B Nazanin" panose="00000400000000000000" pitchFamily="2" charset="-78"/>
              </a:rPr>
              <a:t>افزایش کلیک</a:t>
            </a:r>
            <a:endParaRPr dirty="0">
              <a:cs typeface="B Nazanin" panose="00000400000000000000" pitchFamily="2" charset="-78"/>
            </a:endParaRPr>
          </a:p>
        </p:txBody>
      </p:sp>
      <p:sp>
        <p:nvSpPr>
          <p:cNvPr id="948" name="Google Shape;948;p45"/>
          <p:cNvSpPr txBox="1">
            <a:spLocks noGrp="1"/>
          </p:cNvSpPr>
          <p:nvPr>
            <p:ph type="subTitle" idx="4294967295"/>
          </p:nvPr>
        </p:nvSpPr>
        <p:spPr>
          <a:xfrm>
            <a:off x="4463997" y="3300925"/>
            <a:ext cx="1780200" cy="441900"/>
          </a:xfrm>
          <a:prstGeom prst="rect">
            <a:avLst/>
          </a:prstGeom>
        </p:spPr>
        <p:txBody>
          <a:bodyPr spcFirstLastPara="1" wrap="square" lIns="91425" tIns="91425" rIns="91425" bIns="91425" anchor="t" anchorCtr="0">
            <a:noAutofit/>
          </a:bodyPr>
          <a:lstStyle/>
          <a:p>
            <a:pPr marL="0" lvl="0" indent="0" algn="r" rtl="1">
              <a:buNone/>
            </a:pPr>
            <a:r>
              <a:rPr lang="fa-IR" sz="1400" dirty="0">
                <a:solidFill>
                  <a:schemeClr val="dk1"/>
                </a:solidFill>
                <a:latin typeface="Alatsi"/>
                <a:ea typeface="Alatsi"/>
                <a:cs typeface="B Nazanin" panose="00000400000000000000" pitchFamily="2" charset="-78"/>
                <a:sym typeface="Alatsi"/>
              </a:rPr>
              <a:t>کلید 1</a:t>
            </a:r>
            <a:endParaRPr sz="1400" dirty="0">
              <a:solidFill>
                <a:schemeClr val="dk1"/>
              </a:solidFill>
              <a:latin typeface="Alatsi"/>
              <a:ea typeface="Alatsi"/>
              <a:cs typeface="B Nazanin" panose="00000400000000000000" pitchFamily="2" charset="-78"/>
              <a:sym typeface="Alatsi"/>
            </a:endParaRPr>
          </a:p>
        </p:txBody>
      </p:sp>
      <p:sp>
        <p:nvSpPr>
          <p:cNvPr id="949" name="Google Shape;949;p45"/>
          <p:cNvSpPr txBox="1">
            <a:spLocks noGrp="1"/>
          </p:cNvSpPr>
          <p:nvPr>
            <p:ph type="subTitle" idx="4294967295"/>
          </p:nvPr>
        </p:nvSpPr>
        <p:spPr>
          <a:xfrm>
            <a:off x="4463997" y="4148200"/>
            <a:ext cx="1780200" cy="441900"/>
          </a:xfrm>
          <a:prstGeom prst="rect">
            <a:avLst/>
          </a:prstGeom>
        </p:spPr>
        <p:txBody>
          <a:bodyPr spcFirstLastPara="1" wrap="square" lIns="91425" tIns="91425" rIns="91425" bIns="91425" anchor="t" anchorCtr="0">
            <a:noAutofit/>
          </a:bodyPr>
          <a:lstStyle/>
          <a:p>
            <a:pPr marL="0" lvl="0" indent="0" algn="r" rtl="1">
              <a:buNone/>
            </a:pPr>
            <a:r>
              <a:rPr lang="fa-IR" sz="1400" dirty="0">
                <a:solidFill>
                  <a:schemeClr val="dk1"/>
                </a:solidFill>
                <a:latin typeface="Alatsi"/>
                <a:ea typeface="Alatsi"/>
                <a:cs typeface="B Nazanin" panose="00000400000000000000" pitchFamily="2" charset="-78"/>
                <a:sym typeface="Alatsi"/>
              </a:rPr>
              <a:t>کلید 2</a:t>
            </a:r>
            <a:endParaRPr sz="1400" dirty="0">
              <a:solidFill>
                <a:schemeClr val="dk1"/>
              </a:solidFill>
              <a:latin typeface="Alatsi"/>
              <a:ea typeface="Alatsi"/>
              <a:cs typeface="B Nazanin" panose="00000400000000000000" pitchFamily="2" charset="-78"/>
              <a:sym typeface="Alatsi"/>
            </a:endParaRPr>
          </a:p>
        </p:txBody>
      </p:sp>
      <p:sp>
        <p:nvSpPr>
          <p:cNvPr id="950" name="Google Shape;950;p45"/>
          <p:cNvSpPr txBox="1">
            <a:spLocks noGrp="1"/>
          </p:cNvSpPr>
          <p:nvPr>
            <p:ph type="subTitle" idx="4294967295"/>
          </p:nvPr>
        </p:nvSpPr>
        <p:spPr>
          <a:xfrm>
            <a:off x="6244200" y="3300925"/>
            <a:ext cx="2370900" cy="684900"/>
          </a:xfrm>
          <a:prstGeom prst="rect">
            <a:avLst/>
          </a:prstGeom>
        </p:spPr>
        <p:txBody>
          <a:bodyPr spcFirstLastPara="1" wrap="square" lIns="91425" tIns="91425" rIns="91425" bIns="91425" anchor="t" anchorCtr="0">
            <a:noAutofit/>
          </a:bodyPr>
          <a:lstStyle/>
          <a:p>
            <a:pPr marL="0" lvl="0" indent="0" algn="r" rtl="1">
              <a:buNone/>
            </a:pPr>
            <a:r>
              <a:rPr lang="fa-IR" dirty="0">
                <a:cs typeface="B Nazanin" panose="00000400000000000000" pitchFamily="2" charset="-78"/>
              </a:rPr>
              <a:t>محتوای پست شده در روزهای هفته بیشتر به اشتراک گذاشته می شود</a:t>
            </a:r>
            <a:endParaRPr dirty="0">
              <a:cs typeface="B Nazanin" panose="00000400000000000000" pitchFamily="2" charset="-78"/>
            </a:endParaRPr>
          </a:p>
        </p:txBody>
      </p:sp>
      <p:sp>
        <p:nvSpPr>
          <p:cNvPr id="951" name="Google Shape;951;p45"/>
          <p:cNvSpPr txBox="1">
            <a:spLocks noGrp="1"/>
          </p:cNvSpPr>
          <p:nvPr>
            <p:ph type="subTitle" idx="4294967295"/>
          </p:nvPr>
        </p:nvSpPr>
        <p:spPr>
          <a:xfrm>
            <a:off x="6244200" y="4148200"/>
            <a:ext cx="2370900" cy="684900"/>
          </a:xfrm>
          <a:prstGeom prst="rect">
            <a:avLst/>
          </a:prstGeom>
        </p:spPr>
        <p:txBody>
          <a:bodyPr spcFirstLastPara="1" wrap="square" lIns="91425" tIns="91425" rIns="91425" bIns="91425" anchor="t" anchorCtr="0">
            <a:noAutofit/>
          </a:bodyPr>
          <a:lstStyle/>
          <a:p>
            <a:pPr marL="0" lvl="0" indent="0" algn="r" rtl="1">
              <a:buNone/>
            </a:pPr>
            <a:r>
              <a:rPr lang="fa-IR" dirty="0">
                <a:cs typeface="B Nazanin" panose="00000400000000000000" pitchFamily="2" charset="-78"/>
              </a:rPr>
              <a:t>ما باید محتوای جدیدی طراحی کنیم تا کاربران جدید را حفظ کنیم</a:t>
            </a:r>
            <a:endParaRPr dirty="0">
              <a:cs typeface="B Nazanin" panose="00000400000000000000" pitchFamily="2" charset="-78"/>
            </a:endParaRPr>
          </a:p>
        </p:txBody>
      </p:sp>
      <p:sp>
        <p:nvSpPr>
          <p:cNvPr id="952" name="Google Shape;952;p45"/>
          <p:cNvSpPr/>
          <p:nvPr/>
        </p:nvSpPr>
        <p:spPr>
          <a:xfrm>
            <a:off x="4662533" y="1793650"/>
            <a:ext cx="826800" cy="82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chemeClr val="accent4"/>
              </a:solidFill>
              <a:cs typeface="B Nazanin" panose="00000400000000000000" pitchFamily="2" charset="-78"/>
            </a:endParaRPr>
          </a:p>
        </p:txBody>
      </p:sp>
      <p:sp>
        <p:nvSpPr>
          <p:cNvPr id="953" name="Google Shape;953;p45"/>
          <p:cNvSpPr/>
          <p:nvPr/>
        </p:nvSpPr>
        <p:spPr>
          <a:xfrm rot="5400000" flipH="1">
            <a:off x="4662478" y="1793600"/>
            <a:ext cx="826800" cy="826800"/>
          </a:xfrm>
          <a:prstGeom prst="blockArc">
            <a:avLst>
              <a:gd name="adj1" fmla="val 16198352"/>
              <a:gd name="adj2" fmla="val 21598127"/>
              <a:gd name="adj3" fmla="val 137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4" name="Google Shape;954;p45"/>
          <p:cNvSpPr/>
          <p:nvPr/>
        </p:nvSpPr>
        <p:spPr>
          <a:xfrm>
            <a:off x="5981135" y="1793650"/>
            <a:ext cx="826800" cy="82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chemeClr val="accent4"/>
              </a:solidFill>
              <a:cs typeface="B Nazanin" panose="00000400000000000000" pitchFamily="2" charset="-78"/>
            </a:endParaRPr>
          </a:p>
        </p:txBody>
      </p:sp>
      <p:sp>
        <p:nvSpPr>
          <p:cNvPr id="955" name="Google Shape;955;p45"/>
          <p:cNvSpPr/>
          <p:nvPr/>
        </p:nvSpPr>
        <p:spPr>
          <a:xfrm rot="5400000" flipH="1">
            <a:off x="5981080" y="1793600"/>
            <a:ext cx="826800" cy="826800"/>
          </a:xfrm>
          <a:prstGeom prst="blockArc">
            <a:avLst>
              <a:gd name="adj1" fmla="val 10786040"/>
              <a:gd name="adj2" fmla="val 21598127"/>
              <a:gd name="adj3" fmla="val 13742"/>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6" name="Google Shape;956;p45"/>
          <p:cNvSpPr/>
          <p:nvPr/>
        </p:nvSpPr>
        <p:spPr>
          <a:xfrm>
            <a:off x="7299805" y="1793650"/>
            <a:ext cx="826800" cy="82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chemeClr val="accent4"/>
              </a:solidFill>
              <a:cs typeface="B Nazanin" panose="00000400000000000000" pitchFamily="2" charset="-78"/>
            </a:endParaRPr>
          </a:p>
        </p:txBody>
      </p:sp>
      <p:sp>
        <p:nvSpPr>
          <p:cNvPr id="957" name="Google Shape;957;p45"/>
          <p:cNvSpPr/>
          <p:nvPr/>
        </p:nvSpPr>
        <p:spPr>
          <a:xfrm rot="5400000" flipH="1">
            <a:off x="7299750" y="1793600"/>
            <a:ext cx="826800" cy="826800"/>
          </a:xfrm>
          <a:prstGeom prst="blockArc">
            <a:avLst>
              <a:gd name="adj1" fmla="val 7928226"/>
              <a:gd name="adj2" fmla="val 21598127"/>
              <a:gd name="adj3" fmla="val 13742"/>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8" name="Google Shape;958;p45"/>
          <p:cNvSpPr txBox="1"/>
          <p:nvPr/>
        </p:nvSpPr>
        <p:spPr>
          <a:xfrm>
            <a:off x="4616088" y="2027337"/>
            <a:ext cx="919800" cy="3591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1600">
                <a:solidFill>
                  <a:schemeClr val="dk1"/>
                </a:solidFill>
                <a:latin typeface="Anybody SemiBold"/>
                <a:ea typeface="Anybody SemiBold"/>
                <a:cs typeface="B Nazanin" panose="00000400000000000000" pitchFamily="2" charset="-78"/>
                <a:sym typeface="Anybody SemiBold"/>
              </a:rPr>
              <a:t>25%</a:t>
            </a:r>
            <a:endParaRPr sz="1600">
              <a:solidFill>
                <a:schemeClr val="dk1"/>
              </a:solidFill>
              <a:latin typeface="Anybody SemiBold"/>
              <a:ea typeface="Anybody SemiBold"/>
              <a:cs typeface="B Nazanin" panose="00000400000000000000" pitchFamily="2" charset="-78"/>
              <a:sym typeface="Anybody SemiBold"/>
            </a:endParaRPr>
          </a:p>
        </p:txBody>
      </p:sp>
      <p:sp>
        <p:nvSpPr>
          <p:cNvPr id="959" name="Google Shape;959;p45"/>
          <p:cNvSpPr txBox="1"/>
          <p:nvPr/>
        </p:nvSpPr>
        <p:spPr>
          <a:xfrm>
            <a:off x="5934689" y="2027337"/>
            <a:ext cx="919800" cy="3591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1600">
                <a:solidFill>
                  <a:schemeClr val="dk1"/>
                </a:solidFill>
                <a:latin typeface="Anybody SemiBold"/>
                <a:ea typeface="Anybody SemiBold"/>
                <a:cs typeface="B Nazanin" panose="00000400000000000000" pitchFamily="2" charset="-78"/>
                <a:sym typeface="Anybody SemiBold"/>
              </a:rPr>
              <a:t>50%</a:t>
            </a:r>
            <a:endParaRPr sz="1600">
              <a:solidFill>
                <a:schemeClr val="dk1"/>
              </a:solidFill>
              <a:latin typeface="Anybody SemiBold"/>
              <a:ea typeface="Anybody SemiBold"/>
              <a:cs typeface="B Nazanin" panose="00000400000000000000" pitchFamily="2" charset="-78"/>
              <a:sym typeface="Anybody SemiBold"/>
            </a:endParaRPr>
          </a:p>
        </p:txBody>
      </p:sp>
      <p:sp>
        <p:nvSpPr>
          <p:cNvPr id="960" name="Google Shape;960;p45"/>
          <p:cNvSpPr txBox="1"/>
          <p:nvPr/>
        </p:nvSpPr>
        <p:spPr>
          <a:xfrm>
            <a:off x="7253359" y="2027337"/>
            <a:ext cx="919800" cy="3591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1600">
                <a:solidFill>
                  <a:schemeClr val="dk1"/>
                </a:solidFill>
                <a:latin typeface="Anybody SemiBold"/>
                <a:ea typeface="Anybody SemiBold"/>
                <a:cs typeface="B Nazanin" panose="00000400000000000000" pitchFamily="2" charset="-78"/>
                <a:sym typeface="Anybody SemiBold"/>
              </a:rPr>
              <a:t>65%</a:t>
            </a:r>
            <a:endParaRPr sz="1600">
              <a:solidFill>
                <a:schemeClr val="dk1"/>
              </a:solidFill>
              <a:latin typeface="Anybody SemiBold"/>
              <a:ea typeface="Anybody SemiBold"/>
              <a:cs typeface="B Nazanin" panose="00000400000000000000" pitchFamily="2" charset="-78"/>
              <a:sym typeface="Anybody SemiBold"/>
            </a:endParaRPr>
          </a:p>
        </p:txBody>
      </p:sp>
      <p:sp>
        <p:nvSpPr>
          <p:cNvPr id="961" name="Google Shape;961;p45"/>
          <p:cNvSpPr/>
          <p:nvPr/>
        </p:nvSpPr>
        <p:spPr>
          <a:xfrm>
            <a:off x="981625" y="1237525"/>
            <a:ext cx="538800" cy="538800"/>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962" name="Google Shape;962;p45"/>
          <p:cNvGrpSpPr/>
          <p:nvPr/>
        </p:nvGrpSpPr>
        <p:grpSpPr>
          <a:xfrm>
            <a:off x="1092546" y="1339014"/>
            <a:ext cx="335564" cy="335564"/>
            <a:chOff x="3368074" y="3882537"/>
            <a:chExt cx="215298" cy="215298"/>
          </a:xfrm>
        </p:grpSpPr>
        <p:sp>
          <p:nvSpPr>
            <p:cNvPr id="963" name="Google Shape;963;p45"/>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000000"/>
                </a:solidFill>
                <a:cs typeface="B Nazanin" panose="00000400000000000000" pitchFamily="2" charset="-78"/>
              </a:endParaRPr>
            </a:p>
          </p:txBody>
        </p:sp>
        <p:sp>
          <p:nvSpPr>
            <p:cNvPr id="964" name="Google Shape;964;p45"/>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000000"/>
                </a:solidFill>
                <a:cs typeface="B Nazanin" panose="00000400000000000000" pitchFamily="2" charset="-78"/>
              </a:endParaRPr>
            </a:p>
          </p:txBody>
        </p:sp>
        <p:sp>
          <p:nvSpPr>
            <p:cNvPr id="965" name="Google Shape;965;p45"/>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000000"/>
                </a:solidFill>
                <a:cs typeface="B Nazanin" panose="00000400000000000000" pitchFamily="2" charset="-78"/>
              </a:endParaRPr>
            </a:p>
          </p:txBody>
        </p:sp>
      </p:grpSp>
      <p:sp>
        <p:nvSpPr>
          <p:cNvPr id="966" name="Google Shape;966;p45"/>
          <p:cNvSpPr/>
          <p:nvPr/>
        </p:nvSpPr>
        <p:spPr>
          <a:xfrm>
            <a:off x="6611724" y="1263019"/>
            <a:ext cx="141731" cy="141723"/>
          </a:xfrm>
          <a:custGeom>
            <a:avLst/>
            <a:gdLst/>
            <a:ahLst/>
            <a:cxnLst/>
            <a:rect l="l" t="t" r="r" b="b"/>
            <a:pathLst>
              <a:path w="3328" h="3328" extrusionOk="0">
                <a:moveTo>
                  <a:pt x="3317" y="1667"/>
                </a:moveTo>
                <a:cubicBezTo>
                  <a:pt x="3321" y="1667"/>
                  <a:pt x="3324" y="1667"/>
                  <a:pt x="3328" y="1667"/>
                </a:cubicBezTo>
                <a:cubicBezTo>
                  <a:pt x="3324" y="1667"/>
                  <a:pt x="3321" y="1667"/>
                  <a:pt x="3317" y="1667"/>
                </a:cubicBezTo>
                <a:close/>
                <a:moveTo>
                  <a:pt x="1662" y="1"/>
                </a:moveTo>
                <a:cubicBezTo>
                  <a:pt x="1662" y="917"/>
                  <a:pt x="917" y="1667"/>
                  <a:pt x="1" y="1667"/>
                </a:cubicBezTo>
                <a:cubicBezTo>
                  <a:pt x="917" y="1667"/>
                  <a:pt x="1662" y="2406"/>
                  <a:pt x="1662" y="3327"/>
                </a:cubicBezTo>
                <a:cubicBezTo>
                  <a:pt x="1662" y="2410"/>
                  <a:pt x="2401" y="1667"/>
                  <a:pt x="3317" y="1667"/>
                </a:cubicBezTo>
                <a:cubicBezTo>
                  <a:pt x="3317" y="1667"/>
                  <a:pt x="3317" y="1667"/>
                  <a:pt x="3317" y="1667"/>
                </a:cubicBezTo>
                <a:lnTo>
                  <a:pt x="3317" y="1667"/>
                </a:lnTo>
                <a:cubicBezTo>
                  <a:pt x="2401" y="1661"/>
                  <a:pt x="1662" y="913"/>
                  <a:pt x="1662"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67" name="Google Shape;967;p45"/>
          <p:cNvSpPr/>
          <p:nvPr/>
        </p:nvSpPr>
        <p:spPr>
          <a:xfrm>
            <a:off x="8005473" y="1104011"/>
            <a:ext cx="91478" cy="86703"/>
          </a:xfrm>
          <a:custGeom>
            <a:avLst/>
            <a:gdLst/>
            <a:ahLst/>
            <a:cxnLst/>
            <a:rect l="l" t="t" r="r" b="b"/>
            <a:pathLst>
              <a:path w="2148" h="2036" extrusionOk="0">
                <a:moveTo>
                  <a:pt x="1077" y="0"/>
                </a:moveTo>
                <a:lnTo>
                  <a:pt x="740" y="668"/>
                </a:lnTo>
                <a:lnTo>
                  <a:pt x="1" y="778"/>
                </a:lnTo>
                <a:lnTo>
                  <a:pt x="536" y="1302"/>
                </a:lnTo>
                <a:lnTo>
                  <a:pt x="409" y="2036"/>
                </a:lnTo>
                <a:lnTo>
                  <a:pt x="409" y="2036"/>
                </a:lnTo>
                <a:lnTo>
                  <a:pt x="1077" y="1688"/>
                </a:lnTo>
                <a:lnTo>
                  <a:pt x="1739" y="2036"/>
                </a:lnTo>
                <a:lnTo>
                  <a:pt x="1612" y="1302"/>
                </a:lnTo>
                <a:lnTo>
                  <a:pt x="2147" y="778"/>
                </a:lnTo>
                <a:lnTo>
                  <a:pt x="1408" y="668"/>
                </a:lnTo>
                <a:lnTo>
                  <a:pt x="1077" y="0"/>
                </a:lnTo>
                <a:close/>
              </a:path>
            </a:pathLst>
          </a:custGeom>
          <a:solidFill>
            <a:schemeClr val="l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68" name="Google Shape;968;p45"/>
          <p:cNvSpPr/>
          <p:nvPr/>
        </p:nvSpPr>
        <p:spPr>
          <a:xfrm rot="1800137">
            <a:off x="7259399" y="502557"/>
            <a:ext cx="115873" cy="177707"/>
          </a:xfrm>
          <a:custGeom>
            <a:avLst/>
            <a:gdLst/>
            <a:ahLst/>
            <a:cxnLst/>
            <a:rect l="l" t="t" r="r" b="b"/>
            <a:pathLst>
              <a:path w="1943" h="2980" fill="none" extrusionOk="0">
                <a:moveTo>
                  <a:pt x="630" y="2980"/>
                </a:moveTo>
                <a:cubicBezTo>
                  <a:pt x="1" y="1794"/>
                  <a:pt x="646" y="337"/>
                  <a:pt x="1943" y="1"/>
                </a:cubicBezTo>
              </a:path>
            </a:pathLst>
          </a:custGeom>
          <a:noFill/>
          <a:ln w="52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969" name="Google Shape;969;p45"/>
          <p:cNvGrpSpPr/>
          <p:nvPr/>
        </p:nvGrpSpPr>
        <p:grpSpPr>
          <a:xfrm>
            <a:off x="6726835" y="410929"/>
            <a:ext cx="1405638" cy="1472881"/>
            <a:chOff x="5752051" y="294203"/>
            <a:chExt cx="2033914" cy="2131212"/>
          </a:xfrm>
        </p:grpSpPr>
        <p:sp>
          <p:nvSpPr>
            <p:cNvPr id="970" name="Google Shape;970;p45"/>
            <p:cNvSpPr/>
            <p:nvPr/>
          </p:nvSpPr>
          <p:spPr>
            <a:xfrm rot="1800109">
              <a:off x="6105646" y="416724"/>
              <a:ext cx="936238" cy="1665288"/>
            </a:xfrm>
            <a:custGeom>
              <a:avLst/>
              <a:gdLst/>
              <a:ahLst/>
              <a:cxnLst/>
              <a:rect l="l" t="t" r="r" b="b"/>
              <a:pathLst>
                <a:path w="10999" h="19565" extrusionOk="0">
                  <a:moveTo>
                    <a:pt x="2528" y="1108"/>
                  </a:moveTo>
                  <a:cubicBezTo>
                    <a:pt x="3045" y="1108"/>
                    <a:pt x="3572" y="1576"/>
                    <a:pt x="3782" y="2263"/>
                  </a:cubicBezTo>
                  <a:cubicBezTo>
                    <a:pt x="4025" y="3063"/>
                    <a:pt x="3749" y="3852"/>
                    <a:pt x="3170" y="4029"/>
                  </a:cubicBezTo>
                  <a:cubicBezTo>
                    <a:pt x="3090" y="4054"/>
                    <a:pt x="3009" y="4066"/>
                    <a:pt x="2927" y="4066"/>
                  </a:cubicBezTo>
                  <a:cubicBezTo>
                    <a:pt x="2414" y="4066"/>
                    <a:pt x="1884" y="3594"/>
                    <a:pt x="1675" y="2909"/>
                  </a:cubicBezTo>
                  <a:cubicBezTo>
                    <a:pt x="1432" y="2109"/>
                    <a:pt x="1708" y="1320"/>
                    <a:pt x="2287" y="1143"/>
                  </a:cubicBezTo>
                  <a:cubicBezTo>
                    <a:pt x="2366" y="1120"/>
                    <a:pt x="2447" y="1108"/>
                    <a:pt x="2528" y="1108"/>
                  </a:cubicBezTo>
                  <a:close/>
                  <a:moveTo>
                    <a:pt x="2801" y="1"/>
                  </a:moveTo>
                  <a:cubicBezTo>
                    <a:pt x="1497" y="1"/>
                    <a:pt x="1" y="1643"/>
                    <a:pt x="985" y="3389"/>
                  </a:cubicBezTo>
                  <a:cubicBezTo>
                    <a:pt x="2326" y="5767"/>
                    <a:pt x="3843" y="4310"/>
                    <a:pt x="4682" y="5386"/>
                  </a:cubicBezTo>
                  <a:cubicBezTo>
                    <a:pt x="5526" y="6456"/>
                    <a:pt x="6210" y="10401"/>
                    <a:pt x="7258" y="12823"/>
                  </a:cubicBezTo>
                  <a:cubicBezTo>
                    <a:pt x="8312" y="15239"/>
                    <a:pt x="10998" y="19564"/>
                    <a:pt x="10998" y="19564"/>
                  </a:cubicBezTo>
                  <a:cubicBezTo>
                    <a:pt x="10954" y="19416"/>
                    <a:pt x="5128" y="2611"/>
                    <a:pt x="4014" y="719"/>
                  </a:cubicBezTo>
                  <a:cubicBezTo>
                    <a:pt x="3719" y="216"/>
                    <a:pt x="3273" y="1"/>
                    <a:pt x="2801" y="1"/>
                  </a:cubicBezTo>
                  <a:close/>
                </a:path>
              </a:pathLst>
            </a:custGeom>
            <a:solidFill>
              <a:srgbClr val="3B0D7B"/>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71" name="Google Shape;971;p45"/>
            <p:cNvSpPr/>
            <p:nvPr/>
          </p:nvSpPr>
          <p:spPr>
            <a:xfrm rot="1800109">
              <a:off x="6443244" y="650413"/>
              <a:ext cx="1001270" cy="1634135"/>
            </a:xfrm>
            <a:custGeom>
              <a:avLst/>
              <a:gdLst/>
              <a:ahLst/>
              <a:cxnLst/>
              <a:rect l="l" t="t" r="r" b="b"/>
              <a:pathLst>
                <a:path w="11763" h="19199" extrusionOk="0">
                  <a:moveTo>
                    <a:pt x="9205" y="1116"/>
                  </a:moveTo>
                  <a:cubicBezTo>
                    <a:pt x="9299" y="1116"/>
                    <a:pt x="9393" y="1131"/>
                    <a:pt x="9484" y="1164"/>
                  </a:cubicBezTo>
                  <a:cubicBezTo>
                    <a:pt x="10057" y="1362"/>
                    <a:pt x="10300" y="2168"/>
                    <a:pt x="10024" y="2957"/>
                  </a:cubicBezTo>
                  <a:cubicBezTo>
                    <a:pt x="9792" y="3617"/>
                    <a:pt x="9265" y="4058"/>
                    <a:pt x="8759" y="4058"/>
                  </a:cubicBezTo>
                  <a:cubicBezTo>
                    <a:pt x="8664" y="4058"/>
                    <a:pt x="8570" y="4042"/>
                    <a:pt x="8479" y="4010"/>
                  </a:cubicBezTo>
                  <a:cubicBezTo>
                    <a:pt x="7906" y="3812"/>
                    <a:pt x="7663" y="3012"/>
                    <a:pt x="7944" y="2217"/>
                  </a:cubicBezTo>
                  <a:cubicBezTo>
                    <a:pt x="8177" y="1553"/>
                    <a:pt x="8702" y="1116"/>
                    <a:pt x="9205" y="1116"/>
                  </a:cubicBezTo>
                  <a:close/>
                  <a:moveTo>
                    <a:pt x="8955" y="0"/>
                  </a:moveTo>
                  <a:cubicBezTo>
                    <a:pt x="8507" y="0"/>
                    <a:pt x="8080" y="200"/>
                    <a:pt x="7779" y="667"/>
                  </a:cubicBezTo>
                  <a:cubicBezTo>
                    <a:pt x="6587" y="2515"/>
                    <a:pt x="55" y="19055"/>
                    <a:pt x="0" y="19199"/>
                  </a:cubicBezTo>
                  <a:cubicBezTo>
                    <a:pt x="0" y="19199"/>
                    <a:pt x="2869" y="14995"/>
                    <a:pt x="4022" y="12622"/>
                  </a:cubicBezTo>
                  <a:cubicBezTo>
                    <a:pt x="5175" y="10250"/>
                    <a:pt x="6024" y="6339"/>
                    <a:pt x="6913" y="5301"/>
                  </a:cubicBezTo>
                  <a:cubicBezTo>
                    <a:pt x="7801" y="4264"/>
                    <a:pt x="9252" y="5781"/>
                    <a:pt x="10692" y="3464"/>
                  </a:cubicBezTo>
                  <a:cubicBezTo>
                    <a:pt x="11762" y="1731"/>
                    <a:pt x="10273" y="0"/>
                    <a:pt x="8955" y="0"/>
                  </a:cubicBezTo>
                  <a:close/>
                </a:path>
              </a:pathLst>
            </a:custGeom>
            <a:solidFill>
              <a:srgbClr val="3B0D7B"/>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72" name="Google Shape;972;p45"/>
            <p:cNvSpPr/>
            <p:nvPr/>
          </p:nvSpPr>
          <p:spPr>
            <a:xfrm rot="1800109">
              <a:off x="6535255" y="1493473"/>
              <a:ext cx="211013" cy="179849"/>
            </a:xfrm>
            <a:custGeom>
              <a:avLst/>
              <a:gdLst/>
              <a:ahLst/>
              <a:cxnLst/>
              <a:rect l="l" t="t" r="r" b="b"/>
              <a:pathLst>
                <a:path w="2479" h="2113" extrusionOk="0">
                  <a:moveTo>
                    <a:pt x="1079" y="1"/>
                  </a:moveTo>
                  <a:cubicBezTo>
                    <a:pt x="544" y="1"/>
                    <a:pt x="28" y="407"/>
                    <a:pt x="17" y="1037"/>
                  </a:cubicBezTo>
                  <a:cubicBezTo>
                    <a:pt x="1" y="1616"/>
                    <a:pt x="464" y="2101"/>
                    <a:pt x="1049" y="2112"/>
                  </a:cubicBezTo>
                  <a:cubicBezTo>
                    <a:pt x="1056" y="2113"/>
                    <a:pt x="1063" y="2113"/>
                    <a:pt x="1070" y="2113"/>
                  </a:cubicBezTo>
                  <a:cubicBezTo>
                    <a:pt x="1994" y="2113"/>
                    <a:pt x="2479" y="999"/>
                    <a:pt x="1832" y="325"/>
                  </a:cubicBezTo>
                  <a:cubicBezTo>
                    <a:pt x="1616" y="101"/>
                    <a:pt x="1345" y="1"/>
                    <a:pt x="1079" y="1"/>
                  </a:cubicBezTo>
                  <a:close/>
                </a:path>
              </a:pathLst>
            </a:custGeom>
            <a:solidFill>
              <a:schemeClr val="l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73" name="Google Shape;973;p45"/>
            <p:cNvSpPr/>
            <p:nvPr/>
          </p:nvSpPr>
          <p:spPr>
            <a:xfrm rot="1800109">
              <a:off x="6581921" y="1534690"/>
              <a:ext cx="105464" cy="89967"/>
            </a:xfrm>
            <a:custGeom>
              <a:avLst/>
              <a:gdLst/>
              <a:ahLst/>
              <a:cxnLst/>
              <a:rect l="l" t="t" r="r" b="b"/>
              <a:pathLst>
                <a:path w="1239" h="1057" extrusionOk="0">
                  <a:moveTo>
                    <a:pt x="539" y="1"/>
                  </a:moveTo>
                  <a:cubicBezTo>
                    <a:pt x="272" y="1"/>
                    <a:pt x="15" y="205"/>
                    <a:pt x="11" y="522"/>
                  </a:cubicBezTo>
                  <a:cubicBezTo>
                    <a:pt x="0" y="809"/>
                    <a:pt x="232" y="1051"/>
                    <a:pt x="524" y="1057"/>
                  </a:cubicBezTo>
                  <a:cubicBezTo>
                    <a:pt x="529" y="1057"/>
                    <a:pt x="533" y="1057"/>
                    <a:pt x="538" y="1057"/>
                  </a:cubicBezTo>
                  <a:cubicBezTo>
                    <a:pt x="998" y="1057"/>
                    <a:pt x="1238" y="502"/>
                    <a:pt x="916" y="163"/>
                  </a:cubicBezTo>
                  <a:cubicBezTo>
                    <a:pt x="808" y="51"/>
                    <a:pt x="672" y="1"/>
                    <a:pt x="539"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974" name="Google Shape;974;p45"/>
          <p:cNvSpPr/>
          <p:nvPr/>
        </p:nvSpPr>
        <p:spPr>
          <a:xfrm>
            <a:off x="1611038" y="1190715"/>
            <a:ext cx="100743" cy="95811"/>
          </a:xfrm>
          <a:custGeom>
            <a:avLst/>
            <a:gdLst/>
            <a:ahLst/>
            <a:cxnLst/>
            <a:rect l="l" t="t" r="r" b="b"/>
            <a:pathLst>
              <a:path w="2147" h="2042" extrusionOk="0">
                <a:moveTo>
                  <a:pt x="1077" y="0"/>
                </a:moveTo>
                <a:lnTo>
                  <a:pt x="746" y="673"/>
                </a:lnTo>
                <a:lnTo>
                  <a:pt x="1" y="784"/>
                </a:lnTo>
                <a:lnTo>
                  <a:pt x="541" y="1302"/>
                </a:lnTo>
                <a:lnTo>
                  <a:pt x="415" y="2042"/>
                </a:lnTo>
                <a:lnTo>
                  <a:pt x="1077" y="1694"/>
                </a:lnTo>
                <a:lnTo>
                  <a:pt x="1739" y="2042"/>
                </a:lnTo>
                <a:lnTo>
                  <a:pt x="1612" y="1302"/>
                </a:lnTo>
                <a:lnTo>
                  <a:pt x="2147" y="784"/>
                </a:lnTo>
                <a:lnTo>
                  <a:pt x="1408" y="673"/>
                </a:lnTo>
                <a:lnTo>
                  <a:pt x="1077" y="0"/>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46"/>
          <p:cNvSpPr/>
          <p:nvPr/>
        </p:nvSpPr>
        <p:spPr>
          <a:xfrm>
            <a:off x="7537667" y="4245475"/>
            <a:ext cx="1192807" cy="406162"/>
          </a:xfrm>
          <a:custGeom>
            <a:avLst/>
            <a:gdLst/>
            <a:ahLst/>
            <a:cxnLst/>
            <a:rect l="l" t="t" r="r" b="b"/>
            <a:pathLst>
              <a:path w="10637" h="3622" extrusionOk="0">
                <a:moveTo>
                  <a:pt x="6727" y="0"/>
                </a:moveTo>
                <a:cubicBezTo>
                  <a:pt x="5655" y="0"/>
                  <a:pt x="4613" y="770"/>
                  <a:pt x="4331" y="1812"/>
                </a:cubicBezTo>
                <a:cubicBezTo>
                  <a:pt x="4046" y="1524"/>
                  <a:pt x="3687" y="1391"/>
                  <a:pt x="3332" y="1391"/>
                </a:cubicBezTo>
                <a:cubicBezTo>
                  <a:pt x="2711" y="1391"/>
                  <a:pt x="2106" y="1799"/>
                  <a:pt x="1947" y="2491"/>
                </a:cubicBezTo>
                <a:cubicBezTo>
                  <a:pt x="1783" y="2342"/>
                  <a:pt x="1568" y="2275"/>
                  <a:pt x="1346" y="2275"/>
                </a:cubicBezTo>
                <a:cubicBezTo>
                  <a:pt x="1084" y="2275"/>
                  <a:pt x="813" y="2368"/>
                  <a:pt x="607" y="2529"/>
                </a:cubicBezTo>
                <a:cubicBezTo>
                  <a:pt x="226" y="2827"/>
                  <a:pt x="127" y="3153"/>
                  <a:pt x="0" y="3622"/>
                </a:cubicBezTo>
                <a:lnTo>
                  <a:pt x="10637" y="3622"/>
                </a:lnTo>
                <a:cubicBezTo>
                  <a:pt x="10581" y="3208"/>
                  <a:pt x="10581" y="2838"/>
                  <a:pt x="10283" y="2546"/>
                </a:cubicBezTo>
                <a:cubicBezTo>
                  <a:pt x="10089" y="2358"/>
                  <a:pt x="9812" y="2239"/>
                  <a:pt x="9543" y="2239"/>
                </a:cubicBezTo>
                <a:cubicBezTo>
                  <a:pt x="9400" y="2239"/>
                  <a:pt x="9260" y="2273"/>
                  <a:pt x="9136" y="2347"/>
                </a:cubicBezTo>
                <a:cubicBezTo>
                  <a:pt x="9092" y="1189"/>
                  <a:pt x="8115" y="141"/>
                  <a:pt x="6968" y="14"/>
                </a:cubicBezTo>
                <a:cubicBezTo>
                  <a:pt x="6888" y="5"/>
                  <a:pt x="6807" y="0"/>
                  <a:pt x="6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80" name="Google Shape;980;p46"/>
          <p:cNvSpPr txBox="1">
            <a:spLocks noGrp="1"/>
          </p:cNvSpPr>
          <p:nvPr>
            <p:ph type="subTitle" idx="1"/>
          </p:nvPr>
        </p:nvSpPr>
        <p:spPr>
          <a:xfrm>
            <a:off x="2382350" y="1700400"/>
            <a:ext cx="4379400" cy="1170300"/>
          </a:xfrm>
          <a:prstGeom prst="rect">
            <a:avLst/>
          </a:prstGeom>
        </p:spPr>
        <p:txBody>
          <a:bodyPr spcFirstLastPara="1" wrap="square" lIns="91425" tIns="91425" rIns="91425" bIns="91425" anchor="t" anchorCtr="0">
            <a:noAutofit/>
          </a:bodyPr>
          <a:lstStyle/>
          <a:p>
            <a:pPr marL="0" lvl="0" indent="0"/>
            <a:r>
              <a:rPr lang="fa-IR" sz="1400" b="1" dirty="0">
                <a:cs typeface="B Nazanin" panose="00000400000000000000" pitchFamily="2" charset="-78"/>
              </a:rPr>
              <a:t>آیا هیچ سوالی دارید؟</a:t>
            </a:r>
          </a:p>
          <a:p>
            <a:pPr marL="0" lvl="0" indent="0"/>
            <a:r>
              <a:rPr lang="en-US" sz="1400" b="1" dirty="0">
                <a:cs typeface="B Nazanin" panose="00000400000000000000" pitchFamily="2" charset="-78"/>
              </a:rPr>
              <a:t>youremail@freepik.com</a:t>
            </a:r>
          </a:p>
          <a:p>
            <a:pPr marL="0" lvl="0" indent="0"/>
            <a:r>
              <a:rPr lang="en-US" sz="1400" b="1" dirty="0">
                <a:cs typeface="B Nazanin" panose="00000400000000000000" pitchFamily="2" charset="-78"/>
              </a:rPr>
              <a:t>+91 620 421 838</a:t>
            </a:r>
          </a:p>
        </p:txBody>
      </p:sp>
      <p:sp>
        <p:nvSpPr>
          <p:cNvPr id="981" name="Google Shape;981;p46"/>
          <p:cNvSpPr txBox="1">
            <a:spLocks noGrp="1"/>
          </p:cNvSpPr>
          <p:nvPr>
            <p:ph type="ctrTitle"/>
          </p:nvPr>
        </p:nvSpPr>
        <p:spPr>
          <a:xfrm>
            <a:off x="2382250" y="535000"/>
            <a:ext cx="4379400" cy="10563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با تشکر</a:t>
            </a:r>
            <a:endParaRPr dirty="0">
              <a:cs typeface="B Nazanin" panose="00000400000000000000" pitchFamily="2" charset="-78"/>
            </a:endParaRPr>
          </a:p>
        </p:txBody>
      </p:sp>
      <p:sp>
        <p:nvSpPr>
          <p:cNvPr id="982" name="Google Shape;982;p46"/>
          <p:cNvSpPr txBox="1"/>
          <p:nvPr/>
        </p:nvSpPr>
        <p:spPr>
          <a:xfrm>
            <a:off x="2382300" y="4107575"/>
            <a:ext cx="4379400" cy="434700"/>
          </a:xfrm>
          <a:prstGeom prst="rect">
            <a:avLst/>
          </a:prstGeom>
          <a:noFill/>
          <a:ln>
            <a:noFill/>
          </a:ln>
        </p:spPr>
        <p:txBody>
          <a:bodyPr spcFirstLastPara="1" wrap="square" lIns="91425" tIns="91425" rIns="91425" bIns="91425" anchor="t" anchorCtr="0">
            <a:noAutofit/>
          </a:bodyPr>
          <a:lstStyle/>
          <a:p>
            <a:pPr lvl="0" algn="ctr">
              <a:spcBef>
                <a:spcPts val="300"/>
              </a:spcBef>
            </a:pPr>
            <a:r>
              <a:rPr lang="fa-IR" sz="1000" dirty="0">
                <a:solidFill>
                  <a:schemeClr val="dk2"/>
                </a:solidFill>
                <a:latin typeface="Sora"/>
                <a:ea typeface="Sora"/>
                <a:cs typeface="B Nazanin" panose="00000400000000000000" pitchFamily="2" charset="-78"/>
                <a:sym typeface="Sora"/>
              </a:rPr>
              <a:t>لطفاً این اسلاید را برای ذکر منبع نگه دارید</a:t>
            </a:r>
            <a:endParaRPr sz="1000" dirty="0">
              <a:solidFill>
                <a:schemeClr val="dk2"/>
              </a:solidFill>
              <a:latin typeface="Sora"/>
              <a:ea typeface="Sora"/>
              <a:cs typeface="B Nazanin" panose="00000400000000000000" pitchFamily="2" charset="-78"/>
              <a:sym typeface="Sora"/>
            </a:endParaRPr>
          </a:p>
        </p:txBody>
      </p:sp>
      <p:sp>
        <p:nvSpPr>
          <p:cNvPr id="983" name="Google Shape;983;p46"/>
          <p:cNvSpPr/>
          <p:nvPr/>
        </p:nvSpPr>
        <p:spPr>
          <a:xfrm>
            <a:off x="3533449" y="3057875"/>
            <a:ext cx="393600" cy="3936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84" name="Google Shape;984;p46"/>
          <p:cNvSpPr/>
          <p:nvPr/>
        </p:nvSpPr>
        <p:spPr>
          <a:xfrm>
            <a:off x="4375174" y="3057875"/>
            <a:ext cx="393600" cy="3936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85" name="Google Shape;985;p46"/>
          <p:cNvSpPr/>
          <p:nvPr/>
        </p:nvSpPr>
        <p:spPr>
          <a:xfrm>
            <a:off x="5216899" y="3057875"/>
            <a:ext cx="393600" cy="3936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986" name="Google Shape;986;p46"/>
          <p:cNvGrpSpPr/>
          <p:nvPr/>
        </p:nvGrpSpPr>
        <p:grpSpPr>
          <a:xfrm>
            <a:off x="3614558" y="3132106"/>
            <a:ext cx="245138" cy="245138"/>
            <a:chOff x="3368074" y="3882537"/>
            <a:chExt cx="215298" cy="215298"/>
          </a:xfrm>
        </p:grpSpPr>
        <p:sp>
          <p:nvSpPr>
            <p:cNvPr id="987" name="Google Shape;987;p46"/>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88" name="Google Shape;988;p46"/>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89" name="Google Shape;989;p46"/>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990" name="Google Shape;990;p46"/>
          <p:cNvGrpSpPr/>
          <p:nvPr/>
        </p:nvGrpSpPr>
        <p:grpSpPr>
          <a:xfrm>
            <a:off x="4453491" y="3148723"/>
            <a:ext cx="236948" cy="211905"/>
            <a:chOff x="3824739" y="3890112"/>
            <a:chExt cx="208105" cy="186110"/>
          </a:xfrm>
        </p:grpSpPr>
        <p:sp>
          <p:nvSpPr>
            <p:cNvPr id="991" name="Google Shape;991;p46"/>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92" name="Google Shape;992;p46"/>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93" name="Google Shape;993;p46"/>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994" name="Google Shape;994;p46"/>
          <p:cNvSpPr/>
          <p:nvPr/>
        </p:nvSpPr>
        <p:spPr>
          <a:xfrm>
            <a:off x="5284239" y="3148938"/>
            <a:ext cx="258916" cy="211475"/>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995" name="Google Shape;995;p46"/>
          <p:cNvGrpSpPr/>
          <p:nvPr/>
        </p:nvGrpSpPr>
        <p:grpSpPr>
          <a:xfrm>
            <a:off x="7657741" y="1092833"/>
            <a:ext cx="1101647" cy="1305920"/>
            <a:chOff x="7657741" y="1092833"/>
            <a:chExt cx="1101647" cy="1305920"/>
          </a:xfrm>
        </p:grpSpPr>
        <p:sp>
          <p:nvSpPr>
            <p:cNvPr id="996" name="Google Shape;996;p46"/>
            <p:cNvSpPr/>
            <p:nvPr/>
          </p:nvSpPr>
          <p:spPr>
            <a:xfrm>
              <a:off x="7657741" y="1092833"/>
              <a:ext cx="1021106" cy="1231685"/>
            </a:xfrm>
            <a:custGeom>
              <a:avLst/>
              <a:gdLst/>
              <a:ahLst/>
              <a:cxnLst/>
              <a:rect l="l" t="t" r="r" b="b"/>
              <a:pathLst>
                <a:path w="55061" h="66416" extrusionOk="0">
                  <a:moveTo>
                    <a:pt x="10941" y="0"/>
                  </a:moveTo>
                  <a:lnTo>
                    <a:pt x="1" y="58114"/>
                  </a:lnTo>
                  <a:lnTo>
                    <a:pt x="44119" y="66416"/>
                  </a:lnTo>
                  <a:lnTo>
                    <a:pt x="55060" y="8302"/>
                  </a:lnTo>
                  <a:lnTo>
                    <a:pt x="10941" y="0"/>
                  </a:lnTo>
                  <a:close/>
                </a:path>
              </a:pathLst>
            </a:custGeom>
            <a:solidFill>
              <a:schemeClr val="l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97" name="Google Shape;997;p46"/>
            <p:cNvSpPr/>
            <p:nvPr/>
          </p:nvSpPr>
          <p:spPr>
            <a:xfrm>
              <a:off x="8476206" y="1246794"/>
              <a:ext cx="283182" cy="1151960"/>
            </a:xfrm>
            <a:custGeom>
              <a:avLst/>
              <a:gdLst/>
              <a:ahLst/>
              <a:cxnLst/>
              <a:rect l="l" t="t" r="r" b="b"/>
              <a:pathLst>
                <a:path w="15270" h="62117" extrusionOk="0">
                  <a:moveTo>
                    <a:pt x="10926" y="0"/>
                  </a:moveTo>
                  <a:lnTo>
                    <a:pt x="0" y="58114"/>
                  </a:lnTo>
                  <a:lnTo>
                    <a:pt x="4329" y="62116"/>
                  </a:lnTo>
                  <a:lnTo>
                    <a:pt x="15270" y="4003"/>
                  </a:lnTo>
                  <a:lnTo>
                    <a:pt x="10926"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98" name="Google Shape;998;p46"/>
            <p:cNvSpPr/>
            <p:nvPr/>
          </p:nvSpPr>
          <p:spPr>
            <a:xfrm>
              <a:off x="7749576" y="1377647"/>
              <a:ext cx="811047" cy="862750"/>
            </a:xfrm>
            <a:custGeom>
              <a:avLst/>
              <a:gdLst/>
              <a:ahLst/>
              <a:cxnLst/>
              <a:rect l="l" t="t" r="r" b="b"/>
              <a:pathLst>
                <a:path w="43734" h="46522" extrusionOk="0">
                  <a:moveTo>
                    <a:pt x="7472" y="1"/>
                  </a:moveTo>
                  <a:lnTo>
                    <a:pt x="0" y="39687"/>
                  </a:lnTo>
                  <a:lnTo>
                    <a:pt x="36262" y="46521"/>
                  </a:lnTo>
                  <a:lnTo>
                    <a:pt x="43734" y="6820"/>
                  </a:lnTo>
                  <a:lnTo>
                    <a:pt x="7472" y="1"/>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99" name="Google Shape;999;p46"/>
            <p:cNvSpPr/>
            <p:nvPr/>
          </p:nvSpPr>
          <p:spPr>
            <a:xfrm>
              <a:off x="7658020" y="2170539"/>
              <a:ext cx="898487" cy="228215"/>
            </a:xfrm>
            <a:custGeom>
              <a:avLst/>
              <a:gdLst/>
              <a:ahLst/>
              <a:cxnLst/>
              <a:rect l="l" t="t" r="r" b="b"/>
              <a:pathLst>
                <a:path w="48449" h="12306" extrusionOk="0">
                  <a:moveTo>
                    <a:pt x="0" y="1"/>
                  </a:moveTo>
                  <a:lnTo>
                    <a:pt x="4329" y="4003"/>
                  </a:lnTo>
                  <a:lnTo>
                    <a:pt x="48448" y="12305"/>
                  </a:lnTo>
                  <a:lnTo>
                    <a:pt x="44119" y="8303"/>
                  </a:lnTo>
                  <a:lnTo>
                    <a:pt x="0" y="1"/>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0" name="Google Shape;1000;p46"/>
            <p:cNvSpPr/>
            <p:nvPr/>
          </p:nvSpPr>
          <p:spPr>
            <a:xfrm>
              <a:off x="7900495" y="1209926"/>
              <a:ext cx="96527" cy="100495"/>
            </a:xfrm>
            <a:custGeom>
              <a:avLst/>
              <a:gdLst/>
              <a:ahLst/>
              <a:cxnLst/>
              <a:rect l="l" t="t" r="r" b="b"/>
              <a:pathLst>
                <a:path w="5205" h="5419" extrusionOk="0">
                  <a:moveTo>
                    <a:pt x="1069" y="0"/>
                  </a:moveTo>
                  <a:cubicBezTo>
                    <a:pt x="946" y="0"/>
                    <a:pt x="830" y="86"/>
                    <a:pt x="816" y="209"/>
                  </a:cubicBezTo>
                  <a:lnTo>
                    <a:pt x="16" y="4390"/>
                  </a:lnTo>
                  <a:cubicBezTo>
                    <a:pt x="1" y="4538"/>
                    <a:pt x="90" y="4671"/>
                    <a:pt x="223" y="4686"/>
                  </a:cubicBezTo>
                  <a:lnTo>
                    <a:pt x="1528" y="4938"/>
                  </a:lnTo>
                  <a:cubicBezTo>
                    <a:pt x="1547" y="4942"/>
                    <a:pt x="1566" y="4944"/>
                    <a:pt x="1584" y="4944"/>
                  </a:cubicBezTo>
                  <a:cubicBezTo>
                    <a:pt x="1709" y="4944"/>
                    <a:pt x="1811" y="4860"/>
                    <a:pt x="1824" y="4731"/>
                  </a:cubicBezTo>
                  <a:lnTo>
                    <a:pt x="2091" y="3352"/>
                  </a:lnTo>
                  <a:lnTo>
                    <a:pt x="2847" y="3500"/>
                  </a:lnTo>
                  <a:lnTo>
                    <a:pt x="2580" y="4879"/>
                  </a:lnTo>
                  <a:cubicBezTo>
                    <a:pt x="2551" y="5012"/>
                    <a:pt x="2640" y="5146"/>
                    <a:pt x="2788" y="5176"/>
                  </a:cubicBezTo>
                  <a:lnTo>
                    <a:pt x="4093" y="5413"/>
                  </a:lnTo>
                  <a:cubicBezTo>
                    <a:pt x="4110" y="5417"/>
                    <a:pt x="4127" y="5418"/>
                    <a:pt x="4145" y="5418"/>
                  </a:cubicBezTo>
                  <a:cubicBezTo>
                    <a:pt x="4259" y="5418"/>
                    <a:pt x="4363" y="5336"/>
                    <a:pt x="4389" y="5220"/>
                  </a:cubicBezTo>
                  <a:lnTo>
                    <a:pt x="5175" y="1025"/>
                  </a:lnTo>
                  <a:cubicBezTo>
                    <a:pt x="5204" y="891"/>
                    <a:pt x="5116" y="758"/>
                    <a:pt x="4982" y="743"/>
                  </a:cubicBezTo>
                  <a:lnTo>
                    <a:pt x="3663" y="491"/>
                  </a:lnTo>
                  <a:cubicBezTo>
                    <a:pt x="3645" y="487"/>
                    <a:pt x="3628" y="485"/>
                    <a:pt x="3611" y="485"/>
                  </a:cubicBezTo>
                  <a:cubicBezTo>
                    <a:pt x="3497" y="485"/>
                    <a:pt x="3392" y="569"/>
                    <a:pt x="3366" y="698"/>
                  </a:cubicBezTo>
                  <a:lnTo>
                    <a:pt x="3129" y="1959"/>
                  </a:lnTo>
                  <a:lnTo>
                    <a:pt x="2373" y="1810"/>
                  </a:lnTo>
                  <a:lnTo>
                    <a:pt x="2610" y="550"/>
                  </a:lnTo>
                  <a:cubicBezTo>
                    <a:pt x="2640" y="417"/>
                    <a:pt x="2551" y="283"/>
                    <a:pt x="2417" y="254"/>
                  </a:cubicBezTo>
                  <a:lnTo>
                    <a:pt x="1098" y="2"/>
                  </a:lnTo>
                  <a:cubicBezTo>
                    <a:pt x="1088" y="1"/>
                    <a:pt x="1079" y="0"/>
                    <a:pt x="1069" y="0"/>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1" name="Google Shape;1001;p46"/>
            <p:cNvSpPr/>
            <p:nvPr/>
          </p:nvSpPr>
          <p:spPr>
            <a:xfrm>
              <a:off x="7895284" y="1205346"/>
              <a:ext cx="106689" cy="109861"/>
            </a:xfrm>
            <a:custGeom>
              <a:avLst/>
              <a:gdLst/>
              <a:ahLst/>
              <a:cxnLst/>
              <a:rect l="l" t="t" r="r" b="b"/>
              <a:pathLst>
                <a:path w="5753" h="5924" extrusionOk="0">
                  <a:moveTo>
                    <a:pt x="1334" y="501"/>
                  </a:moveTo>
                  <a:lnTo>
                    <a:pt x="2639" y="753"/>
                  </a:lnTo>
                  <a:lnTo>
                    <a:pt x="2357" y="2265"/>
                  </a:lnTo>
                  <a:lnTo>
                    <a:pt x="3603" y="2502"/>
                  </a:lnTo>
                  <a:lnTo>
                    <a:pt x="3899" y="990"/>
                  </a:lnTo>
                  <a:lnTo>
                    <a:pt x="5204" y="1227"/>
                  </a:lnTo>
                  <a:lnTo>
                    <a:pt x="4418" y="5423"/>
                  </a:lnTo>
                  <a:lnTo>
                    <a:pt x="3099" y="5171"/>
                  </a:lnTo>
                  <a:lnTo>
                    <a:pt x="3410" y="3540"/>
                  </a:lnTo>
                  <a:lnTo>
                    <a:pt x="2165" y="3303"/>
                  </a:lnTo>
                  <a:lnTo>
                    <a:pt x="1853" y="4933"/>
                  </a:lnTo>
                  <a:lnTo>
                    <a:pt x="549" y="4696"/>
                  </a:lnTo>
                  <a:lnTo>
                    <a:pt x="1334" y="501"/>
                  </a:lnTo>
                  <a:close/>
                  <a:moveTo>
                    <a:pt x="1325" y="1"/>
                  </a:moveTo>
                  <a:cubicBezTo>
                    <a:pt x="1094" y="1"/>
                    <a:pt x="884" y="178"/>
                    <a:pt x="845" y="412"/>
                  </a:cubicBezTo>
                  <a:lnTo>
                    <a:pt x="45" y="4592"/>
                  </a:lnTo>
                  <a:cubicBezTo>
                    <a:pt x="0" y="4874"/>
                    <a:pt x="178" y="5141"/>
                    <a:pt x="445" y="5185"/>
                  </a:cubicBezTo>
                  <a:lnTo>
                    <a:pt x="1764" y="5437"/>
                  </a:lnTo>
                  <a:cubicBezTo>
                    <a:pt x="1792" y="5442"/>
                    <a:pt x="1819" y="5444"/>
                    <a:pt x="1847" y="5444"/>
                  </a:cubicBezTo>
                  <a:cubicBezTo>
                    <a:pt x="2084" y="5444"/>
                    <a:pt x="2304" y="5276"/>
                    <a:pt x="2357" y="5037"/>
                  </a:cubicBezTo>
                  <a:lnTo>
                    <a:pt x="2565" y="3896"/>
                  </a:lnTo>
                  <a:lnTo>
                    <a:pt x="2817" y="3940"/>
                  </a:lnTo>
                  <a:lnTo>
                    <a:pt x="2609" y="5082"/>
                  </a:lnTo>
                  <a:cubicBezTo>
                    <a:pt x="2550" y="5348"/>
                    <a:pt x="2743" y="5615"/>
                    <a:pt x="3010" y="5675"/>
                  </a:cubicBezTo>
                  <a:lnTo>
                    <a:pt x="4329" y="5912"/>
                  </a:lnTo>
                  <a:cubicBezTo>
                    <a:pt x="4364" y="5919"/>
                    <a:pt x="4398" y="5923"/>
                    <a:pt x="4433" y="5923"/>
                  </a:cubicBezTo>
                  <a:cubicBezTo>
                    <a:pt x="4662" y="5923"/>
                    <a:pt x="4871" y="5757"/>
                    <a:pt x="4922" y="5511"/>
                  </a:cubicBezTo>
                  <a:lnTo>
                    <a:pt x="5693" y="1331"/>
                  </a:lnTo>
                  <a:cubicBezTo>
                    <a:pt x="5752" y="1049"/>
                    <a:pt x="5574" y="782"/>
                    <a:pt x="5293" y="738"/>
                  </a:cubicBezTo>
                  <a:lnTo>
                    <a:pt x="5308" y="738"/>
                  </a:lnTo>
                  <a:lnTo>
                    <a:pt x="3988" y="486"/>
                  </a:lnTo>
                  <a:cubicBezTo>
                    <a:pt x="3961" y="481"/>
                    <a:pt x="3933" y="479"/>
                    <a:pt x="3906" y="479"/>
                  </a:cubicBezTo>
                  <a:cubicBezTo>
                    <a:pt x="3668" y="479"/>
                    <a:pt x="3448" y="647"/>
                    <a:pt x="3395" y="886"/>
                  </a:cubicBezTo>
                  <a:lnTo>
                    <a:pt x="3217" y="1909"/>
                  </a:lnTo>
                  <a:lnTo>
                    <a:pt x="2965" y="1850"/>
                  </a:lnTo>
                  <a:lnTo>
                    <a:pt x="3143" y="842"/>
                  </a:lnTo>
                  <a:cubicBezTo>
                    <a:pt x="3188" y="575"/>
                    <a:pt x="3010" y="308"/>
                    <a:pt x="2743" y="249"/>
                  </a:cubicBezTo>
                  <a:lnTo>
                    <a:pt x="1423" y="11"/>
                  </a:lnTo>
                  <a:cubicBezTo>
                    <a:pt x="1391" y="4"/>
                    <a:pt x="1358" y="1"/>
                    <a:pt x="1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2" name="Google Shape;1002;p46"/>
            <p:cNvSpPr/>
            <p:nvPr/>
          </p:nvSpPr>
          <p:spPr>
            <a:xfrm>
              <a:off x="7977754" y="1229974"/>
              <a:ext cx="94802" cy="97528"/>
            </a:xfrm>
            <a:custGeom>
              <a:avLst/>
              <a:gdLst/>
              <a:ahLst/>
              <a:cxnLst/>
              <a:rect l="l" t="t" r="r" b="b"/>
              <a:pathLst>
                <a:path w="5112" h="5259" extrusionOk="0">
                  <a:moveTo>
                    <a:pt x="2921" y="2597"/>
                  </a:moveTo>
                  <a:lnTo>
                    <a:pt x="2936" y="2716"/>
                  </a:lnTo>
                  <a:lnTo>
                    <a:pt x="2936" y="2716"/>
                  </a:lnTo>
                  <a:lnTo>
                    <a:pt x="2862" y="2701"/>
                  </a:lnTo>
                  <a:lnTo>
                    <a:pt x="2921" y="2597"/>
                  </a:lnTo>
                  <a:close/>
                  <a:moveTo>
                    <a:pt x="2585" y="0"/>
                  </a:moveTo>
                  <a:cubicBezTo>
                    <a:pt x="2495" y="0"/>
                    <a:pt x="2410" y="44"/>
                    <a:pt x="2358" y="121"/>
                  </a:cubicBezTo>
                  <a:lnTo>
                    <a:pt x="45" y="4006"/>
                  </a:lnTo>
                  <a:cubicBezTo>
                    <a:pt x="1" y="4080"/>
                    <a:pt x="1" y="4169"/>
                    <a:pt x="30" y="4243"/>
                  </a:cubicBezTo>
                  <a:cubicBezTo>
                    <a:pt x="60" y="4317"/>
                    <a:pt x="134" y="4376"/>
                    <a:pt x="223" y="4391"/>
                  </a:cubicBezTo>
                  <a:lnTo>
                    <a:pt x="1602" y="4643"/>
                  </a:lnTo>
                  <a:cubicBezTo>
                    <a:pt x="1620" y="4648"/>
                    <a:pt x="1639" y="4651"/>
                    <a:pt x="1657" y="4651"/>
                  </a:cubicBezTo>
                  <a:cubicBezTo>
                    <a:pt x="1741" y="4651"/>
                    <a:pt x="1820" y="4598"/>
                    <a:pt x="1869" y="4524"/>
                  </a:cubicBezTo>
                  <a:lnTo>
                    <a:pt x="2106" y="4095"/>
                  </a:lnTo>
                  <a:lnTo>
                    <a:pt x="3144" y="4287"/>
                  </a:lnTo>
                  <a:lnTo>
                    <a:pt x="3203" y="4776"/>
                  </a:lnTo>
                  <a:cubicBezTo>
                    <a:pt x="3218" y="4880"/>
                    <a:pt x="3292" y="4969"/>
                    <a:pt x="3410" y="4984"/>
                  </a:cubicBezTo>
                  <a:lnTo>
                    <a:pt x="4789" y="5251"/>
                  </a:lnTo>
                  <a:cubicBezTo>
                    <a:pt x="4809" y="5256"/>
                    <a:pt x="4829" y="5258"/>
                    <a:pt x="4848" y="5258"/>
                  </a:cubicBezTo>
                  <a:cubicBezTo>
                    <a:pt x="4998" y="5258"/>
                    <a:pt x="5112" y="5114"/>
                    <a:pt x="5086" y="4969"/>
                  </a:cubicBezTo>
                  <a:lnTo>
                    <a:pt x="4344" y="492"/>
                  </a:lnTo>
                  <a:cubicBezTo>
                    <a:pt x="4330" y="388"/>
                    <a:pt x="4241" y="299"/>
                    <a:pt x="4137" y="285"/>
                  </a:cubicBezTo>
                  <a:lnTo>
                    <a:pt x="2625" y="3"/>
                  </a:lnTo>
                  <a:cubicBezTo>
                    <a:pt x="2612" y="1"/>
                    <a:pt x="2598" y="0"/>
                    <a:pt x="2585" y="0"/>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3" name="Google Shape;1003;p46"/>
            <p:cNvSpPr/>
            <p:nvPr/>
          </p:nvSpPr>
          <p:spPr>
            <a:xfrm>
              <a:off x="7971430" y="1225523"/>
              <a:ext cx="106059" cy="106726"/>
            </a:xfrm>
            <a:custGeom>
              <a:avLst/>
              <a:gdLst/>
              <a:ahLst/>
              <a:cxnLst/>
              <a:rect l="l" t="t" r="r" b="b"/>
              <a:pathLst>
                <a:path w="5719" h="5755" extrusionOk="0">
                  <a:moveTo>
                    <a:pt x="3410" y="2037"/>
                  </a:moveTo>
                  <a:lnTo>
                    <a:pt x="2817" y="3134"/>
                  </a:lnTo>
                  <a:lnTo>
                    <a:pt x="3574" y="3267"/>
                  </a:lnTo>
                  <a:lnTo>
                    <a:pt x="3410" y="2037"/>
                  </a:lnTo>
                  <a:close/>
                  <a:moveTo>
                    <a:pt x="2921" y="495"/>
                  </a:moveTo>
                  <a:lnTo>
                    <a:pt x="4433" y="777"/>
                  </a:lnTo>
                  <a:lnTo>
                    <a:pt x="5175" y="5254"/>
                  </a:lnTo>
                  <a:lnTo>
                    <a:pt x="3796" y="4987"/>
                  </a:lnTo>
                  <a:lnTo>
                    <a:pt x="3707" y="4320"/>
                  </a:lnTo>
                  <a:lnTo>
                    <a:pt x="2313" y="4053"/>
                  </a:lnTo>
                  <a:lnTo>
                    <a:pt x="1987" y="4661"/>
                  </a:lnTo>
                  <a:lnTo>
                    <a:pt x="609" y="4394"/>
                  </a:lnTo>
                  <a:lnTo>
                    <a:pt x="2921" y="495"/>
                  </a:lnTo>
                  <a:close/>
                  <a:moveTo>
                    <a:pt x="2936" y="0"/>
                  </a:moveTo>
                  <a:cubicBezTo>
                    <a:pt x="2763" y="0"/>
                    <a:pt x="2582" y="88"/>
                    <a:pt x="2491" y="243"/>
                  </a:cubicBezTo>
                  <a:lnTo>
                    <a:pt x="179" y="4142"/>
                  </a:lnTo>
                  <a:cubicBezTo>
                    <a:pt x="1" y="4438"/>
                    <a:pt x="164" y="4824"/>
                    <a:pt x="505" y="4883"/>
                  </a:cubicBezTo>
                  <a:lnTo>
                    <a:pt x="1898" y="5150"/>
                  </a:lnTo>
                  <a:cubicBezTo>
                    <a:pt x="1930" y="5157"/>
                    <a:pt x="1963" y="5160"/>
                    <a:pt x="1994" y="5160"/>
                  </a:cubicBezTo>
                  <a:cubicBezTo>
                    <a:pt x="2168" y="5160"/>
                    <a:pt x="2332" y="5061"/>
                    <a:pt x="2432" y="4898"/>
                  </a:cubicBezTo>
                  <a:lnTo>
                    <a:pt x="2580" y="4616"/>
                  </a:lnTo>
                  <a:lnTo>
                    <a:pt x="3247" y="4750"/>
                  </a:lnTo>
                  <a:lnTo>
                    <a:pt x="3292" y="5061"/>
                  </a:lnTo>
                  <a:cubicBezTo>
                    <a:pt x="3322" y="5268"/>
                    <a:pt x="3485" y="5446"/>
                    <a:pt x="3707" y="5491"/>
                  </a:cubicBezTo>
                  <a:lnTo>
                    <a:pt x="5086" y="5743"/>
                  </a:lnTo>
                  <a:cubicBezTo>
                    <a:pt x="5121" y="5751"/>
                    <a:pt x="5157" y="5754"/>
                    <a:pt x="5191" y="5754"/>
                  </a:cubicBezTo>
                  <a:cubicBezTo>
                    <a:pt x="5485" y="5754"/>
                    <a:pt x="5719" y="5483"/>
                    <a:pt x="5679" y="5165"/>
                  </a:cubicBezTo>
                  <a:lnTo>
                    <a:pt x="4937" y="702"/>
                  </a:lnTo>
                  <a:cubicBezTo>
                    <a:pt x="4893" y="495"/>
                    <a:pt x="4730" y="332"/>
                    <a:pt x="4522" y="287"/>
                  </a:cubicBezTo>
                  <a:lnTo>
                    <a:pt x="4537" y="287"/>
                  </a:lnTo>
                  <a:lnTo>
                    <a:pt x="3010" y="6"/>
                  </a:lnTo>
                  <a:cubicBezTo>
                    <a:pt x="2986" y="2"/>
                    <a:pt x="2961"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4" name="Google Shape;1004;p46"/>
            <p:cNvSpPr/>
            <p:nvPr/>
          </p:nvSpPr>
          <p:spPr>
            <a:xfrm>
              <a:off x="8067938" y="1241527"/>
              <a:ext cx="49218" cy="91705"/>
            </a:xfrm>
            <a:custGeom>
              <a:avLst/>
              <a:gdLst/>
              <a:ahLst/>
              <a:cxnLst/>
              <a:rect l="l" t="t" r="r" b="b"/>
              <a:pathLst>
                <a:path w="2654" h="4945" extrusionOk="0">
                  <a:moveTo>
                    <a:pt x="1080" y="1"/>
                  </a:moveTo>
                  <a:cubicBezTo>
                    <a:pt x="947" y="1"/>
                    <a:pt x="843" y="86"/>
                    <a:pt x="816" y="210"/>
                  </a:cubicBezTo>
                  <a:lnTo>
                    <a:pt x="30" y="4391"/>
                  </a:lnTo>
                  <a:cubicBezTo>
                    <a:pt x="0" y="4539"/>
                    <a:pt x="89" y="4672"/>
                    <a:pt x="223" y="4687"/>
                  </a:cubicBezTo>
                  <a:lnTo>
                    <a:pt x="1542" y="4939"/>
                  </a:lnTo>
                  <a:cubicBezTo>
                    <a:pt x="1559" y="4943"/>
                    <a:pt x="1577" y="4945"/>
                    <a:pt x="1594" y="4945"/>
                  </a:cubicBezTo>
                  <a:cubicBezTo>
                    <a:pt x="1708" y="4945"/>
                    <a:pt x="1813" y="4861"/>
                    <a:pt x="1839" y="4732"/>
                  </a:cubicBezTo>
                  <a:lnTo>
                    <a:pt x="2624" y="551"/>
                  </a:lnTo>
                  <a:cubicBezTo>
                    <a:pt x="2654" y="418"/>
                    <a:pt x="2565" y="284"/>
                    <a:pt x="2417" y="255"/>
                  </a:cubicBezTo>
                  <a:lnTo>
                    <a:pt x="1112" y="3"/>
                  </a:lnTo>
                  <a:cubicBezTo>
                    <a:pt x="1101" y="1"/>
                    <a:pt x="1091" y="1"/>
                    <a:pt x="1080" y="1"/>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5" name="Google Shape;1005;p46"/>
            <p:cNvSpPr/>
            <p:nvPr/>
          </p:nvSpPr>
          <p:spPr>
            <a:xfrm>
              <a:off x="8062709" y="1236946"/>
              <a:ext cx="59400" cy="100996"/>
            </a:xfrm>
            <a:custGeom>
              <a:avLst/>
              <a:gdLst/>
              <a:ahLst/>
              <a:cxnLst/>
              <a:rect l="l" t="t" r="r" b="b"/>
              <a:pathLst>
                <a:path w="3203" h="5446" extrusionOk="0">
                  <a:moveTo>
                    <a:pt x="1335" y="502"/>
                  </a:moveTo>
                  <a:lnTo>
                    <a:pt x="2654" y="754"/>
                  </a:lnTo>
                  <a:lnTo>
                    <a:pt x="1869" y="4934"/>
                  </a:lnTo>
                  <a:lnTo>
                    <a:pt x="549" y="4682"/>
                  </a:lnTo>
                  <a:lnTo>
                    <a:pt x="1335" y="502"/>
                  </a:lnTo>
                  <a:close/>
                  <a:moveTo>
                    <a:pt x="1330" y="1"/>
                  </a:moveTo>
                  <a:cubicBezTo>
                    <a:pt x="1091" y="1"/>
                    <a:pt x="884" y="167"/>
                    <a:pt x="846" y="413"/>
                  </a:cubicBezTo>
                  <a:lnTo>
                    <a:pt x="60" y="4593"/>
                  </a:lnTo>
                  <a:cubicBezTo>
                    <a:pt x="1" y="4875"/>
                    <a:pt x="179" y="5127"/>
                    <a:pt x="460" y="5186"/>
                  </a:cubicBezTo>
                  <a:lnTo>
                    <a:pt x="1780" y="5438"/>
                  </a:lnTo>
                  <a:cubicBezTo>
                    <a:pt x="1807" y="5443"/>
                    <a:pt x="1835" y="5445"/>
                    <a:pt x="1862" y="5445"/>
                  </a:cubicBezTo>
                  <a:cubicBezTo>
                    <a:pt x="2099" y="5445"/>
                    <a:pt x="2318" y="5277"/>
                    <a:pt x="2358" y="5038"/>
                  </a:cubicBezTo>
                  <a:lnTo>
                    <a:pt x="3143" y="843"/>
                  </a:lnTo>
                  <a:cubicBezTo>
                    <a:pt x="3203" y="576"/>
                    <a:pt x="3025" y="309"/>
                    <a:pt x="2743" y="264"/>
                  </a:cubicBezTo>
                  <a:lnTo>
                    <a:pt x="1439" y="12"/>
                  </a:lnTo>
                  <a:cubicBezTo>
                    <a:pt x="1402" y="5"/>
                    <a:pt x="1366" y="1"/>
                    <a:pt x="1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6" name="Google Shape;1006;p46"/>
            <p:cNvSpPr/>
            <p:nvPr/>
          </p:nvSpPr>
          <p:spPr>
            <a:xfrm>
              <a:off x="8103118" y="1248073"/>
              <a:ext cx="86346" cy="99475"/>
            </a:xfrm>
            <a:custGeom>
              <a:avLst/>
              <a:gdLst/>
              <a:ahLst/>
              <a:cxnLst/>
              <a:rect l="l" t="t" r="r" b="b"/>
              <a:pathLst>
                <a:path w="4656" h="5364" extrusionOk="0">
                  <a:moveTo>
                    <a:pt x="2373" y="1903"/>
                  </a:moveTo>
                  <a:lnTo>
                    <a:pt x="2640" y="1947"/>
                  </a:lnTo>
                  <a:cubicBezTo>
                    <a:pt x="2684" y="1947"/>
                    <a:pt x="2714" y="1962"/>
                    <a:pt x="2743" y="1992"/>
                  </a:cubicBezTo>
                  <a:cubicBezTo>
                    <a:pt x="2743" y="1992"/>
                    <a:pt x="2758" y="2021"/>
                    <a:pt x="2743" y="2081"/>
                  </a:cubicBezTo>
                  <a:cubicBezTo>
                    <a:pt x="2743" y="2110"/>
                    <a:pt x="2729" y="2140"/>
                    <a:pt x="2714" y="2170"/>
                  </a:cubicBezTo>
                  <a:cubicBezTo>
                    <a:pt x="2692" y="2177"/>
                    <a:pt x="2673" y="2181"/>
                    <a:pt x="2655" y="2181"/>
                  </a:cubicBezTo>
                  <a:cubicBezTo>
                    <a:pt x="2636" y="2181"/>
                    <a:pt x="2617" y="2177"/>
                    <a:pt x="2595" y="2170"/>
                  </a:cubicBezTo>
                  <a:lnTo>
                    <a:pt x="2328" y="2110"/>
                  </a:lnTo>
                  <a:lnTo>
                    <a:pt x="2373" y="1903"/>
                  </a:lnTo>
                  <a:close/>
                  <a:moveTo>
                    <a:pt x="1066" y="0"/>
                  </a:moveTo>
                  <a:cubicBezTo>
                    <a:pt x="950" y="0"/>
                    <a:pt x="842" y="95"/>
                    <a:pt x="816" y="213"/>
                  </a:cubicBezTo>
                  <a:lnTo>
                    <a:pt x="31" y="4393"/>
                  </a:lnTo>
                  <a:cubicBezTo>
                    <a:pt x="1" y="4527"/>
                    <a:pt x="90" y="4660"/>
                    <a:pt x="223" y="4690"/>
                  </a:cubicBezTo>
                  <a:lnTo>
                    <a:pt x="1543" y="4942"/>
                  </a:lnTo>
                  <a:cubicBezTo>
                    <a:pt x="1552" y="4943"/>
                    <a:pt x="1562" y="4944"/>
                    <a:pt x="1572" y="4944"/>
                  </a:cubicBezTo>
                  <a:cubicBezTo>
                    <a:pt x="1695" y="4944"/>
                    <a:pt x="1812" y="4858"/>
                    <a:pt x="1839" y="4734"/>
                  </a:cubicBezTo>
                  <a:lnTo>
                    <a:pt x="1928" y="4230"/>
                  </a:lnTo>
                  <a:lnTo>
                    <a:pt x="2136" y="4912"/>
                  </a:lnTo>
                  <a:cubicBezTo>
                    <a:pt x="2165" y="5001"/>
                    <a:pt x="2239" y="5061"/>
                    <a:pt x="2328" y="5090"/>
                  </a:cubicBezTo>
                  <a:lnTo>
                    <a:pt x="3781" y="5357"/>
                  </a:lnTo>
                  <a:cubicBezTo>
                    <a:pt x="3799" y="5361"/>
                    <a:pt x="3816" y="5364"/>
                    <a:pt x="3833" y="5364"/>
                  </a:cubicBezTo>
                  <a:cubicBezTo>
                    <a:pt x="3989" y="5364"/>
                    <a:pt x="4116" y="5191"/>
                    <a:pt x="4063" y="5031"/>
                  </a:cubicBezTo>
                  <a:lnTo>
                    <a:pt x="3544" y="3534"/>
                  </a:lnTo>
                  <a:cubicBezTo>
                    <a:pt x="3766" y="3459"/>
                    <a:pt x="3974" y="3341"/>
                    <a:pt x="4152" y="3178"/>
                  </a:cubicBezTo>
                  <a:cubicBezTo>
                    <a:pt x="4389" y="2955"/>
                    <a:pt x="4537" y="2659"/>
                    <a:pt x="4597" y="2348"/>
                  </a:cubicBezTo>
                  <a:cubicBezTo>
                    <a:pt x="4656" y="2051"/>
                    <a:pt x="4626" y="1755"/>
                    <a:pt x="4537" y="1473"/>
                  </a:cubicBezTo>
                  <a:cubicBezTo>
                    <a:pt x="4434" y="1191"/>
                    <a:pt x="4241" y="954"/>
                    <a:pt x="4004" y="776"/>
                  </a:cubicBezTo>
                  <a:cubicBezTo>
                    <a:pt x="3722" y="569"/>
                    <a:pt x="3396" y="435"/>
                    <a:pt x="3055" y="376"/>
                  </a:cubicBezTo>
                  <a:lnTo>
                    <a:pt x="1113" y="5"/>
                  </a:lnTo>
                  <a:cubicBezTo>
                    <a:pt x="1097" y="2"/>
                    <a:pt x="1082" y="0"/>
                    <a:pt x="1066" y="0"/>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7" name="Google Shape;1007;p46"/>
            <p:cNvSpPr/>
            <p:nvPr/>
          </p:nvSpPr>
          <p:spPr>
            <a:xfrm>
              <a:off x="8097907" y="1243548"/>
              <a:ext cx="95970" cy="108470"/>
            </a:xfrm>
            <a:custGeom>
              <a:avLst/>
              <a:gdLst/>
              <a:ahLst/>
              <a:cxnLst/>
              <a:rect l="l" t="t" r="r" b="b"/>
              <a:pathLst>
                <a:path w="5175" h="5849" extrusionOk="0">
                  <a:moveTo>
                    <a:pt x="2446" y="1836"/>
                  </a:moveTo>
                  <a:lnTo>
                    <a:pt x="2313" y="2547"/>
                  </a:lnTo>
                  <a:lnTo>
                    <a:pt x="2832" y="2651"/>
                  </a:lnTo>
                  <a:cubicBezTo>
                    <a:pt x="2863" y="2661"/>
                    <a:pt x="2899" y="2666"/>
                    <a:pt x="2935" y="2666"/>
                  </a:cubicBezTo>
                  <a:cubicBezTo>
                    <a:pt x="3001" y="2666"/>
                    <a:pt x="3071" y="2650"/>
                    <a:pt x="3128" y="2621"/>
                  </a:cubicBezTo>
                  <a:cubicBezTo>
                    <a:pt x="3202" y="2562"/>
                    <a:pt x="3262" y="2458"/>
                    <a:pt x="3277" y="2369"/>
                  </a:cubicBezTo>
                  <a:cubicBezTo>
                    <a:pt x="3291" y="2265"/>
                    <a:pt x="3277" y="2162"/>
                    <a:pt x="3217" y="2088"/>
                  </a:cubicBezTo>
                  <a:cubicBezTo>
                    <a:pt x="3158" y="1999"/>
                    <a:pt x="3069" y="1954"/>
                    <a:pt x="2965" y="1939"/>
                  </a:cubicBezTo>
                  <a:lnTo>
                    <a:pt x="2446" y="1836"/>
                  </a:lnTo>
                  <a:close/>
                  <a:moveTo>
                    <a:pt x="1349" y="501"/>
                  </a:moveTo>
                  <a:lnTo>
                    <a:pt x="3291" y="872"/>
                  </a:lnTo>
                  <a:lnTo>
                    <a:pt x="3291" y="857"/>
                  </a:lnTo>
                  <a:cubicBezTo>
                    <a:pt x="3588" y="902"/>
                    <a:pt x="3870" y="1020"/>
                    <a:pt x="4122" y="1213"/>
                  </a:cubicBezTo>
                  <a:cubicBezTo>
                    <a:pt x="4329" y="1346"/>
                    <a:pt x="4477" y="1554"/>
                    <a:pt x="4566" y="1791"/>
                  </a:cubicBezTo>
                  <a:cubicBezTo>
                    <a:pt x="4655" y="2028"/>
                    <a:pt x="4670" y="2295"/>
                    <a:pt x="4626" y="2532"/>
                  </a:cubicBezTo>
                  <a:cubicBezTo>
                    <a:pt x="4566" y="2799"/>
                    <a:pt x="4448" y="3051"/>
                    <a:pt x="4255" y="3244"/>
                  </a:cubicBezTo>
                  <a:cubicBezTo>
                    <a:pt x="4033" y="3437"/>
                    <a:pt x="3766" y="3555"/>
                    <a:pt x="3484" y="3585"/>
                  </a:cubicBezTo>
                  <a:lnTo>
                    <a:pt x="4092" y="5349"/>
                  </a:lnTo>
                  <a:lnTo>
                    <a:pt x="4092" y="5349"/>
                  </a:lnTo>
                  <a:lnTo>
                    <a:pt x="2654" y="5082"/>
                  </a:lnTo>
                  <a:lnTo>
                    <a:pt x="2150" y="3437"/>
                  </a:lnTo>
                  <a:lnTo>
                    <a:pt x="1868" y="4934"/>
                  </a:lnTo>
                  <a:lnTo>
                    <a:pt x="564" y="4682"/>
                  </a:lnTo>
                  <a:lnTo>
                    <a:pt x="1349" y="501"/>
                  </a:lnTo>
                  <a:close/>
                  <a:moveTo>
                    <a:pt x="1330" y="1"/>
                  </a:moveTo>
                  <a:cubicBezTo>
                    <a:pt x="1094" y="1"/>
                    <a:pt x="897" y="167"/>
                    <a:pt x="845" y="412"/>
                  </a:cubicBezTo>
                  <a:lnTo>
                    <a:pt x="60" y="4593"/>
                  </a:lnTo>
                  <a:cubicBezTo>
                    <a:pt x="0" y="4860"/>
                    <a:pt x="178" y="5127"/>
                    <a:pt x="460" y="5171"/>
                  </a:cubicBezTo>
                  <a:lnTo>
                    <a:pt x="1764" y="5423"/>
                  </a:lnTo>
                  <a:cubicBezTo>
                    <a:pt x="1864" y="5335"/>
                    <a:pt x="1986" y="5294"/>
                    <a:pt x="2107" y="5294"/>
                  </a:cubicBezTo>
                  <a:cubicBezTo>
                    <a:pt x="2293" y="5294"/>
                    <a:pt x="2475" y="5392"/>
                    <a:pt x="2565" y="5571"/>
                  </a:cubicBezTo>
                  <a:lnTo>
                    <a:pt x="4003" y="5838"/>
                  </a:lnTo>
                  <a:cubicBezTo>
                    <a:pt x="4036" y="5845"/>
                    <a:pt x="4069" y="5848"/>
                    <a:pt x="4102" y="5848"/>
                  </a:cubicBezTo>
                  <a:cubicBezTo>
                    <a:pt x="4429" y="5848"/>
                    <a:pt x="4688" y="5523"/>
                    <a:pt x="4566" y="5186"/>
                  </a:cubicBezTo>
                  <a:lnTo>
                    <a:pt x="4136" y="3911"/>
                  </a:lnTo>
                  <a:cubicBezTo>
                    <a:pt x="4299" y="3837"/>
                    <a:pt x="4463" y="3733"/>
                    <a:pt x="4596" y="3600"/>
                  </a:cubicBezTo>
                  <a:cubicBezTo>
                    <a:pt x="4863" y="3333"/>
                    <a:pt x="5041" y="2992"/>
                    <a:pt x="5115" y="2621"/>
                  </a:cubicBezTo>
                  <a:cubicBezTo>
                    <a:pt x="5174" y="2295"/>
                    <a:pt x="5159" y="1954"/>
                    <a:pt x="5041" y="1628"/>
                  </a:cubicBezTo>
                  <a:cubicBezTo>
                    <a:pt x="4922" y="1302"/>
                    <a:pt x="4715" y="1005"/>
                    <a:pt x="4433" y="798"/>
                  </a:cubicBezTo>
                  <a:cubicBezTo>
                    <a:pt x="4122" y="575"/>
                    <a:pt x="3751" y="427"/>
                    <a:pt x="3380" y="368"/>
                  </a:cubicBezTo>
                  <a:lnTo>
                    <a:pt x="3380" y="383"/>
                  </a:lnTo>
                  <a:lnTo>
                    <a:pt x="1438" y="12"/>
                  </a:lnTo>
                  <a:cubicBezTo>
                    <a:pt x="1402" y="4"/>
                    <a:pt x="1366" y="1"/>
                    <a:pt x="1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8" name="Google Shape;1008;p46"/>
            <p:cNvSpPr/>
            <p:nvPr/>
          </p:nvSpPr>
          <p:spPr>
            <a:xfrm>
              <a:off x="8197419" y="1270643"/>
              <a:ext cx="90481" cy="90036"/>
            </a:xfrm>
            <a:custGeom>
              <a:avLst/>
              <a:gdLst/>
              <a:ahLst/>
              <a:cxnLst/>
              <a:rect l="l" t="t" r="r" b="b"/>
              <a:pathLst>
                <a:path w="4879" h="4855" extrusionOk="0">
                  <a:moveTo>
                    <a:pt x="2422" y="1"/>
                  </a:moveTo>
                  <a:cubicBezTo>
                    <a:pt x="2166" y="1"/>
                    <a:pt x="1913" y="43"/>
                    <a:pt x="1676" y="123"/>
                  </a:cubicBezTo>
                  <a:cubicBezTo>
                    <a:pt x="1291" y="256"/>
                    <a:pt x="950" y="508"/>
                    <a:pt x="698" y="834"/>
                  </a:cubicBezTo>
                  <a:cubicBezTo>
                    <a:pt x="179" y="1531"/>
                    <a:pt x="1" y="2420"/>
                    <a:pt x="238" y="3265"/>
                  </a:cubicBezTo>
                  <a:cubicBezTo>
                    <a:pt x="357" y="3666"/>
                    <a:pt x="579" y="4007"/>
                    <a:pt x="890" y="4273"/>
                  </a:cubicBezTo>
                  <a:cubicBezTo>
                    <a:pt x="1231" y="4555"/>
                    <a:pt x="1632" y="4733"/>
                    <a:pt x="2061" y="4807"/>
                  </a:cubicBezTo>
                  <a:cubicBezTo>
                    <a:pt x="2222" y="4839"/>
                    <a:pt x="2385" y="4855"/>
                    <a:pt x="2547" y="4855"/>
                  </a:cubicBezTo>
                  <a:cubicBezTo>
                    <a:pt x="2760" y="4855"/>
                    <a:pt x="2971" y="4828"/>
                    <a:pt x="3173" y="4778"/>
                  </a:cubicBezTo>
                  <a:cubicBezTo>
                    <a:pt x="3529" y="4689"/>
                    <a:pt x="3840" y="4511"/>
                    <a:pt x="4107" y="4259"/>
                  </a:cubicBezTo>
                  <a:cubicBezTo>
                    <a:pt x="4359" y="4007"/>
                    <a:pt x="4567" y="3710"/>
                    <a:pt x="4685" y="3369"/>
                  </a:cubicBezTo>
                  <a:cubicBezTo>
                    <a:pt x="4715" y="3295"/>
                    <a:pt x="4700" y="3221"/>
                    <a:pt x="4671" y="3162"/>
                  </a:cubicBezTo>
                  <a:cubicBezTo>
                    <a:pt x="4641" y="3088"/>
                    <a:pt x="4567" y="3043"/>
                    <a:pt x="4493" y="3028"/>
                  </a:cubicBezTo>
                  <a:lnTo>
                    <a:pt x="3114" y="2776"/>
                  </a:lnTo>
                  <a:cubicBezTo>
                    <a:pt x="3092" y="2770"/>
                    <a:pt x="3071" y="2767"/>
                    <a:pt x="3051" y="2767"/>
                  </a:cubicBezTo>
                  <a:cubicBezTo>
                    <a:pt x="2974" y="2767"/>
                    <a:pt x="2909" y="2810"/>
                    <a:pt x="2862" y="2880"/>
                  </a:cubicBezTo>
                  <a:cubicBezTo>
                    <a:pt x="2803" y="2954"/>
                    <a:pt x="2729" y="3013"/>
                    <a:pt x="2640" y="3058"/>
                  </a:cubicBezTo>
                  <a:cubicBezTo>
                    <a:pt x="2575" y="3080"/>
                    <a:pt x="2509" y="3093"/>
                    <a:pt x="2438" y="3093"/>
                  </a:cubicBezTo>
                  <a:cubicBezTo>
                    <a:pt x="2413" y="3093"/>
                    <a:pt x="2386" y="3091"/>
                    <a:pt x="2358" y="3088"/>
                  </a:cubicBezTo>
                  <a:cubicBezTo>
                    <a:pt x="2239" y="3073"/>
                    <a:pt x="2121" y="2984"/>
                    <a:pt x="2061" y="2865"/>
                  </a:cubicBezTo>
                  <a:cubicBezTo>
                    <a:pt x="1928" y="2509"/>
                    <a:pt x="2002" y="2124"/>
                    <a:pt x="2254" y="1842"/>
                  </a:cubicBezTo>
                  <a:cubicBezTo>
                    <a:pt x="2319" y="1777"/>
                    <a:pt x="2408" y="1736"/>
                    <a:pt x="2504" y="1736"/>
                  </a:cubicBezTo>
                  <a:cubicBezTo>
                    <a:pt x="2539" y="1736"/>
                    <a:pt x="2574" y="1741"/>
                    <a:pt x="2610" y="1753"/>
                  </a:cubicBezTo>
                  <a:cubicBezTo>
                    <a:pt x="2699" y="1753"/>
                    <a:pt x="2788" y="1798"/>
                    <a:pt x="2847" y="1872"/>
                  </a:cubicBezTo>
                  <a:cubicBezTo>
                    <a:pt x="2921" y="1931"/>
                    <a:pt x="2966" y="2020"/>
                    <a:pt x="2995" y="2124"/>
                  </a:cubicBezTo>
                  <a:cubicBezTo>
                    <a:pt x="3010" y="2213"/>
                    <a:pt x="3099" y="2287"/>
                    <a:pt x="3188" y="2302"/>
                  </a:cubicBezTo>
                  <a:lnTo>
                    <a:pt x="4582" y="2569"/>
                  </a:lnTo>
                  <a:cubicBezTo>
                    <a:pt x="4596" y="2572"/>
                    <a:pt x="4611" y="2574"/>
                    <a:pt x="4628" y="2574"/>
                  </a:cubicBezTo>
                  <a:cubicBezTo>
                    <a:pt x="4681" y="2574"/>
                    <a:pt x="4744" y="2555"/>
                    <a:pt x="4789" y="2509"/>
                  </a:cubicBezTo>
                  <a:cubicBezTo>
                    <a:pt x="4834" y="2465"/>
                    <a:pt x="4878" y="2406"/>
                    <a:pt x="4878" y="2331"/>
                  </a:cubicBezTo>
                  <a:cubicBezTo>
                    <a:pt x="4878" y="1976"/>
                    <a:pt x="4804" y="1605"/>
                    <a:pt x="4656" y="1279"/>
                  </a:cubicBezTo>
                  <a:cubicBezTo>
                    <a:pt x="4508" y="968"/>
                    <a:pt x="4270" y="686"/>
                    <a:pt x="3989" y="478"/>
                  </a:cubicBezTo>
                  <a:cubicBezTo>
                    <a:pt x="3677" y="256"/>
                    <a:pt x="3322" y="123"/>
                    <a:pt x="2951" y="63"/>
                  </a:cubicBezTo>
                  <a:cubicBezTo>
                    <a:pt x="2776" y="21"/>
                    <a:pt x="2598" y="1"/>
                    <a:pt x="2422" y="1"/>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9" name="Google Shape;1009;p46"/>
            <p:cNvSpPr/>
            <p:nvPr/>
          </p:nvSpPr>
          <p:spPr>
            <a:xfrm>
              <a:off x="8192468" y="1265932"/>
              <a:ext cx="100106" cy="99346"/>
            </a:xfrm>
            <a:custGeom>
              <a:avLst/>
              <a:gdLst/>
              <a:ahLst/>
              <a:cxnLst/>
              <a:rect l="l" t="t" r="r" b="b"/>
              <a:pathLst>
                <a:path w="5398" h="5357" extrusionOk="0">
                  <a:moveTo>
                    <a:pt x="2787" y="2265"/>
                  </a:moveTo>
                  <a:cubicBezTo>
                    <a:pt x="2806" y="2265"/>
                    <a:pt x="2826" y="2269"/>
                    <a:pt x="2847" y="2274"/>
                  </a:cubicBezTo>
                  <a:cubicBezTo>
                    <a:pt x="2892" y="2274"/>
                    <a:pt x="2936" y="2289"/>
                    <a:pt x="2966" y="2333"/>
                  </a:cubicBezTo>
                  <a:cubicBezTo>
                    <a:pt x="2996" y="2363"/>
                    <a:pt x="3025" y="2408"/>
                    <a:pt x="3040" y="2467"/>
                  </a:cubicBezTo>
                  <a:cubicBezTo>
                    <a:pt x="3339" y="2467"/>
                    <a:pt x="3252" y="3015"/>
                    <a:pt x="3007" y="3015"/>
                  </a:cubicBezTo>
                  <a:cubicBezTo>
                    <a:pt x="2985" y="3015"/>
                    <a:pt x="2961" y="3010"/>
                    <a:pt x="2936" y="3001"/>
                  </a:cubicBezTo>
                  <a:cubicBezTo>
                    <a:pt x="2907" y="3045"/>
                    <a:pt x="2862" y="3089"/>
                    <a:pt x="2818" y="3104"/>
                  </a:cubicBezTo>
                  <a:cubicBezTo>
                    <a:pt x="2795" y="3112"/>
                    <a:pt x="2773" y="3115"/>
                    <a:pt x="2751" y="3115"/>
                  </a:cubicBezTo>
                  <a:cubicBezTo>
                    <a:pt x="2729" y="3115"/>
                    <a:pt x="2707" y="3112"/>
                    <a:pt x="2684" y="3104"/>
                  </a:cubicBezTo>
                  <a:lnTo>
                    <a:pt x="2684" y="3119"/>
                  </a:lnTo>
                  <a:cubicBezTo>
                    <a:pt x="2640" y="3119"/>
                    <a:pt x="2581" y="3075"/>
                    <a:pt x="2566" y="3030"/>
                  </a:cubicBezTo>
                  <a:cubicBezTo>
                    <a:pt x="2521" y="2912"/>
                    <a:pt x="2506" y="2778"/>
                    <a:pt x="2551" y="2645"/>
                  </a:cubicBezTo>
                  <a:cubicBezTo>
                    <a:pt x="2566" y="2526"/>
                    <a:pt x="2610" y="2393"/>
                    <a:pt x="2699" y="2304"/>
                  </a:cubicBezTo>
                  <a:cubicBezTo>
                    <a:pt x="2727" y="2276"/>
                    <a:pt x="2755" y="2265"/>
                    <a:pt x="2787" y="2265"/>
                  </a:cubicBezTo>
                  <a:close/>
                  <a:moveTo>
                    <a:pt x="2703" y="509"/>
                  </a:moveTo>
                  <a:cubicBezTo>
                    <a:pt x="2860" y="509"/>
                    <a:pt x="3018" y="525"/>
                    <a:pt x="3174" y="554"/>
                  </a:cubicBezTo>
                  <a:lnTo>
                    <a:pt x="3188" y="554"/>
                  </a:lnTo>
                  <a:cubicBezTo>
                    <a:pt x="3529" y="614"/>
                    <a:pt x="3841" y="747"/>
                    <a:pt x="4122" y="940"/>
                  </a:cubicBezTo>
                  <a:cubicBezTo>
                    <a:pt x="4374" y="1133"/>
                    <a:pt x="4567" y="1370"/>
                    <a:pt x="4700" y="1651"/>
                  </a:cubicBezTo>
                  <a:cubicBezTo>
                    <a:pt x="4834" y="1948"/>
                    <a:pt x="4893" y="2259"/>
                    <a:pt x="4893" y="2585"/>
                  </a:cubicBezTo>
                  <a:lnTo>
                    <a:pt x="3514" y="2319"/>
                  </a:lnTo>
                  <a:cubicBezTo>
                    <a:pt x="3470" y="2185"/>
                    <a:pt x="3396" y="2052"/>
                    <a:pt x="3292" y="1948"/>
                  </a:cubicBezTo>
                  <a:cubicBezTo>
                    <a:pt x="3188" y="1859"/>
                    <a:pt x="3070" y="1785"/>
                    <a:pt x="2921" y="1770"/>
                  </a:cubicBezTo>
                  <a:cubicBezTo>
                    <a:pt x="2872" y="1755"/>
                    <a:pt x="2820" y="1747"/>
                    <a:pt x="2768" y="1747"/>
                  </a:cubicBezTo>
                  <a:cubicBezTo>
                    <a:pt x="2619" y="1747"/>
                    <a:pt x="2468" y="1808"/>
                    <a:pt x="2358" y="1918"/>
                  </a:cubicBezTo>
                  <a:cubicBezTo>
                    <a:pt x="2017" y="2274"/>
                    <a:pt x="1928" y="2793"/>
                    <a:pt x="2106" y="3253"/>
                  </a:cubicBezTo>
                  <a:cubicBezTo>
                    <a:pt x="2195" y="3430"/>
                    <a:pt x="2373" y="3564"/>
                    <a:pt x="2581" y="3594"/>
                  </a:cubicBezTo>
                  <a:cubicBezTo>
                    <a:pt x="2630" y="3603"/>
                    <a:pt x="2679" y="3608"/>
                    <a:pt x="2728" y="3608"/>
                  </a:cubicBezTo>
                  <a:cubicBezTo>
                    <a:pt x="2826" y="3608"/>
                    <a:pt x="2921" y="3589"/>
                    <a:pt x="3010" y="3549"/>
                  </a:cubicBezTo>
                  <a:cubicBezTo>
                    <a:pt x="3129" y="3505"/>
                    <a:pt x="3248" y="3401"/>
                    <a:pt x="3337" y="3282"/>
                  </a:cubicBezTo>
                  <a:lnTo>
                    <a:pt x="4715" y="3549"/>
                  </a:lnTo>
                  <a:cubicBezTo>
                    <a:pt x="4612" y="3846"/>
                    <a:pt x="4434" y="4127"/>
                    <a:pt x="4196" y="4350"/>
                  </a:cubicBezTo>
                  <a:cubicBezTo>
                    <a:pt x="3974" y="4557"/>
                    <a:pt x="3692" y="4720"/>
                    <a:pt x="3396" y="4794"/>
                  </a:cubicBezTo>
                  <a:cubicBezTo>
                    <a:pt x="3209" y="4835"/>
                    <a:pt x="3021" y="4858"/>
                    <a:pt x="2834" y="4858"/>
                  </a:cubicBezTo>
                  <a:cubicBezTo>
                    <a:pt x="2680" y="4858"/>
                    <a:pt x="2527" y="4843"/>
                    <a:pt x="2373" y="4809"/>
                  </a:cubicBezTo>
                  <a:cubicBezTo>
                    <a:pt x="1988" y="4750"/>
                    <a:pt x="1632" y="4587"/>
                    <a:pt x="1335" y="4335"/>
                  </a:cubicBezTo>
                  <a:cubicBezTo>
                    <a:pt x="1054" y="4098"/>
                    <a:pt x="846" y="3801"/>
                    <a:pt x="757" y="3445"/>
                  </a:cubicBezTo>
                  <a:cubicBezTo>
                    <a:pt x="549" y="2689"/>
                    <a:pt x="698" y="1874"/>
                    <a:pt x="1157" y="1236"/>
                  </a:cubicBezTo>
                  <a:cubicBezTo>
                    <a:pt x="1380" y="955"/>
                    <a:pt x="1676" y="732"/>
                    <a:pt x="2017" y="614"/>
                  </a:cubicBezTo>
                  <a:cubicBezTo>
                    <a:pt x="2238" y="543"/>
                    <a:pt x="2470" y="509"/>
                    <a:pt x="2703" y="509"/>
                  </a:cubicBezTo>
                  <a:close/>
                  <a:moveTo>
                    <a:pt x="2726" y="0"/>
                  </a:moveTo>
                  <a:cubicBezTo>
                    <a:pt x="2427" y="0"/>
                    <a:pt x="2132" y="47"/>
                    <a:pt x="1854" y="139"/>
                  </a:cubicBezTo>
                  <a:cubicBezTo>
                    <a:pt x="1409" y="288"/>
                    <a:pt x="1039" y="554"/>
                    <a:pt x="757" y="925"/>
                  </a:cubicBezTo>
                  <a:cubicBezTo>
                    <a:pt x="194" y="1681"/>
                    <a:pt x="1" y="2674"/>
                    <a:pt x="253" y="3579"/>
                  </a:cubicBezTo>
                  <a:cubicBezTo>
                    <a:pt x="386" y="4023"/>
                    <a:pt x="638" y="4424"/>
                    <a:pt x="994" y="4705"/>
                  </a:cubicBezTo>
                  <a:cubicBezTo>
                    <a:pt x="1350" y="5017"/>
                    <a:pt x="1795" y="5224"/>
                    <a:pt x="2269" y="5298"/>
                  </a:cubicBezTo>
                  <a:cubicBezTo>
                    <a:pt x="2453" y="5338"/>
                    <a:pt x="2637" y="5357"/>
                    <a:pt x="2819" y="5357"/>
                  </a:cubicBezTo>
                  <a:cubicBezTo>
                    <a:pt x="3049" y="5357"/>
                    <a:pt x="3277" y="5327"/>
                    <a:pt x="3500" y="5269"/>
                  </a:cubicBezTo>
                  <a:cubicBezTo>
                    <a:pt x="3885" y="5180"/>
                    <a:pt x="4241" y="4972"/>
                    <a:pt x="4523" y="4705"/>
                  </a:cubicBezTo>
                  <a:cubicBezTo>
                    <a:pt x="4804" y="4439"/>
                    <a:pt x="5027" y="4112"/>
                    <a:pt x="5160" y="3757"/>
                  </a:cubicBezTo>
                  <a:cubicBezTo>
                    <a:pt x="5175" y="3712"/>
                    <a:pt x="5190" y="3668"/>
                    <a:pt x="5205" y="3638"/>
                  </a:cubicBezTo>
                  <a:cubicBezTo>
                    <a:pt x="4745" y="3371"/>
                    <a:pt x="4864" y="2674"/>
                    <a:pt x="5382" y="2585"/>
                  </a:cubicBezTo>
                  <a:cubicBezTo>
                    <a:pt x="5397" y="2185"/>
                    <a:pt x="5323" y="1800"/>
                    <a:pt x="5160" y="1444"/>
                  </a:cubicBezTo>
                  <a:cubicBezTo>
                    <a:pt x="4997" y="1073"/>
                    <a:pt x="4745" y="777"/>
                    <a:pt x="4419" y="540"/>
                  </a:cubicBezTo>
                  <a:cubicBezTo>
                    <a:pt x="4078" y="302"/>
                    <a:pt x="3692" y="139"/>
                    <a:pt x="3277" y="65"/>
                  </a:cubicBezTo>
                  <a:lnTo>
                    <a:pt x="3262" y="50"/>
                  </a:lnTo>
                  <a:cubicBezTo>
                    <a:pt x="3085" y="17"/>
                    <a:pt x="2905" y="0"/>
                    <a:pt x="2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0" name="Google Shape;1010;p46"/>
            <p:cNvSpPr/>
            <p:nvPr/>
          </p:nvSpPr>
          <p:spPr>
            <a:xfrm>
              <a:off x="8279908" y="1285979"/>
              <a:ext cx="96230" cy="90574"/>
            </a:xfrm>
            <a:custGeom>
              <a:avLst/>
              <a:gdLst/>
              <a:ahLst/>
              <a:cxnLst/>
              <a:rect l="l" t="t" r="r" b="b"/>
              <a:pathLst>
                <a:path w="5189" h="4884" extrusionOk="0">
                  <a:moveTo>
                    <a:pt x="2592" y="1739"/>
                  </a:moveTo>
                  <a:cubicBezTo>
                    <a:pt x="2633" y="1739"/>
                    <a:pt x="2674" y="1745"/>
                    <a:pt x="2713" y="1756"/>
                  </a:cubicBezTo>
                  <a:cubicBezTo>
                    <a:pt x="2876" y="1771"/>
                    <a:pt x="3025" y="1860"/>
                    <a:pt x="3114" y="2008"/>
                  </a:cubicBezTo>
                  <a:cubicBezTo>
                    <a:pt x="3262" y="2364"/>
                    <a:pt x="3188" y="2765"/>
                    <a:pt x="2921" y="3046"/>
                  </a:cubicBezTo>
                  <a:cubicBezTo>
                    <a:pt x="2821" y="3113"/>
                    <a:pt x="2704" y="3146"/>
                    <a:pt x="2589" y="3146"/>
                  </a:cubicBezTo>
                  <a:cubicBezTo>
                    <a:pt x="2551" y="3146"/>
                    <a:pt x="2513" y="3143"/>
                    <a:pt x="2476" y="3135"/>
                  </a:cubicBezTo>
                  <a:cubicBezTo>
                    <a:pt x="2313" y="3120"/>
                    <a:pt x="2165" y="3017"/>
                    <a:pt x="2076" y="2883"/>
                  </a:cubicBezTo>
                  <a:cubicBezTo>
                    <a:pt x="1928" y="2527"/>
                    <a:pt x="2002" y="2127"/>
                    <a:pt x="2269" y="1845"/>
                  </a:cubicBezTo>
                  <a:cubicBezTo>
                    <a:pt x="2366" y="1780"/>
                    <a:pt x="2480" y="1739"/>
                    <a:pt x="2592" y="1739"/>
                  </a:cubicBezTo>
                  <a:close/>
                  <a:moveTo>
                    <a:pt x="2573" y="1"/>
                  </a:moveTo>
                  <a:cubicBezTo>
                    <a:pt x="2308" y="1"/>
                    <a:pt x="2040" y="42"/>
                    <a:pt x="1779" y="126"/>
                  </a:cubicBezTo>
                  <a:cubicBezTo>
                    <a:pt x="1379" y="259"/>
                    <a:pt x="1023" y="496"/>
                    <a:pt x="742" y="823"/>
                  </a:cubicBezTo>
                  <a:cubicBezTo>
                    <a:pt x="163" y="1504"/>
                    <a:pt x="0" y="2438"/>
                    <a:pt x="282" y="3283"/>
                  </a:cubicBezTo>
                  <a:cubicBezTo>
                    <a:pt x="430" y="3684"/>
                    <a:pt x="667" y="4039"/>
                    <a:pt x="994" y="4306"/>
                  </a:cubicBezTo>
                  <a:cubicBezTo>
                    <a:pt x="1450" y="4681"/>
                    <a:pt x="2024" y="4883"/>
                    <a:pt x="2607" y="4883"/>
                  </a:cubicBezTo>
                  <a:cubicBezTo>
                    <a:pt x="2876" y="4883"/>
                    <a:pt x="3148" y="4840"/>
                    <a:pt x="3410" y="4751"/>
                  </a:cubicBezTo>
                  <a:lnTo>
                    <a:pt x="3410" y="4766"/>
                  </a:lnTo>
                  <a:cubicBezTo>
                    <a:pt x="3810" y="4632"/>
                    <a:pt x="4166" y="4380"/>
                    <a:pt x="4448" y="4069"/>
                  </a:cubicBezTo>
                  <a:cubicBezTo>
                    <a:pt x="5011" y="3387"/>
                    <a:pt x="5189" y="2453"/>
                    <a:pt x="4907" y="1608"/>
                  </a:cubicBezTo>
                  <a:cubicBezTo>
                    <a:pt x="4759" y="1208"/>
                    <a:pt x="4522" y="852"/>
                    <a:pt x="4196" y="585"/>
                  </a:cubicBezTo>
                  <a:cubicBezTo>
                    <a:pt x="3728" y="199"/>
                    <a:pt x="3155" y="1"/>
                    <a:pt x="2573" y="1"/>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1" name="Google Shape;1011;p46"/>
            <p:cNvSpPr/>
            <p:nvPr/>
          </p:nvSpPr>
          <p:spPr>
            <a:xfrm>
              <a:off x="8274956" y="1281325"/>
              <a:ext cx="106133" cy="99995"/>
            </a:xfrm>
            <a:custGeom>
              <a:avLst/>
              <a:gdLst/>
              <a:ahLst/>
              <a:cxnLst/>
              <a:rect l="l" t="t" r="r" b="b"/>
              <a:pathLst>
                <a:path w="5723" h="5392" extrusionOk="0">
                  <a:moveTo>
                    <a:pt x="2856" y="2264"/>
                  </a:moveTo>
                  <a:cubicBezTo>
                    <a:pt x="2884" y="2264"/>
                    <a:pt x="2915" y="2267"/>
                    <a:pt x="2951" y="2274"/>
                  </a:cubicBezTo>
                  <a:cubicBezTo>
                    <a:pt x="3114" y="2304"/>
                    <a:pt x="3143" y="2363"/>
                    <a:pt x="3173" y="2393"/>
                  </a:cubicBezTo>
                  <a:cubicBezTo>
                    <a:pt x="3217" y="2512"/>
                    <a:pt x="3217" y="2630"/>
                    <a:pt x="3188" y="2764"/>
                  </a:cubicBezTo>
                  <a:cubicBezTo>
                    <a:pt x="3173" y="2882"/>
                    <a:pt x="3114" y="3001"/>
                    <a:pt x="3025" y="3105"/>
                  </a:cubicBezTo>
                  <a:cubicBezTo>
                    <a:pt x="3013" y="3116"/>
                    <a:pt x="2977" y="3144"/>
                    <a:pt x="2888" y="3144"/>
                  </a:cubicBezTo>
                  <a:cubicBezTo>
                    <a:pt x="2860" y="3144"/>
                    <a:pt x="2827" y="3141"/>
                    <a:pt x="2788" y="3134"/>
                  </a:cubicBezTo>
                  <a:cubicBezTo>
                    <a:pt x="2624" y="3105"/>
                    <a:pt x="2595" y="3045"/>
                    <a:pt x="2580" y="3016"/>
                  </a:cubicBezTo>
                  <a:cubicBezTo>
                    <a:pt x="2521" y="2897"/>
                    <a:pt x="2506" y="2764"/>
                    <a:pt x="2550" y="2645"/>
                  </a:cubicBezTo>
                  <a:cubicBezTo>
                    <a:pt x="2550" y="2512"/>
                    <a:pt x="2610" y="2393"/>
                    <a:pt x="2713" y="2304"/>
                  </a:cubicBezTo>
                  <a:cubicBezTo>
                    <a:pt x="2725" y="2293"/>
                    <a:pt x="2770" y="2264"/>
                    <a:pt x="2856" y="2264"/>
                  </a:cubicBezTo>
                  <a:close/>
                  <a:moveTo>
                    <a:pt x="2876" y="1741"/>
                  </a:moveTo>
                  <a:cubicBezTo>
                    <a:pt x="2707" y="1741"/>
                    <a:pt x="2537" y="1789"/>
                    <a:pt x="2387" y="1889"/>
                  </a:cubicBezTo>
                  <a:cubicBezTo>
                    <a:pt x="2209" y="2067"/>
                    <a:pt x="2076" y="2289"/>
                    <a:pt x="2046" y="2541"/>
                  </a:cubicBezTo>
                  <a:cubicBezTo>
                    <a:pt x="1987" y="2778"/>
                    <a:pt x="2017" y="3030"/>
                    <a:pt x="2135" y="3253"/>
                  </a:cubicBezTo>
                  <a:cubicBezTo>
                    <a:pt x="2254" y="3460"/>
                    <a:pt x="2461" y="3594"/>
                    <a:pt x="2699" y="3623"/>
                  </a:cubicBezTo>
                  <a:cubicBezTo>
                    <a:pt x="2757" y="3639"/>
                    <a:pt x="2817" y="3646"/>
                    <a:pt x="2876" y="3646"/>
                  </a:cubicBezTo>
                  <a:cubicBezTo>
                    <a:pt x="3043" y="3646"/>
                    <a:pt x="3209" y="3588"/>
                    <a:pt x="3351" y="3490"/>
                  </a:cubicBezTo>
                  <a:cubicBezTo>
                    <a:pt x="3707" y="3119"/>
                    <a:pt x="3810" y="2586"/>
                    <a:pt x="3603" y="2126"/>
                  </a:cubicBezTo>
                  <a:cubicBezTo>
                    <a:pt x="3436" y="1875"/>
                    <a:pt x="3158" y="1741"/>
                    <a:pt x="2876" y="1741"/>
                  </a:cubicBezTo>
                  <a:close/>
                  <a:moveTo>
                    <a:pt x="2825" y="510"/>
                  </a:moveTo>
                  <a:cubicBezTo>
                    <a:pt x="2975" y="510"/>
                    <a:pt x="3126" y="526"/>
                    <a:pt x="3277" y="555"/>
                  </a:cubicBezTo>
                  <a:cubicBezTo>
                    <a:pt x="3647" y="614"/>
                    <a:pt x="4003" y="777"/>
                    <a:pt x="4300" y="1029"/>
                  </a:cubicBezTo>
                  <a:cubicBezTo>
                    <a:pt x="4596" y="1266"/>
                    <a:pt x="4804" y="1578"/>
                    <a:pt x="4937" y="1948"/>
                  </a:cubicBezTo>
                  <a:cubicBezTo>
                    <a:pt x="5189" y="2704"/>
                    <a:pt x="5026" y="3534"/>
                    <a:pt x="4522" y="4157"/>
                  </a:cubicBezTo>
                  <a:cubicBezTo>
                    <a:pt x="4270" y="4439"/>
                    <a:pt x="3959" y="4661"/>
                    <a:pt x="3588" y="4780"/>
                  </a:cubicBezTo>
                  <a:cubicBezTo>
                    <a:pt x="3357" y="4854"/>
                    <a:pt x="3119" y="4890"/>
                    <a:pt x="2882" y="4890"/>
                  </a:cubicBezTo>
                  <a:cubicBezTo>
                    <a:pt x="2359" y="4890"/>
                    <a:pt x="1842" y="4712"/>
                    <a:pt x="1424" y="4365"/>
                  </a:cubicBezTo>
                  <a:cubicBezTo>
                    <a:pt x="1142" y="4127"/>
                    <a:pt x="920" y="3816"/>
                    <a:pt x="786" y="3460"/>
                  </a:cubicBezTo>
                  <a:cubicBezTo>
                    <a:pt x="534" y="2689"/>
                    <a:pt x="697" y="1859"/>
                    <a:pt x="1201" y="1237"/>
                  </a:cubicBezTo>
                  <a:cubicBezTo>
                    <a:pt x="1453" y="955"/>
                    <a:pt x="1779" y="747"/>
                    <a:pt x="2135" y="629"/>
                  </a:cubicBezTo>
                  <a:cubicBezTo>
                    <a:pt x="2361" y="548"/>
                    <a:pt x="2592" y="510"/>
                    <a:pt x="2825" y="510"/>
                  </a:cubicBezTo>
                  <a:close/>
                  <a:moveTo>
                    <a:pt x="2844" y="1"/>
                  </a:moveTo>
                  <a:cubicBezTo>
                    <a:pt x="2552" y="1"/>
                    <a:pt x="2259" y="47"/>
                    <a:pt x="1972" y="140"/>
                  </a:cubicBezTo>
                  <a:cubicBezTo>
                    <a:pt x="1527" y="288"/>
                    <a:pt x="1142" y="555"/>
                    <a:pt x="831" y="910"/>
                  </a:cubicBezTo>
                  <a:cubicBezTo>
                    <a:pt x="193" y="1652"/>
                    <a:pt x="0" y="2689"/>
                    <a:pt x="327" y="3623"/>
                  </a:cubicBezTo>
                  <a:cubicBezTo>
                    <a:pt x="475" y="4053"/>
                    <a:pt x="757" y="4454"/>
                    <a:pt x="1112" y="4750"/>
                  </a:cubicBezTo>
                  <a:cubicBezTo>
                    <a:pt x="1624" y="5169"/>
                    <a:pt x="2255" y="5391"/>
                    <a:pt x="2899" y="5391"/>
                  </a:cubicBezTo>
                  <a:cubicBezTo>
                    <a:pt x="3188" y="5391"/>
                    <a:pt x="3481" y="5346"/>
                    <a:pt x="3766" y="5254"/>
                  </a:cubicBezTo>
                  <a:cubicBezTo>
                    <a:pt x="4196" y="5091"/>
                    <a:pt x="4596" y="4839"/>
                    <a:pt x="4907" y="4483"/>
                  </a:cubicBezTo>
                  <a:cubicBezTo>
                    <a:pt x="5530" y="3727"/>
                    <a:pt x="5723" y="2704"/>
                    <a:pt x="5412" y="1770"/>
                  </a:cubicBezTo>
                  <a:cubicBezTo>
                    <a:pt x="5263" y="1326"/>
                    <a:pt x="4982" y="940"/>
                    <a:pt x="4626" y="644"/>
                  </a:cubicBezTo>
                  <a:cubicBezTo>
                    <a:pt x="4270" y="332"/>
                    <a:pt x="3825" y="140"/>
                    <a:pt x="3366" y="51"/>
                  </a:cubicBezTo>
                  <a:cubicBezTo>
                    <a:pt x="3193" y="17"/>
                    <a:pt x="3019" y="1"/>
                    <a:pt x="2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2" name="Google Shape;1012;p46"/>
            <p:cNvSpPr/>
            <p:nvPr/>
          </p:nvSpPr>
          <p:spPr>
            <a:xfrm>
              <a:off x="8364306" y="1297273"/>
              <a:ext cx="61328" cy="95896"/>
            </a:xfrm>
            <a:custGeom>
              <a:avLst/>
              <a:gdLst/>
              <a:ahLst/>
              <a:cxnLst/>
              <a:rect l="l" t="t" r="r" b="b"/>
              <a:pathLst>
                <a:path w="3307" h="5171" extrusionOk="0">
                  <a:moveTo>
                    <a:pt x="1046" y="0"/>
                  </a:moveTo>
                  <a:cubicBezTo>
                    <a:pt x="932" y="0"/>
                    <a:pt x="829" y="84"/>
                    <a:pt x="816" y="214"/>
                  </a:cubicBezTo>
                  <a:lnTo>
                    <a:pt x="30" y="4394"/>
                  </a:lnTo>
                  <a:cubicBezTo>
                    <a:pt x="1" y="4528"/>
                    <a:pt x="89" y="4661"/>
                    <a:pt x="223" y="4691"/>
                  </a:cubicBezTo>
                  <a:lnTo>
                    <a:pt x="2802" y="5165"/>
                  </a:lnTo>
                  <a:cubicBezTo>
                    <a:pt x="2820" y="5169"/>
                    <a:pt x="2837" y="5171"/>
                    <a:pt x="2854" y="5171"/>
                  </a:cubicBezTo>
                  <a:cubicBezTo>
                    <a:pt x="2969" y="5171"/>
                    <a:pt x="3073" y="5088"/>
                    <a:pt x="3099" y="4972"/>
                  </a:cubicBezTo>
                  <a:lnTo>
                    <a:pt x="3277" y="3979"/>
                  </a:lnTo>
                  <a:cubicBezTo>
                    <a:pt x="3306" y="3831"/>
                    <a:pt x="3218" y="3712"/>
                    <a:pt x="3084" y="3683"/>
                  </a:cubicBezTo>
                  <a:lnTo>
                    <a:pt x="2061" y="3490"/>
                  </a:lnTo>
                  <a:lnTo>
                    <a:pt x="2625" y="554"/>
                  </a:lnTo>
                  <a:cubicBezTo>
                    <a:pt x="2639" y="406"/>
                    <a:pt x="2550" y="288"/>
                    <a:pt x="2417" y="258"/>
                  </a:cubicBezTo>
                  <a:lnTo>
                    <a:pt x="1098" y="6"/>
                  </a:lnTo>
                  <a:cubicBezTo>
                    <a:pt x="1080" y="2"/>
                    <a:pt x="1063" y="0"/>
                    <a:pt x="1046" y="0"/>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3" name="Google Shape;1013;p46"/>
            <p:cNvSpPr/>
            <p:nvPr/>
          </p:nvSpPr>
          <p:spPr>
            <a:xfrm>
              <a:off x="8359076" y="1292507"/>
              <a:ext cx="71788" cy="105447"/>
            </a:xfrm>
            <a:custGeom>
              <a:avLst/>
              <a:gdLst/>
              <a:ahLst/>
              <a:cxnLst/>
              <a:rect l="l" t="t" r="r" b="b"/>
              <a:pathLst>
                <a:path w="3871" h="5686" extrusionOk="0">
                  <a:moveTo>
                    <a:pt x="1335" y="515"/>
                  </a:moveTo>
                  <a:lnTo>
                    <a:pt x="2655" y="767"/>
                  </a:lnTo>
                  <a:lnTo>
                    <a:pt x="2047" y="3954"/>
                  </a:lnTo>
                  <a:lnTo>
                    <a:pt x="3322" y="4192"/>
                  </a:lnTo>
                  <a:lnTo>
                    <a:pt x="3129" y="5185"/>
                  </a:lnTo>
                  <a:lnTo>
                    <a:pt x="549" y="4696"/>
                  </a:lnTo>
                  <a:lnTo>
                    <a:pt x="1335" y="515"/>
                  </a:lnTo>
                  <a:close/>
                  <a:moveTo>
                    <a:pt x="1337" y="0"/>
                  </a:moveTo>
                  <a:cubicBezTo>
                    <a:pt x="1098" y="0"/>
                    <a:pt x="898" y="177"/>
                    <a:pt x="846" y="411"/>
                  </a:cubicBezTo>
                  <a:lnTo>
                    <a:pt x="60" y="4607"/>
                  </a:lnTo>
                  <a:cubicBezTo>
                    <a:pt x="1" y="4873"/>
                    <a:pt x="194" y="5140"/>
                    <a:pt x="460" y="5200"/>
                  </a:cubicBezTo>
                  <a:lnTo>
                    <a:pt x="3040" y="5674"/>
                  </a:lnTo>
                  <a:cubicBezTo>
                    <a:pt x="3075" y="5682"/>
                    <a:pt x="3109" y="5685"/>
                    <a:pt x="3143" y="5685"/>
                  </a:cubicBezTo>
                  <a:cubicBezTo>
                    <a:pt x="3373" y="5685"/>
                    <a:pt x="3581" y="5519"/>
                    <a:pt x="3633" y="5274"/>
                  </a:cubicBezTo>
                  <a:lnTo>
                    <a:pt x="3811" y="4280"/>
                  </a:lnTo>
                  <a:cubicBezTo>
                    <a:pt x="3870" y="4014"/>
                    <a:pt x="3677" y="3747"/>
                    <a:pt x="3411" y="3687"/>
                  </a:cubicBezTo>
                  <a:lnTo>
                    <a:pt x="2640" y="3554"/>
                  </a:lnTo>
                  <a:lnTo>
                    <a:pt x="3144" y="856"/>
                  </a:lnTo>
                  <a:cubicBezTo>
                    <a:pt x="3203" y="574"/>
                    <a:pt x="3010" y="322"/>
                    <a:pt x="2743" y="263"/>
                  </a:cubicBezTo>
                  <a:lnTo>
                    <a:pt x="1439" y="11"/>
                  </a:lnTo>
                  <a:cubicBezTo>
                    <a:pt x="1404" y="4"/>
                    <a:pt x="1370" y="0"/>
                    <a:pt x="1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4" name="Google Shape;1014;p46"/>
            <p:cNvSpPr/>
            <p:nvPr/>
          </p:nvSpPr>
          <p:spPr>
            <a:xfrm>
              <a:off x="8423687" y="1312907"/>
              <a:ext cx="94320" cy="90592"/>
            </a:xfrm>
            <a:custGeom>
              <a:avLst/>
              <a:gdLst/>
              <a:ahLst/>
              <a:cxnLst/>
              <a:rect l="l" t="t" r="r" b="b"/>
              <a:pathLst>
                <a:path w="5086" h="4885" extrusionOk="0">
                  <a:moveTo>
                    <a:pt x="2486" y="1722"/>
                  </a:moveTo>
                  <a:cubicBezTo>
                    <a:pt x="2533" y="1722"/>
                    <a:pt x="2580" y="1729"/>
                    <a:pt x="2625" y="1742"/>
                  </a:cubicBezTo>
                  <a:cubicBezTo>
                    <a:pt x="2788" y="1757"/>
                    <a:pt x="2921" y="1846"/>
                    <a:pt x="3010" y="1994"/>
                  </a:cubicBezTo>
                  <a:cubicBezTo>
                    <a:pt x="3099" y="2158"/>
                    <a:pt x="3114" y="2365"/>
                    <a:pt x="3069" y="2543"/>
                  </a:cubicBezTo>
                  <a:cubicBezTo>
                    <a:pt x="3040" y="2736"/>
                    <a:pt x="2951" y="2914"/>
                    <a:pt x="2817" y="3032"/>
                  </a:cubicBezTo>
                  <a:cubicBezTo>
                    <a:pt x="2724" y="3105"/>
                    <a:pt x="2616" y="3141"/>
                    <a:pt x="2509" y="3141"/>
                  </a:cubicBezTo>
                  <a:cubicBezTo>
                    <a:pt x="2463" y="3141"/>
                    <a:pt x="2417" y="3135"/>
                    <a:pt x="2373" y="3121"/>
                  </a:cubicBezTo>
                  <a:cubicBezTo>
                    <a:pt x="2210" y="3106"/>
                    <a:pt x="2061" y="3017"/>
                    <a:pt x="1972" y="2884"/>
                  </a:cubicBezTo>
                  <a:cubicBezTo>
                    <a:pt x="1898" y="2706"/>
                    <a:pt x="1869" y="2513"/>
                    <a:pt x="1928" y="2321"/>
                  </a:cubicBezTo>
                  <a:cubicBezTo>
                    <a:pt x="1943" y="2128"/>
                    <a:pt x="2032" y="1965"/>
                    <a:pt x="2180" y="1831"/>
                  </a:cubicBezTo>
                  <a:cubicBezTo>
                    <a:pt x="2263" y="1759"/>
                    <a:pt x="2375" y="1722"/>
                    <a:pt x="2486" y="1722"/>
                  </a:cubicBezTo>
                  <a:close/>
                  <a:moveTo>
                    <a:pt x="2482" y="1"/>
                  </a:moveTo>
                  <a:cubicBezTo>
                    <a:pt x="2216" y="1"/>
                    <a:pt x="1948" y="42"/>
                    <a:pt x="1691" y="127"/>
                  </a:cubicBezTo>
                  <a:cubicBezTo>
                    <a:pt x="1276" y="260"/>
                    <a:pt x="920" y="497"/>
                    <a:pt x="653" y="809"/>
                  </a:cubicBezTo>
                  <a:cubicBezTo>
                    <a:pt x="357" y="1149"/>
                    <a:pt x="164" y="1550"/>
                    <a:pt x="90" y="1980"/>
                  </a:cubicBezTo>
                  <a:cubicBezTo>
                    <a:pt x="1" y="2410"/>
                    <a:pt x="30" y="2869"/>
                    <a:pt x="179" y="3284"/>
                  </a:cubicBezTo>
                  <a:cubicBezTo>
                    <a:pt x="327" y="3685"/>
                    <a:pt x="579" y="4026"/>
                    <a:pt x="905" y="4307"/>
                  </a:cubicBezTo>
                  <a:cubicBezTo>
                    <a:pt x="1361" y="4682"/>
                    <a:pt x="1928" y="4884"/>
                    <a:pt x="2507" y="4884"/>
                  </a:cubicBezTo>
                  <a:cubicBezTo>
                    <a:pt x="2774" y="4884"/>
                    <a:pt x="3044" y="4841"/>
                    <a:pt x="3307" y="4752"/>
                  </a:cubicBezTo>
                  <a:cubicBezTo>
                    <a:pt x="3707" y="4618"/>
                    <a:pt x="4063" y="4381"/>
                    <a:pt x="4344" y="4055"/>
                  </a:cubicBezTo>
                  <a:cubicBezTo>
                    <a:pt x="4908" y="3373"/>
                    <a:pt x="5086" y="2439"/>
                    <a:pt x="4804" y="1594"/>
                  </a:cubicBezTo>
                  <a:cubicBezTo>
                    <a:pt x="4656" y="1194"/>
                    <a:pt x="4419" y="838"/>
                    <a:pt x="4092" y="571"/>
                  </a:cubicBezTo>
                  <a:cubicBezTo>
                    <a:pt x="3636" y="196"/>
                    <a:pt x="3061" y="1"/>
                    <a:pt x="2482" y="1"/>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5" name="Google Shape;1015;p46"/>
            <p:cNvSpPr/>
            <p:nvPr/>
          </p:nvSpPr>
          <p:spPr>
            <a:xfrm>
              <a:off x="8416825" y="1307992"/>
              <a:ext cx="106411" cy="99995"/>
            </a:xfrm>
            <a:custGeom>
              <a:avLst/>
              <a:gdLst/>
              <a:ahLst/>
              <a:cxnLst/>
              <a:rect l="l" t="t" r="r" b="b"/>
              <a:pathLst>
                <a:path w="5738" h="5392" extrusionOk="0">
                  <a:moveTo>
                    <a:pt x="2847" y="2262"/>
                  </a:moveTo>
                  <a:cubicBezTo>
                    <a:pt x="2878" y="2262"/>
                    <a:pt x="2917" y="2266"/>
                    <a:pt x="2965" y="2274"/>
                  </a:cubicBezTo>
                  <a:cubicBezTo>
                    <a:pt x="3113" y="2304"/>
                    <a:pt x="3158" y="2363"/>
                    <a:pt x="3173" y="2393"/>
                  </a:cubicBezTo>
                  <a:cubicBezTo>
                    <a:pt x="3217" y="2497"/>
                    <a:pt x="3232" y="2630"/>
                    <a:pt x="3202" y="2764"/>
                  </a:cubicBezTo>
                  <a:cubicBezTo>
                    <a:pt x="3187" y="2882"/>
                    <a:pt x="3128" y="3001"/>
                    <a:pt x="3039" y="3090"/>
                  </a:cubicBezTo>
                  <a:cubicBezTo>
                    <a:pt x="3016" y="3112"/>
                    <a:pt x="2976" y="3144"/>
                    <a:pt x="2892" y="3144"/>
                  </a:cubicBezTo>
                  <a:cubicBezTo>
                    <a:pt x="2866" y="3144"/>
                    <a:pt x="2836" y="3141"/>
                    <a:pt x="2802" y="3134"/>
                  </a:cubicBezTo>
                  <a:cubicBezTo>
                    <a:pt x="2624" y="3105"/>
                    <a:pt x="2594" y="3045"/>
                    <a:pt x="2580" y="3016"/>
                  </a:cubicBezTo>
                  <a:cubicBezTo>
                    <a:pt x="2520" y="2897"/>
                    <a:pt x="2520" y="2764"/>
                    <a:pt x="2550" y="2645"/>
                  </a:cubicBezTo>
                  <a:cubicBezTo>
                    <a:pt x="2565" y="2512"/>
                    <a:pt x="2624" y="2393"/>
                    <a:pt x="2713" y="2304"/>
                  </a:cubicBezTo>
                  <a:cubicBezTo>
                    <a:pt x="2734" y="2283"/>
                    <a:pt x="2770" y="2262"/>
                    <a:pt x="2847" y="2262"/>
                  </a:cubicBezTo>
                  <a:close/>
                  <a:moveTo>
                    <a:pt x="2890" y="1745"/>
                  </a:moveTo>
                  <a:cubicBezTo>
                    <a:pt x="2720" y="1745"/>
                    <a:pt x="2549" y="1796"/>
                    <a:pt x="2402" y="1904"/>
                  </a:cubicBezTo>
                  <a:cubicBezTo>
                    <a:pt x="2031" y="2259"/>
                    <a:pt x="1927" y="2793"/>
                    <a:pt x="2135" y="3253"/>
                  </a:cubicBezTo>
                  <a:cubicBezTo>
                    <a:pt x="2253" y="3460"/>
                    <a:pt x="2461" y="3594"/>
                    <a:pt x="2698" y="3623"/>
                  </a:cubicBezTo>
                  <a:cubicBezTo>
                    <a:pt x="2757" y="3639"/>
                    <a:pt x="2817" y="3646"/>
                    <a:pt x="2878" y="3646"/>
                  </a:cubicBezTo>
                  <a:cubicBezTo>
                    <a:pt x="3048" y="3646"/>
                    <a:pt x="3219" y="3588"/>
                    <a:pt x="3351" y="3490"/>
                  </a:cubicBezTo>
                  <a:cubicBezTo>
                    <a:pt x="3543" y="3327"/>
                    <a:pt x="3662" y="3090"/>
                    <a:pt x="3691" y="2852"/>
                  </a:cubicBezTo>
                  <a:cubicBezTo>
                    <a:pt x="3751" y="2600"/>
                    <a:pt x="3721" y="2348"/>
                    <a:pt x="3603" y="2126"/>
                  </a:cubicBezTo>
                  <a:cubicBezTo>
                    <a:pt x="3438" y="1879"/>
                    <a:pt x="3165" y="1745"/>
                    <a:pt x="2890" y="1745"/>
                  </a:cubicBezTo>
                  <a:close/>
                  <a:moveTo>
                    <a:pt x="2825" y="510"/>
                  </a:moveTo>
                  <a:cubicBezTo>
                    <a:pt x="2975" y="510"/>
                    <a:pt x="3126" y="526"/>
                    <a:pt x="3276" y="555"/>
                  </a:cubicBezTo>
                  <a:cubicBezTo>
                    <a:pt x="3647" y="614"/>
                    <a:pt x="4003" y="792"/>
                    <a:pt x="4299" y="1029"/>
                  </a:cubicBezTo>
                  <a:cubicBezTo>
                    <a:pt x="4596" y="1266"/>
                    <a:pt x="4818" y="1592"/>
                    <a:pt x="4937" y="1948"/>
                  </a:cubicBezTo>
                  <a:cubicBezTo>
                    <a:pt x="5189" y="2704"/>
                    <a:pt x="5026" y="3534"/>
                    <a:pt x="4522" y="4157"/>
                  </a:cubicBezTo>
                  <a:cubicBezTo>
                    <a:pt x="4270" y="4439"/>
                    <a:pt x="3958" y="4661"/>
                    <a:pt x="3588" y="4780"/>
                  </a:cubicBezTo>
                  <a:cubicBezTo>
                    <a:pt x="3357" y="4854"/>
                    <a:pt x="3119" y="4890"/>
                    <a:pt x="2882" y="4890"/>
                  </a:cubicBezTo>
                  <a:cubicBezTo>
                    <a:pt x="2359" y="4890"/>
                    <a:pt x="1842" y="4712"/>
                    <a:pt x="1423" y="4365"/>
                  </a:cubicBezTo>
                  <a:cubicBezTo>
                    <a:pt x="1142" y="4127"/>
                    <a:pt x="919" y="3816"/>
                    <a:pt x="786" y="3460"/>
                  </a:cubicBezTo>
                  <a:cubicBezTo>
                    <a:pt x="534" y="2689"/>
                    <a:pt x="697" y="1859"/>
                    <a:pt x="1201" y="1237"/>
                  </a:cubicBezTo>
                  <a:cubicBezTo>
                    <a:pt x="1453" y="955"/>
                    <a:pt x="1779" y="747"/>
                    <a:pt x="2135" y="629"/>
                  </a:cubicBezTo>
                  <a:cubicBezTo>
                    <a:pt x="2361" y="548"/>
                    <a:pt x="2592" y="510"/>
                    <a:pt x="2825" y="510"/>
                  </a:cubicBezTo>
                  <a:close/>
                  <a:moveTo>
                    <a:pt x="2848" y="1"/>
                  </a:moveTo>
                  <a:cubicBezTo>
                    <a:pt x="2554" y="1"/>
                    <a:pt x="2265" y="47"/>
                    <a:pt x="1987" y="140"/>
                  </a:cubicBezTo>
                  <a:cubicBezTo>
                    <a:pt x="1542" y="288"/>
                    <a:pt x="1142" y="555"/>
                    <a:pt x="830" y="910"/>
                  </a:cubicBezTo>
                  <a:cubicBezTo>
                    <a:pt x="193" y="1652"/>
                    <a:pt x="0" y="2689"/>
                    <a:pt x="326" y="3623"/>
                  </a:cubicBezTo>
                  <a:cubicBezTo>
                    <a:pt x="489" y="4068"/>
                    <a:pt x="756" y="4454"/>
                    <a:pt x="1112" y="4750"/>
                  </a:cubicBezTo>
                  <a:cubicBezTo>
                    <a:pt x="1623" y="5169"/>
                    <a:pt x="2254" y="5391"/>
                    <a:pt x="2898" y="5391"/>
                  </a:cubicBezTo>
                  <a:cubicBezTo>
                    <a:pt x="3188" y="5391"/>
                    <a:pt x="3480" y="5346"/>
                    <a:pt x="3766" y="5254"/>
                  </a:cubicBezTo>
                  <a:cubicBezTo>
                    <a:pt x="4210" y="5106"/>
                    <a:pt x="4596" y="4839"/>
                    <a:pt x="4907" y="4483"/>
                  </a:cubicBezTo>
                  <a:cubicBezTo>
                    <a:pt x="5545" y="3727"/>
                    <a:pt x="5737" y="2704"/>
                    <a:pt x="5426" y="1770"/>
                  </a:cubicBezTo>
                  <a:cubicBezTo>
                    <a:pt x="5263" y="1326"/>
                    <a:pt x="4996" y="940"/>
                    <a:pt x="4640" y="644"/>
                  </a:cubicBezTo>
                  <a:cubicBezTo>
                    <a:pt x="4270" y="347"/>
                    <a:pt x="3840" y="140"/>
                    <a:pt x="3380" y="51"/>
                  </a:cubicBezTo>
                  <a:cubicBezTo>
                    <a:pt x="3202" y="17"/>
                    <a:pt x="3024" y="1"/>
                    <a:pt x="2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6" name="Google Shape;1016;p46"/>
            <p:cNvSpPr/>
            <p:nvPr/>
          </p:nvSpPr>
          <p:spPr>
            <a:xfrm>
              <a:off x="8506175" y="1324219"/>
              <a:ext cx="86346" cy="99160"/>
            </a:xfrm>
            <a:custGeom>
              <a:avLst/>
              <a:gdLst/>
              <a:ahLst/>
              <a:cxnLst/>
              <a:rect l="l" t="t" r="r" b="b"/>
              <a:pathLst>
                <a:path w="4656" h="5347" extrusionOk="0">
                  <a:moveTo>
                    <a:pt x="2372" y="1889"/>
                  </a:moveTo>
                  <a:lnTo>
                    <a:pt x="2639" y="1933"/>
                  </a:lnTo>
                  <a:cubicBezTo>
                    <a:pt x="2683" y="1933"/>
                    <a:pt x="2713" y="1948"/>
                    <a:pt x="2743" y="1977"/>
                  </a:cubicBezTo>
                  <a:cubicBezTo>
                    <a:pt x="2743" y="1977"/>
                    <a:pt x="2758" y="2007"/>
                    <a:pt x="2743" y="2066"/>
                  </a:cubicBezTo>
                  <a:cubicBezTo>
                    <a:pt x="2743" y="2096"/>
                    <a:pt x="2728" y="2126"/>
                    <a:pt x="2713" y="2155"/>
                  </a:cubicBezTo>
                  <a:lnTo>
                    <a:pt x="2595" y="2155"/>
                  </a:lnTo>
                  <a:lnTo>
                    <a:pt x="2328" y="2096"/>
                  </a:lnTo>
                  <a:lnTo>
                    <a:pt x="2372" y="1889"/>
                  </a:lnTo>
                  <a:close/>
                  <a:moveTo>
                    <a:pt x="1055" y="0"/>
                  </a:moveTo>
                  <a:cubicBezTo>
                    <a:pt x="931" y="0"/>
                    <a:pt x="828" y="82"/>
                    <a:pt x="816" y="199"/>
                  </a:cubicBezTo>
                  <a:lnTo>
                    <a:pt x="30" y="4394"/>
                  </a:lnTo>
                  <a:cubicBezTo>
                    <a:pt x="0" y="4527"/>
                    <a:pt x="89" y="4661"/>
                    <a:pt x="223" y="4676"/>
                  </a:cubicBezTo>
                  <a:lnTo>
                    <a:pt x="1542" y="4928"/>
                  </a:lnTo>
                  <a:cubicBezTo>
                    <a:pt x="1559" y="4931"/>
                    <a:pt x="1577" y="4933"/>
                    <a:pt x="1594" y="4933"/>
                  </a:cubicBezTo>
                  <a:cubicBezTo>
                    <a:pt x="1708" y="4933"/>
                    <a:pt x="1813" y="4851"/>
                    <a:pt x="1838" y="4735"/>
                  </a:cubicBezTo>
                  <a:lnTo>
                    <a:pt x="1927" y="4216"/>
                  </a:lnTo>
                  <a:lnTo>
                    <a:pt x="2135" y="4898"/>
                  </a:lnTo>
                  <a:cubicBezTo>
                    <a:pt x="2165" y="4987"/>
                    <a:pt x="2239" y="5061"/>
                    <a:pt x="2328" y="5076"/>
                  </a:cubicBezTo>
                  <a:lnTo>
                    <a:pt x="3766" y="5343"/>
                  </a:lnTo>
                  <a:cubicBezTo>
                    <a:pt x="3781" y="5345"/>
                    <a:pt x="3796" y="5347"/>
                    <a:pt x="3811" y="5347"/>
                  </a:cubicBezTo>
                  <a:cubicBezTo>
                    <a:pt x="3884" y="5347"/>
                    <a:pt x="3954" y="5318"/>
                    <a:pt x="4003" y="5269"/>
                  </a:cubicBezTo>
                  <a:cubicBezTo>
                    <a:pt x="4062" y="5194"/>
                    <a:pt x="4092" y="5106"/>
                    <a:pt x="4062" y="5017"/>
                  </a:cubicBezTo>
                  <a:lnTo>
                    <a:pt x="3543" y="3519"/>
                  </a:lnTo>
                  <a:cubicBezTo>
                    <a:pt x="3766" y="3460"/>
                    <a:pt x="3973" y="3341"/>
                    <a:pt x="4136" y="3178"/>
                  </a:cubicBezTo>
                  <a:cubicBezTo>
                    <a:pt x="4374" y="2956"/>
                    <a:pt x="4537" y="2659"/>
                    <a:pt x="4596" y="2333"/>
                  </a:cubicBezTo>
                  <a:cubicBezTo>
                    <a:pt x="4655" y="2052"/>
                    <a:pt x="4626" y="1755"/>
                    <a:pt x="4537" y="1473"/>
                  </a:cubicBezTo>
                  <a:cubicBezTo>
                    <a:pt x="4433" y="1192"/>
                    <a:pt x="4240" y="940"/>
                    <a:pt x="4003" y="762"/>
                  </a:cubicBezTo>
                  <a:cubicBezTo>
                    <a:pt x="3721" y="554"/>
                    <a:pt x="3395" y="421"/>
                    <a:pt x="3054" y="376"/>
                  </a:cubicBezTo>
                  <a:lnTo>
                    <a:pt x="1112" y="6"/>
                  </a:lnTo>
                  <a:cubicBezTo>
                    <a:pt x="1093" y="2"/>
                    <a:pt x="1074" y="0"/>
                    <a:pt x="1055" y="0"/>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7" name="Google Shape;1017;p46"/>
            <p:cNvSpPr/>
            <p:nvPr/>
          </p:nvSpPr>
          <p:spPr>
            <a:xfrm>
              <a:off x="8500945" y="1319435"/>
              <a:ext cx="96249" cy="108729"/>
            </a:xfrm>
            <a:custGeom>
              <a:avLst/>
              <a:gdLst/>
              <a:ahLst/>
              <a:cxnLst/>
              <a:rect l="l" t="t" r="r" b="b"/>
              <a:pathLst>
                <a:path w="5190" h="5863" extrusionOk="0">
                  <a:moveTo>
                    <a:pt x="2432" y="1835"/>
                  </a:moveTo>
                  <a:lnTo>
                    <a:pt x="2298" y="2547"/>
                  </a:lnTo>
                  <a:lnTo>
                    <a:pt x="2817" y="2651"/>
                  </a:lnTo>
                  <a:cubicBezTo>
                    <a:pt x="2852" y="2656"/>
                    <a:pt x="2886" y="2659"/>
                    <a:pt x="2921" y="2659"/>
                  </a:cubicBezTo>
                  <a:cubicBezTo>
                    <a:pt x="2990" y="2659"/>
                    <a:pt x="3059" y="2646"/>
                    <a:pt x="3129" y="2606"/>
                  </a:cubicBezTo>
                  <a:cubicBezTo>
                    <a:pt x="3277" y="2488"/>
                    <a:pt x="3321" y="2265"/>
                    <a:pt x="3218" y="2087"/>
                  </a:cubicBezTo>
                  <a:cubicBezTo>
                    <a:pt x="3158" y="1998"/>
                    <a:pt x="3054" y="1954"/>
                    <a:pt x="2965" y="1939"/>
                  </a:cubicBezTo>
                  <a:lnTo>
                    <a:pt x="2432" y="1835"/>
                  </a:lnTo>
                  <a:close/>
                  <a:moveTo>
                    <a:pt x="1335" y="501"/>
                  </a:moveTo>
                  <a:lnTo>
                    <a:pt x="3292" y="872"/>
                  </a:lnTo>
                  <a:lnTo>
                    <a:pt x="3277" y="857"/>
                  </a:lnTo>
                  <a:lnTo>
                    <a:pt x="3277" y="857"/>
                  </a:lnTo>
                  <a:cubicBezTo>
                    <a:pt x="3588" y="901"/>
                    <a:pt x="3870" y="1020"/>
                    <a:pt x="4122" y="1198"/>
                  </a:cubicBezTo>
                  <a:cubicBezTo>
                    <a:pt x="4329" y="1346"/>
                    <a:pt x="4478" y="1554"/>
                    <a:pt x="4567" y="1791"/>
                  </a:cubicBezTo>
                  <a:cubicBezTo>
                    <a:pt x="4656" y="2028"/>
                    <a:pt x="4670" y="2295"/>
                    <a:pt x="4611" y="2532"/>
                  </a:cubicBezTo>
                  <a:cubicBezTo>
                    <a:pt x="4567" y="2799"/>
                    <a:pt x="4433" y="3051"/>
                    <a:pt x="4240" y="3229"/>
                  </a:cubicBezTo>
                  <a:cubicBezTo>
                    <a:pt x="4033" y="3436"/>
                    <a:pt x="3766" y="3555"/>
                    <a:pt x="3484" y="3585"/>
                  </a:cubicBezTo>
                  <a:lnTo>
                    <a:pt x="4092" y="5349"/>
                  </a:lnTo>
                  <a:lnTo>
                    <a:pt x="4092" y="5349"/>
                  </a:lnTo>
                  <a:lnTo>
                    <a:pt x="2654" y="5082"/>
                  </a:lnTo>
                  <a:lnTo>
                    <a:pt x="2150" y="3436"/>
                  </a:lnTo>
                  <a:lnTo>
                    <a:pt x="1868" y="4934"/>
                  </a:lnTo>
                  <a:lnTo>
                    <a:pt x="549" y="4682"/>
                  </a:lnTo>
                  <a:lnTo>
                    <a:pt x="1335" y="501"/>
                  </a:lnTo>
                  <a:close/>
                  <a:moveTo>
                    <a:pt x="1320" y="0"/>
                  </a:moveTo>
                  <a:cubicBezTo>
                    <a:pt x="1091" y="0"/>
                    <a:pt x="884" y="167"/>
                    <a:pt x="846" y="412"/>
                  </a:cubicBezTo>
                  <a:lnTo>
                    <a:pt x="60" y="4593"/>
                  </a:lnTo>
                  <a:cubicBezTo>
                    <a:pt x="1" y="4874"/>
                    <a:pt x="193" y="5141"/>
                    <a:pt x="460" y="5186"/>
                  </a:cubicBezTo>
                  <a:lnTo>
                    <a:pt x="1780" y="5423"/>
                  </a:lnTo>
                  <a:cubicBezTo>
                    <a:pt x="1878" y="5336"/>
                    <a:pt x="1997" y="5294"/>
                    <a:pt x="2113" y="5294"/>
                  </a:cubicBezTo>
                  <a:cubicBezTo>
                    <a:pt x="2296" y="5294"/>
                    <a:pt x="2475" y="5396"/>
                    <a:pt x="2565" y="5586"/>
                  </a:cubicBezTo>
                  <a:lnTo>
                    <a:pt x="4018" y="5853"/>
                  </a:lnTo>
                  <a:cubicBezTo>
                    <a:pt x="4050" y="5859"/>
                    <a:pt x="4082" y="5862"/>
                    <a:pt x="4114" y="5862"/>
                  </a:cubicBezTo>
                  <a:cubicBezTo>
                    <a:pt x="4442" y="5862"/>
                    <a:pt x="4703" y="5524"/>
                    <a:pt x="4581" y="5186"/>
                  </a:cubicBezTo>
                  <a:lnTo>
                    <a:pt x="4151" y="3911"/>
                  </a:lnTo>
                  <a:cubicBezTo>
                    <a:pt x="4315" y="3837"/>
                    <a:pt x="4463" y="3733"/>
                    <a:pt x="4611" y="3599"/>
                  </a:cubicBezTo>
                  <a:cubicBezTo>
                    <a:pt x="4878" y="3347"/>
                    <a:pt x="5056" y="3006"/>
                    <a:pt x="5130" y="2636"/>
                  </a:cubicBezTo>
                  <a:cubicBezTo>
                    <a:pt x="5189" y="2295"/>
                    <a:pt x="5174" y="1954"/>
                    <a:pt x="5056" y="1642"/>
                  </a:cubicBezTo>
                  <a:cubicBezTo>
                    <a:pt x="4937" y="1302"/>
                    <a:pt x="4715" y="1020"/>
                    <a:pt x="4433" y="812"/>
                  </a:cubicBezTo>
                  <a:cubicBezTo>
                    <a:pt x="4122" y="590"/>
                    <a:pt x="3766" y="442"/>
                    <a:pt x="3395" y="368"/>
                  </a:cubicBezTo>
                  <a:lnTo>
                    <a:pt x="3381" y="382"/>
                  </a:lnTo>
                  <a:lnTo>
                    <a:pt x="1424" y="12"/>
                  </a:lnTo>
                  <a:cubicBezTo>
                    <a:pt x="1389" y="4"/>
                    <a:pt x="1354" y="0"/>
                    <a:pt x="1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8" name="Google Shape;1018;p46"/>
            <p:cNvSpPr/>
            <p:nvPr/>
          </p:nvSpPr>
          <p:spPr>
            <a:xfrm>
              <a:off x="7916444" y="1160374"/>
              <a:ext cx="686796" cy="139032"/>
            </a:xfrm>
            <a:custGeom>
              <a:avLst/>
              <a:gdLst/>
              <a:ahLst/>
              <a:cxnLst/>
              <a:rect l="l" t="t" r="r" b="b"/>
              <a:pathLst>
                <a:path w="37034" h="7497" extrusionOk="0">
                  <a:moveTo>
                    <a:pt x="361" y="1"/>
                  </a:moveTo>
                  <a:cubicBezTo>
                    <a:pt x="203" y="1"/>
                    <a:pt x="57" y="112"/>
                    <a:pt x="30" y="272"/>
                  </a:cubicBezTo>
                  <a:cubicBezTo>
                    <a:pt x="1" y="450"/>
                    <a:pt x="119" y="628"/>
                    <a:pt x="297" y="657"/>
                  </a:cubicBezTo>
                  <a:lnTo>
                    <a:pt x="36603" y="7492"/>
                  </a:lnTo>
                  <a:cubicBezTo>
                    <a:pt x="36622" y="7495"/>
                    <a:pt x="36640" y="7496"/>
                    <a:pt x="36658" y="7496"/>
                  </a:cubicBezTo>
                  <a:cubicBezTo>
                    <a:pt x="36817" y="7496"/>
                    <a:pt x="36964" y="7384"/>
                    <a:pt x="37004" y="7225"/>
                  </a:cubicBezTo>
                  <a:cubicBezTo>
                    <a:pt x="37033" y="7047"/>
                    <a:pt x="36915" y="6884"/>
                    <a:pt x="36737" y="6839"/>
                  </a:cubicBezTo>
                  <a:lnTo>
                    <a:pt x="416" y="5"/>
                  </a:lnTo>
                  <a:cubicBezTo>
                    <a:pt x="398" y="2"/>
                    <a:pt x="379" y="1"/>
                    <a:pt x="361" y="1"/>
                  </a:cubicBezTo>
                  <a:close/>
                </a:path>
              </a:pathLst>
            </a:custGeom>
            <a:solidFill>
              <a:srgbClr val="FFFFFF"/>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9" name="Google Shape;1019;p46"/>
            <p:cNvSpPr/>
            <p:nvPr/>
          </p:nvSpPr>
          <p:spPr>
            <a:xfrm>
              <a:off x="7885659" y="1323311"/>
              <a:ext cx="687055" cy="139199"/>
            </a:xfrm>
            <a:custGeom>
              <a:avLst/>
              <a:gdLst/>
              <a:ahLst/>
              <a:cxnLst/>
              <a:rect l="l" t="t" r="r" b="b"/>
              <a:pathLst>
                <a:path w="37048" h="7506" extrusionOk="0">
                  <a:moveTo>
                    <a:pt x="354" y="1"/>
                  </a:moveTo>
                  <a:cubicBezTo>
                    <a:pt x="201" y="1"/>
                    <a:pt x="55" y="112"/>
                    <a:pt x="30" y="277"/>
                  </a:cubicBezTo>
                  <a:cubicBezTo>
                    <a:pt x="0" y="455"/>
                    <a:pt x="119" y="618"/>
                    <a:pt x="297" y="663"/>
                  </a:cubicBezTo>
                  <a:lnTo>
                    <a:pt x="36618" y="7497"/>
                  </a:lnTo>
                  <a:cubicBezTo>
                    <a:pt x="36641" y="7503"/>
                    <a:pt x="36665" y="7505"/>
                    <a:pt x="36688" y="7505"/>
                  </a:cubicBezTo>
                  <a:cubicBezTo>
                    <a:pt x="36844" y="7505"/>
                    <a:pt x="36992" y="7385"/>
                    <a:pt x="37018" y="7230"/>
                  </a:cubicBezTo>
                  <a:cubicBezTo>
                    <a:pt x="37048" y="7052"/>
                    <a:pt x="36929" y="6874"/>
                    <a:pt x="36751" y="6845"/>
                  </a:cubicBezTo>
                  <a:lnTo>
                    <a:pt x="430" y="10"/>
                  </a:lnTo>
                  <a:cubicBezTo>
                    <a:pt x="405" y="4"/>
                    <a:pt x="380" y="1"/>
                    <a:pt x="354" y="1"/>
                  </a:cubicBezTo>
                  <a:close/>
                </a:path>
              </a:pathLst>
            </a:custGeom>
            <a:solidFill>
              <a:srgbClr val="FFFFFF"/>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0" name="Google Shape;1020;p46"/>
            <p:cNvSpPr/>
            <p:nvPr/>
          </p:nvSpPr>
          <p:spPr>
            <a:xfrm>
              <a:off x="7931577" y="1449695"/>
              <a:ext cx="86883" cy="87161"/>
            </a:xfrm>
            <a:custGeom>
              <a:avLst/>
              <a:gdLst/>
              <a:ahLst/>
              <a:cxnLst/>
              <a:rect l="l" t="t" r="r" b="b"/>
              <a:pathLst>
                <a:path w="4685" h="4700" extrusionOk="0">
                  <a:moveTo>
                    <a:pt x="4680" y="2786"/>
                  </a:moveTo>
                  <a:cubicBezTo>
                    <a:pt x="4682" y="2786"/>
                    <a:pt x="4683" y="2787"/>
                    <a:pt x="4685" y="2787"/>
                  </a:cubicBezTo>
                  <a:cubicBezTo>
                    <a:pt x="4683" y="2787"/>
                    <a:pt x="4682" y="2786"/>
                    <a:pt x="4680" y="2786"/>
                  </a:cubicBezTo>
                  <a:close/>
                  <a:moveTo>
                    <a:pt x="2772" y="0"/>
                  </a:moveTo>
                  <a:lnTo>
                    <a:pt x="2772" y="0"/>
                  </a:lnTo>
                  <a:cubicBezTo>
                    <a:pt x="2562" y="1144"/>
                    <a:pt x="1559" y="1937"/>
                    <a:pt x="436" y="1937"/>
                  </a:cubicBezTo>
                  <a:cubicBezTo>
                    <a:pt x="292" y="1937"/>
                    <a:pt x="146" y="1924"/>
                    <a:pt x="0" y="1897"/>
                  </a:cubicBezTo>
                  <a:lnTo>
                    <a:pt x="0" y="1897"/>
                  </a:lnTo>
                  <a:cubicBezTo>
                    <a:pt x="1290" y="2150"/>
                    <a:pt x="2135" y="3410"/>
                    <a:pt x="1898" y="4699"/>
                  </a:cubicBezTo>
                  <a:cubicBezTo>
                    <a:pt x="2108" y="3554"/>
                    <a:pt x="3126" y="2748"/>
                    <a:pt x="4254" y="2748"/>
                  </a:cubicBezTo>
                  <a:cubicBezTo>
                    <a:pt x="4395" y="2748"/>
                    <a:pt x="4537" y="2760"/>
                    <a:pt x="4680" y="2786"/>
                  </a:cubicBezTo>
                  <a:lnTo>
                    <a:pt x="4680" y="2786"/>
                  </a:lnTo>
                  <a:cubicBezTo>
                    <a:pt x="3378" y="2547"/>
                    <a:pt x="2536" y="1288"/>
                    <a:pt x="2772" y="0"/>
                  </a:cubicBezTo>
                  <a:close/>
                </a:path>
              </a:pathLst>
            </a:custGeom>
            <a:solidFill>
              <a:schemeClr val="accent3"/>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1" name="Google Shape;1021;p46"/>
            <p:cNvSpPr/>
            <p:nvPr/>
          </p:nvSpPr>
          <p:spPr>
            <a:xfrm>
              <a:off x="8447610" y="1518144"/>
              <a:ext cx="87162" cy="87440"/>
            </a:xfrm>
            <a:custGeom>
              <a:avLst/>
              <a:gdLst/>
              <a:ahLst/>
              <a:cxnLst/>
              <a:rect l="l" t="t" r="r" b="b"/>
              <a:pathLst>
                <a:path w="4700" h="4715" extrusionOk="0">
                  <a:moveTo>
                    <a:pt x="2802" y="0"/>
                  </a:moveTo>
                  <a:cubicBezTo>
                    <a:pt x="2580" y="1152"/>
                    <a:pt x="1572" y="1957"/>
                    <a:pt x="452" y="1957"/>
                  </a:cubicBezTo>
                  <a:cubicBezTo>
                    <a:pt x="303" y="1957"/>
                    <a:pt x="152" y="1942"/>
                    <a:pt x="1" y="1913"/>
                  </a:cubicBezTo>
                  <a:lnTo>
                    <a:pt x="1" y="1913"/>
                  </a:lnTo>
                  <a:cubicBezTo>
                    <a:pt x="1290" y="2165"/>
                    <a:pt x="2150" y="3410"/>
                    <a:pt x="1913" y="4715"/>
                  </a:cubicBezTo>
                  <a:cubicBezTo>
                    <a:pt x="2122" y="3563"/>
                    <a:pt x="3128" y="2758"/>
                    <a:pt x="4248" y="2758"/>
                  </a:cubicBezTo>
                  <a:cubicBezTo>
                    <a:pt x="4397" y="2758"/>
                    <a:pt x="4548" y="2773"/>
                    <a:pt x="4700" y="2802"/>
                  </a:cubicBezTo>
                  <a:cubicBezTo>
                    <a:pt x="3410" y="2550"/>
                    <a:pt x="2550" y="1305"/>
                    <a:pt x="2802" y="0"/>
                  </a:cubicBezTo>
                  <a:close/>
                </a:path>
              </a:pathLst>
            </a:custGeom>
            <a:solidFill>
              <a:schemeClr val="accent3"/>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2" name="Google Shape;1022;p46"/>
            <p:cNvSpPr/>
            <p:nvPr/>
          </p:nvSpPr>
          <p:spPr>
            <a:xfrm>
              <a:off x="7880152" y="1573408"/>
              <a:ext cx="87458" cy="87440"/>
            </a:xfrm>
            <a:custGeom>
              <a:avLst/>
              <a:gdLst/>
              <a:ahLst/>
              <a:cxnLst/>
              <a:rect l="l" t="t" r="r" b="b"/>
              <a:pathLst>
                <a:path w="4716" h="4715" extrusionOk="0">
                  <a:moveTo>
                    <a:pt x="1" y="1912"/>
                  </a:moveTo>
                  <a:lnTo>
                    <a:pt x="1" y="1912"/>
                  </a:lnTo>
                  <a:cubicBezTo>
                    <a:pt x="10" y="1914"/>
                    <a:pt x="18" y="1916"/>
                    <a:pt x="27" y="1917"/>
                  </a:cubicBezTo>
                  <a:lnTo>
                    <a:pt x="27" y="1917"/>
                  </a:lnTo>
                  <a:cubicBezTo>
                    <a:pt x="18" y="1916"/>
                    <a:pt x="10" y="1914"/>
                    <a:pt x="1" y="1912"/>
                  </a:cubicBezTo>
                  <a:close/>
                  <a:moveTo>
                    <a:pt x="2803" y="0"/>
                  </a:moveTo>
                  <a:cubicBezTo>
                    <a:pt x="2580" y="1152"/>
                    <a:pt x="1584" y="1956"/>
                    <a:pt x="457" y="1956"/>
                  </a:cubicBezTo>
                  <a:cubicBezTo>
                    <a:pt x="315" y="1956"/>
                    <a:pt x="172" y="1944"/>
                    <a:pt x="27" y="1917"/>
                  </a:cubicBezTo>
                  <a:lnTo>
                    <a:pt x="27" y="1917"/>
                  </a:lnTo>
                  <a:cubicBezTo>
                    <a:pt x="1317" y="2167"/>
                    <a:pt x="2149" y="3419"/>
                    <a:pt x="1913" y="4714"/>
                  </a:cubicBezTo>
                  <a:cubicBezTo>
                    <a:pt x="2123" y="3563"/>
                    <a:pt x="3129" y="2758"/>
                    <a:pt x="4259" y="2758"/>
                  </a:cubicBezTo>
                  <a:cubicBezTo>
                    <a:pt x="4409" y="2758"/>
                    <a:pt x="4562" y="2772"/>
                    <a:pt x="4715" y="2802"/>
                  </a:cubicBezTo>
                  <a:cubicBezTo>
                    <a:pt x="3411" y="2550"/>
                    <a:pt x="2551" y="1305"/>
                    <a:pt x="2803" y="0"/>
                  </a:cubicBezTo>
                  <a:close/>
                </a:path>
              </a:pathLst>
            </a:custGeom>
            <a:solidFill>
              <a:schemeClr val="accent3"/>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3" name="Google Shape;1023;p46"/>
            <p:cNvSpPr/>
            <p:nvPr/>
          </p:nvSpPr>
          <p:spPr>
            <a:xfrm>
              <a:off x="7800148" y="1491087"/>
              <a:ext cx="781097" cy="628657"/>
            </a:xfrm>
            <a:custGeom>
              <a:avLst/>
              <a:gdLst/>
              <a:ahLst/>
              <a:cxnLst/>
              <a:rect l="l" t="t" r="r" b="b"/>
              <a:pathLst>
                <a:path w="42119" h="33899" extrusionOk="0">
                  <a:moveTo>
                    <a:pt x="22905" y="0"/>
                  </a:moveTo>
                  <a:cubicBezTo>
                    <a:pt x="16608" y="0"/>
                    <a:pt x="12479" y="4737"/>
                    <a:pt x="10497" y="10117"/>
                  </a:cubicBezTo>
                  <a:cubicBezTo>
                    <a:pt x="7754" y="17574"/>
                    <a:pt x="7265" y="21250"/>
                    <a:pt x="4878" y="24008"/>
                  </a:cubicBezTo>
                  <a:cubicBezTo>
                    <a:pt x="2953" y="26219"/>
                    <a:pt x="980" y="26438"/>
                    <a:pt x="273" y="26438"/>
                  </a:cubicBezTo>
                  <a:cubicBezTo>
                    <a:pt x="98" y="26438"/>
                    <a:pt x="1" y="26424"/>
                    <a:pt x="1" y="26424"/>
                  </a:cubicBezTo>
                  <a:lnTo>
                    <a:pt x="1" y="26424"/>
                  </a:lnTo>
                  <a:cubicBezTo>
                    <a:pt x="664" y="27138"/>
                    <a:pt x="2512" y="28076"/>
                    <a:pt x="4921" y="28076"/>
                  </a:cubicBezTo>
                  <a:cubicBezTo>
                    <a:pt x="6067" y="28076"/>
                    <a:pt x="7340" y="27863"/>
                    <a:pt x="8673" y="27314"/>
                  </a:cubicBezTo>
                  <a:lnTo>
                    <a:pt x="8673" y="27314"/>
                  </a:lnTo>
                  <a:cubicBezTo>
                    <a:pt x="8673" y="27314"/>
                    <a:pt x="7206" y="29004"/>
                    <a:pt x="5338" y="29745"/>
                  </a:cubicBezTo>
                  <a:cubicBezTo>
                    <a:pt x="4018" y="30234"/>
                    <a:pt x="2669" y="30620"/>
                    <a:pt x="1305" y="30916"/>
                  </a:cubicBezTo>
                  <a:cubicBezTo>
                    <a:pt x="1422" y="30975"/>
                    <a:pt x="8652" y="33899"/>
                    <a:pt x="16099" y="33899"/>
                  </a:cubicBezTo>
                  <a:cubicBezTo>
                    <a:pt x="19990" y="33899"/>
                    <a:pt x="23940" y="33101"/>
                    <a:pt x="26967" y="30679"/>
                  </a:cubicBezTo>
                  <a:cubicBezTo>
                    <a:pt x="35803" y="23608"/>
                    <a:pt x="42118" y="8175"/>
                    <a:pt x="31103" y="2319"/>
                  </a:cubicBezTo>
                  <a:cubicBezTo>
                    <a:pt x="28051" y="696"/>
                    <a:pt x="25319" y="0"/>
                    <a:pt x="22905" y="0"/>
                  </a:cubicBez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4" name="Google Shape;1024;p46"/>
            <p:cNvSpPr/>
            <p:nvPr/>
          </p:nvSpPr>
          <p:spPr>
            <a:xfrm>
              <a:off x="8282652" y="1531886"/>
              <a:ext cx="136936" cy="204570"/>
            </a:xfrm>
            <a:custGeom>
              <a:avLst/>
              <a:gdLst/>
              <a:ahLst/>
              <a:cxnLst/>
              <a:rect l="l" t="t" r="r" b="b"/>
              <a:pathLst>
                <a:path w="7384" h="11031" fill="none" extrusionOk="0">
                  <a:moveTo>
                    <a:pt x="1" y="1"/>
                  </a:moveTo>
                  <a:cubicBezTo>
                    <a:pt x="60" y="2358"/>
                    <a:pt x="757" y="4656"/>
                    <a:pt x="2017" y="6672"/>
                  </a:cubicBezTo>
                  <a:cubicBezTo>
                    <a:pt x="3277" y="8673"/>
                    <a:pt x="5174" y="10200"/>
                    <a:pt x="7383" y="1103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5" name="Google Shape;1025;p46"/>
            <p:cNvSpPr/>
            <p:nvPr/>
          </p:nvSpPr>
          <p:spPr>
            <a:xfrm>
              <a:off x="8339845" y="1569551"/>
              <a:ext cx="95414" cy="134729"/>
            </a:xfrm>
            <a:custGeom>
              <a:avLst/>
              <a:gdLst/>
              <a:ahLst/>
              <a:cxnLst/>
              <a:rect l="l" t="t" r="r" b="b"/>
              <a:pathLst>
                <a:path w="5145" h="7265" fill="none" extrusionOk="0">
                  <a:moveTo>
                    <a:pt x="0" y="1"/>
                  </a:moveTo>
                  <a:cubicBezTo>
                    <a:pt x="563" y="3054"/>
                    <a:pt x="2446" y="5723"/>
                    <a:pt x="5144" y="7265"/>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6" name="Google Shape;1026;p46"/>
            <p:cNvSpPr/>
            <p:nvPr/>
          </p:nvSpPr>
          <p:spPr>
            <a:xfrm>
              <a:off x="8091583" y="1543440"/>
              <a:ext cx="102016" cy="67912"/>
            </a:xfrm>
            <a:custGeom>
              <a:avLst/>
              <a:gdLst/>
              <a:ahLst/>
              <a:cxnLst/>
              <a:rect l="l" t="t" r="r" b="b"/>
              <a:pathLst>
                <a:path w="5501" h="3662" fill="none" extrusionOk="0">
                  <a:moveTo>
                    <a:pt x="0" y="3662"/>
                  </a:moveTo>
                  <a:cubicBezTo>
                    <a:pt x="2313" y="3395"/>
                    <a:pt x="4359" y="2031"/>
                    <a:pt x="550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7" name="Google Shape;1027;p46"/>
            <p:cNvSpPr/>
            <p:nvPr/>
          </p:nvSpPr>
          <p:spPr>
            <a:xfrm>
              <a:off x="8010208" y="1604471"/>
              <a:ext cx="393432" cy="556573"/>
            </a:xfrm>
            <a:custGeom>
              <a:avLst/>
              <a:gdLst/>
              <a:ahLst/>
              <a:cxnLst/>
              <a:rect l="l" t="t" r="r" b="b"/>
              <a:pathLst>
                <a:path w="21215" h="30012" extrusionOk="0">
                  <a:moveTo>
                    <a:pt x="12216" y="0"/>
                  </a:moveTo>
                  <a:cubicBezTo>
                    <a:pt x="10733" y="2143"/>
                    <a:pt x="8319" y="3363"/>
                    <a:pt x="5807" y="3363"/>
                  </a:cubicBezTo>
                  <a:cubicBezTo>
                    <a:pt x="5103" y="3363"/>
                    <a:pt x="4392" y="3267"/>
                    <a:pt x="3691" y="3069"/>
                  </a:cubicBezTo>
                  <a:cubicBezTo>
                    <a:pt x="2965" y="4744"/>
                    <a:pt x="2921" y="6627"/>
                    <a:pt x="2594" y="8421"/>
                  </a:cubicBezTo>
                  <a:cubicBezTo>
                    <a:pt x="2268" y="10229"/>
                    <a:pt x="1557" y="12112"/>
                    <a:pt x="0" y="13061"/>
                  </a:cubicBezTo>
                  <a:cubicBezTo>
                    <a:pt x="460" y="13728"/>
                    <a:pt x="1008" y="14336"/>
                    <a:pt x="1631" y="14870"/>
                  </a:cubicBezTo>
                  <a:cubicBezTo>
                    <a:pt x="1483" y="16649"/>
                    <a:pt x="1675" y="18442"/>
                    <a:pt x="2179" y="20147"/>
                  </a:cubicBezTo>
                  <a:cubicBezTo>
                    <a:pt x="2417" y="20903"/>
                    <a:pt x="2713" y="21674"/>
                    <a:pt x="3262" y="22238"/>
                  </a:cubicBezTo>
                  <a:cubicBezTo>
                    <a:pt x="4062" y="23083"/>
                    <a:pt x="5263" y="23409"/>
                    <a:pt x="6419" y="23438"/>
                  </a:cubicBezTo>
                  <a:cubicBezTo>
                    <a:pt x="6462" y="23439"/>
                    <a:pt x="6505" y="23439"/>
                    <a:pt x="6547" y="23439"/>
                  </a:cubicBezTo>
                  <a:cubicBezTo>
                    <a:pt x="8252" y="23439"/>
                    <a:pt x="9907" y="22863"/>
                    <a:pt x="11252" y="21808"/>
                  </a:cubicBezTo>
                  <a:lnTo>
                    <a:pt x="11252" y="21808"/>
                  </a:lnTo>
                  <a:cubicBezTo>
                    <a:pt x="11282" y="23364"/>
                    <a:pt x="10926" y="24906"/>
                    <a:pt x="10956" y="26463"/>
                  </a:cubicBezTo>
                  <a:cubicBezTo>
                    <a:pt x="10970" y="26967"/>
                    <a:pt x="10985" y="27500"/>
                    <a:pt x="10807" y="27975"/>
                  </a:cubicBezTo>
                  <a:cubicBezTo>
                    <a:pt x="10615" y="28449"/>
                    <a:pt x="10229" y="28879"/>
                    <a:pt x="9859" y="29265"/>
                  </a:cubicBezTo>
                  <a:lnTo>
                    <a:pt x="9177" y="29946"/>
                  </a:lnTo>
                  <a:cubicBezTo>
                    <a:pt x="9604" y="29990"/>
                    <a:pt x="10030" y="30012"/>
                    <a:pt x="10453" y="30012"/>
                  </a:cubicBezTo>
                  <a:cubicBezTo>
                    <a:pt x="14211" y="30012"/>
                    <a:pt x="17794" y="28323"/>
                    <a:pt x="20192" y="25366"/>
                  </a:cubicBezTo>
                  <a:lnTo>
                    <a:pt x="20177" y="25366"/>
                  </a:lnTo>
                  <a:cubicBezTo>
                    <a:pt x="20088" y="25232"/>
                    <a:pt x="19999" y="25114"/>
                    <a:pt x="19925" y="24995"/>
                  </a:cubicBezTo>
                  <a:cubicBezTo>
                    <a:pt x="18309" y="22519"/>
                    <a:pt x="17182" y="19006"/>
                    <a:pt x="17390" y="16070"/>
                  </a:cubicBezTo>
                  <a:cubicBezTo>
                    <a:pt x="19702" y="14944"/>
                    <a:pt x="21214" y="12616"/>
                    <a:pt x="20755" y="10081"/>
                  </a:cubicBezTo>
                  <a:cubicBezTo>
                    <a:pt x="20562" y="9043"/>
                    <a:pt x="19954" y="7932"/>
                    <a:pt x="18917" y="7724"/>
                  </a:cubicBezTo>
                  <a:cubicBezTo>
                    <a:pt x="18793" y="7696"/>
                    <a:pt x="18668" y="7683"/>
                    <a:pt x="18542" y="7683"/>
                  </a:cubicBezTo>
                  <a:cubicBezTo>
                    <a:pt x="18006" y="7683"/>
                    <a:pt x="17466" y="7924"/>
                    <a:pt x="17034" y="8273"/>
                  </a:cubicBezTo>
                  <a:cubicBezTo>
                    <a:pt x="16515" y="8702"/>
                    <a:pt x="16233" y="9251"/>
                    <a:pt x="15863" y="9800"/>
                  </a:cubicBezTo>
                  <a:cubicBezTo>
                    <a:pt x="13402" y="7324"/>
                    <a:pt x="11816" y="3469"/>
                    <a:pt x="12216" y="0"/>
                  </a:cubicBezTo>
                  <a:close/>
                </a:path>
              </a:pathLst>
            </a:custGeom>
            <a:solidFill>
              <a:srgbClr val="C59E86"/>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8" name="Google Shape;1028;p46"/>
            <p:cNvSpPr/>
            <p:nvPr/>
          </p:nvSpPr>
          <p:spPr>
            <a:xfrm>
              <a:off x="8089376" y="2074865"/>
              <a:ext cx="415983" cy="249653"/>
            </a:xfrm>
            <a:custGeom>
              <a:avLst/>
              <a:gdLst/>
              <a:ahLst/>
              <a:cxnLst/>
              <a:rect l="l" t="t" r="r" b="b"/>
              <a:pathLst>
                <a:path w="22431" h="13462" extrusionOk="0">
                  <a:moveTo>
                    <a:pt x="15908" y="1"/>
                  </a:moveTo>
                  <a:cubicBezTo>
                    <a:pt x="13529" y="2937"/>
                    <a:pt x="9959" y="4635"/>
                    <a:pt x="6212" y="4635"/>
                  </a:cubicBezTo>
                  <a:cubicBezTo>
                    <a:pt x="5779" y="4635"/>
                    <a:pt x="5344" y="4613"/>
                    <a:pt x="4908" y="4567"/>
                  </a:cubicBezTo>
                  <a:cubicBezTo>
                    <a:pt x="3277" y="6242"/>
                    <a:pt x="1646" y="7858"/>
                    <a:pt x="1" y="9533"/>
                  </a:cubicBezTo>
                  <a:lnTo>
                    <a:pt x="20859" y="13462"/>
                  </a:lnTo>
                  <a:lnTo>
                    <a:pt x="22431" y="5011"/>
                  </a:lnTo>
                  <a:cubicBezTo>
                    <a:pt x="19792" y="4048"/>
                    <a:pt x="17524" y="2284"/>
                    <a:pt x="15908" y="1"/>
                  </a:cubicBezTo>
                  <a:close/>
                </a:path>
              </a:pathLst>
            </a:custGeom>
            <a:solidFill>
              <a:schemeClr val="accent3"/>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9" name="Google Shape;1029;p46"/>
            <p:cNvSpPr/>
            <p:nvPr/>
          </p:nvSpPr>
          <p:spPr>
            <a:xfrm>
              <a:off x="8041549" y="1885168"/>
              <a:ext cx="61328" cy="49237"/>
            </a:xfrm>
            <a:custGeom>
              <a:avLst/>
              <a:gdLst/>
              <a:ahLst/>
              <a:cxnLst/>
              <a:rect l="l" t="t" r="r" b="b"/>
              <a:pathLst>
                <a:path w="3307" h="2655" fill="none" extrusionOk="0">
                  <a:moveTo>
                    <a:pt x="0" y="2654"/>
                  </a:moveTo>
                  <a:cubicBezTo>
                    <a:pt x="741" y="2610"/>
                    <a:pt x="1453" y="2313"/>
                    <a:pt x="2016" y="1809"/>
                  </a:cubicBezTo>
                  <a:cubicBezTo>
                    <a:pt x="2580" y="1305"/>
                    <a:pt x="3010" y="697"/>
                    <a:pt x="3306"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0" name="Google Shape;1030;p46"/>
            <p:cNvSpPr/>
            <p:nvPr/>
          </p:nvSpPr>
          <p:spPr>
            <a:xfrm>
              <a:off x="8084703" y="1705542"/>
              <a:ext cx="98715" cy="62089"/>
            </a:xfrm>
            <a:custGeom>
              <a:avLst/>
              <a:gdLst/>
              <a:ahLst/>
              <a:cxnLst/>
              <a:rect l="l" t="t" r="r" b="b"/>
              <a:pathLst>
                <a:path w="5323" h="3348" extrusionOk="0">
                  <a:moveTo>
                    <a:pt x="1157" y="0"/>
                  </a:moveTo>
                  <a:cubicBezTo>
                    <a:pt x="773" y="0"/>
                    <a:pt x="392" y="73"/>
                    <a:pt x="30" y="213"/>
                  </a:cubicBezTo>
                  <a:cubicBezTo>
                    <a:pt x="15" y="213"/>
                    <a:pt x="15" y="228"/>
                    <a:pt x="1" y="243"/>
                  </a:cubicBezTo>
                  <a:cubicBezTo>
                    <a:pt x="1" y="258"/>
                    <a:pt x="15" y="288"/>
                    <a:pt x="30" y="288"/>
                  </a:cubicBezTo>
                  <a:cubicBezTo>
                    <a:pt x="564" y="480"/>
                    <a:pt x="1053" y="614"/>
                    <a:pt x="1513" y="792"/>
                  </a:cubicBezTo>
                  <a:cubicBezTo>
                    <a:pt x="1972" y="969"/>
                    <a:pt x="2476" y="1058"/>
                    <a:pt x="2936" y="1296"/>
                  </a:cubicBezTo>
                  <a:cubicBezTo>
                    <a:pt x="3396" y="1518"/>
                    <a:pt x="3811" y="1814"/>
                    <a:pt x="4211" y="2141"/>
                  </a:cubicBezTo>
                  <a:cubicBezTo>
                    <a:pt x="4596" y="2482"/>
                    <a:pt x="4952" y="2882"/>
                    <a:pt x="5234" y="3327"/>
                  </a:cubicBezTo>
                  <a:cubicBezTo>
                    <a:pt x="5244" y="3337"/>
                    <a:pt x="5255" y="3348"/>
                    <a:pt x="5270" y="3348"/>
                  </a:cubicBezTo>
                  <a:cubicBezTo>
                    <a:pt x="5277" y="3348"/>
                    <a:pt x="5284" y="3346"/>
                    <a:pt x="5293" y="3341"/>
                  </a:cubicBezTo>
                  <a:cubicBezTo>
                    <a:pt x="5308" y="3327"/>
                    <a:pt x="5323" y="3312"/>
                    <a:pt x="5308" y="3297"/>
                  </a:cubicBezTo>
                  <a:cubicBezTo>
                    <a:pt x="5115" y="2778"/>
                    <a:pt x="4834" y="2304"/>
                    <a:pt x="4478" y="1874"/>
                  </a:cubicBezTo>
                  <a:cubicBezTo>
                    <a:pt x="4122" y="1444"/>
                    <a:pt x="3707" y="1073"/>
                    <a:pt x="3247" y="762"/>
                  </a:cubicBezTo>
                  <a:cubicBezTo>
                    <a:pt x="2773" y="465"/>
                    <a:pt x="2284" y="139"/>
                    <a:pt x="1705" y="50"/>
                  </a:cubicBezTo>
                  <a:cubicBezTo>
                    <a:pt x="1524" y="17"/>
                    <a:pt x="1340" y="0"/>
                    <a:pt x="1157" y="0"/>
                  </a:cubicBezTo>
                  <a:close/>
                </a:path>
              </a:pathLst>
            </a:custGeom>
            <a:solidFill>
              <a:srgbClr val="46338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1" name="Google Shape;1031;p46"/>
            <p:cNvSpPr/>
            <p:nvPr/>
          </p:nvSpPr>
          <p:spPr>
            <a:xfrm>
              <a:off x="8321411" y="1777941"/>
              <a:ext cx="37683" cy="91297"/>
            </a:xfrm>
            <a:custGeom>
              <a:avLst/>
              <a:gdLst/>
              <a:ahLst/>
              <a:cxnLst/>
              <a:rect l="l" t="t" r="r" b="b"/>
              <a:pathLst>
                <a:path w="2032" h="4923" fill="none" extrusionOk="0">
                  <a:moveTo>
                    <a:pt x="2032" y="475"/>
                  </a:moveTo>
                  <a:cubicBezTo>
                    <a:pt x="1973" y="193"/>
                    <a:pt x="1706" y="1"/>
                    <a:pt x="1424" y="45"/>
                  </a:cubicBezTo>
                  <a:cubicBezTo>
                    <a:pt x="1142" y="105"/>
                    <a:pt x="890" y="253"/>
                    <a:pt x="727" y="490"/>
                  </a:cubicBezTo>
                  <a:cubicBezTo>
                    <a:pt x="105" y="1261"/>
                    <a:pt x="1" y="2328"/>
                    <a:pt x="1" y="3322"/>
                  </a:cubicBezTo>
                  <a:cubicBezTo>
                    <a:pt x="283" y="3114"/>
                    <a:pt x="668" y="3129"/>
                    <a:pt x="935" y="3351"/>
                  </a:cubicBezTo>
                  <a:cubicBezTo>
                    <a:pt x="1187" y="3574"/>
                    <a:pt x="1291" y="3929"/>
                    <a:pt x="1187" y="4255"/>
                  </a:cubicBezTo>
                  <a:cubicBezTo>
                    <a:pt x="1083" y="4567"/>
                    <a:pt x="831" y="4819"/>
                    <a:pt x="520" y="4923"/>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2" name="Google Shape;1032;p46"/>
            <p:cNvSpPr/>
            <p:nvPr/>
          </p:nvSpPr>
          <p:spPr>
            <a:xfrm>
              <a:off x="8085537" y="1812583"/>
              <a:ext cx="58565" cy="8827"/>
            </a:xfrm>
            <a:custGeom>
              <a:avLst/>
              <a:gdLst/>
              <a:ahLst/>
              <a:cxnLst/>
              <a:rect l="l" t="t" r="r" b="b"/>
              <a:pathLst>
                <a:path w="3158" h="476" fill="none" extrusionOk="0">
                  <a:moveTo>
                    <a:pt x="0" y="1"/>
                  </a:moveTo>
                  <a:cubicBezTo>
                    <a:pt x="993" y="475"/>
                    <a:pt x="2165" y="475"/>
                    <a:pt x="3158"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3" name="Google Shape;1033;p46"/>
            <p:cNvSpPr/>
            <p:nvPr/>
          </p:nvSpPr>
          <p:spPr>
            <a:xfrm>
              <a:off x="8094328" y="1772452"/>
              <a:ext cx="7437" cy="40150"/>
            </a:xfrm>
            <a:custGeom>
              <a:avLst/>
              <a:gdLst/>
              <a:ahLst/>
              <a:cxnLst/>
              <a:rect l="l" t="t" r="r" b="b"/>
              <a:pathLst>
                <a:path w="401" h="2165" fill="none" extrusionOk="0">
                  <a:moveTo>
                    <a:pt x="0" y="2165"/>
                  </a:moveTo>
                  <a:lnTo>
                    <a:pt x="401" y="0"/>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034" name="Google Shape;1034;p46"/>
          <p:cNvSpPr/>
          <p:nvPr/>
        </p:nvSpPr>
        <p:spPr>
          <a:xfrm>
            <a:off x="8338914" y="2561996"/>
            <a:ext cx="420876" cy="420876"/>
          </a:xfrm>
          <a:custGeom>
            <a:avLst/>
            <a:gdLst/>
            <a:ahLst/>
            <a:cxnLst/>
            <a:rect l="l" t="t" r="r" b="b"/>
            <a:pathLst>
              <a:path w="3328" h="3328" extrusionOk="0">
                <a:moveTo>
                  <a:pt x="1667" y="1"/>
                </a:moveTo>
                <a:cubicBezTo>
                  <a:pt x="1667" y="917"/>
                  <a:pt x="922" y="1661"/>
                  <a:pt x="1" y="1661"/>
                </a:cubicBezTo>
                <a:cubicBezTo>
                  <a:pt x="922" y="1661"/>
                  <a:pt x="1667" y="2406"/>
                  <a:pt x="1667" y="3328"/>
                </a:cubicBezTo>
                <a:cubicBezTo>
                  <a:pt x="1667" y="2406"/>
                  <a:pt x="2412" y="1661"/>
                  <a:pt x="3328" y="1661"/>
                </a:cubicBezTo>
                <a:cubicBezTo>
                  <a:pt x="2412" y="1661"/>
                  <a:pt x="1667" y="917"/>
                  <a:pt x="1667"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035" name="Google Shape;1035;p46"/>
          <p:cNvGrpSpPr/>
          <p:nvPr/>
        </p:nvGrpSpPr>
        <p:grpSpPr>
          <a:xfrm>
            <a:off x="493902" y="4058600"/>
            <a:ext cx="1104023" cy="807903"/>
            <a:chOff x="493902" y="4058600"/>
            <a:chExt cx="1104023" cy="807903"/>
          </a:xfrm>
        </p:grpSpPr>
        <p:sp>
          <p:nvSpPr>
            <p:cNvPr id="1036" name="Google Shape;1036;p46"/>
            <p:cNvSpPr/>
            <p:nvPr/>
          </p:nvSpPr>
          <p:spPr>
            <a:xfrm>
              <a:off x="507554" y="4649438"/>
              <a:ext cx="85994" cy="94602"/>
            </a:xfrm>
            <a:custGeom>
              <a:avLst/>
              <a:gdLst/>
              <a:ahLst/>
              <a:cxnLst/>
              <a:rect l="l" t="t" r="r" b="b"/>
              <a:pathLst>
                <a:path w="5694" h="6264" extrusionOk="0">
                  <a:moveTo>
                    <a:pt x="682" y="0"/>
                  </a:moveTo>
                  <a:cubicBezTo>
                    <a:pt x="682" y="0"/>
                    <a:pt x="0" y="6004"/>
                    <a:pt x="1942" y="6256"/>
                  </a:cubicBezTo>
                  <a:cubicBezTo>
                    <a:pt x="1981" y="6261"/>
                    <a:pt x="2019" y="6263"/>
                    <a:pt x="2058" y="6263"/>
                  </a:cubicBezTo>
                  <a:cubicBezTo>
                    <a:pt x="3955" y="6263"/>
                    <a:pt x="5693" y="623"/>
                    <a:pt x="5693" y="623"/>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7" name="Google Shape;1037;p46"/>
            <p:cNvSpPr/>
            <p:nvPr/>
          </p:nvSpPr>
          <p:spPr>
            <a:xfrm>
              <a:off x="590162" y="4659738"/>
              <a:ext cx="85994" cy="94376"/>
            </a:xfrm>
            <a:custGeom>
              <a:avLst/>
              <a:gdLst/>
              <a:ahLst/>
              <a:cxnLst/>
              <a:rect l="l" t="t" r="r" b="b"/>
              <a:pathLst>
                <a:path w="5694" h="6249" extrusionOk="0">
                  <a:moveTo>
                    <a:pt x="683" y="0"/>
                  </a:moveTo>
                  <a:cubicBezTo>
                    <a:pt x="683" y="0"/>
                    <a:pt x="1" y="6004"/>
                    <a:pt x="1943" y="6241"/>
                  </a:cubicBezTo>
                  <a:cubicBezTo>
                    <a:pt x="1981" y="6246"/>
                    <a:pt x="2020" y="6248"/>
                    <a:pt x="2058" y="6248"/>
                  </a:cubicBezTo>
                  <a:cubicBezTo>
                    <a:pt x="3956" y="6248"/>
                    <a:pt x="5694" y="608"/>
                    <a:pt x="5694" y="608"/>
                  </a:cubicBezTo>
                  <a:lnTo>
                    <a:pt x="683"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8" name="Google Shape;1038;p46"/>
            <p:cNvSpPr/>
            <p:nvPr/>
          </p:nvSpPr>
          <p:spPr>
            <a:xfrm>
              <a:off x="672785" y="4669811"/>
              <a:ext cx="85979" cy="94602"/>
            </a:xfrm>
            <a:custGeom>
              <a:avLst/>
              <a:gdLst/>
              <a:ahLst/>
              <a:cxnLst/>
              <a:rect l="l" t="t" r="r" b="b"/>
              <a:pathLst>
                <a:path w="5693" h="6264" extrusionOk="0">
                  <a:moveTo>
                    <a:pt x="682" y="0"/>
                  </a:moveTo>
                  <a:cubicBezTo>
                    <a:pt x="682" y="0"/>
                    <a:pt x="0" y="6019"/>
                    <a:pt x="1942" y="6256"/>
                  </a:cubicBezTo>
                  <a:cubicBezTo>
                    <a:pt x="1981" y="6261"/>
                    <a:pt x="2019" y="6263"/>
                    <a:pt x="2057" y="6263"/>
                  </a:cubicBezTo>
                  <a:cubicBezTo>
                    <a:pt x="3955" y="6263"/>
                    <a:pt x="5693" y="623"/>
                    <a:pt x="5693" y="623"/>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9" name="Google Shape;1039;p46"/>
            <p:cNvSpPr/>
            <p:nvPr/>
          </p:nvSpPr>
          <p:spPr>
            <a:xfrm>
              <a:off x="755619" y="4680111"/>
              <a:ext cx="85994" cy="94376"/>
            </a:xfrm>
            <a:custGeom>
              <a:avLst/>
              <a:gdLst/>
              <a:ahLst/>
              <a:cxnLst/>
              <a:rect l="l" t="t" r="r" b="b"/>
              <a:pathLst>
                <a:path w="5694" h="6249" extrusionOk="0">
                  <a:moveTo>
                    <a:pt x="682" y="0"/>
                  </a:moveTo>
                  <a:cubicBezTo>
                    <a:pt x="682" y="0"/>
                    <a:pt x="0" y="6004"/>
                    <a:pt x="1942" y="6242"/>
                  </a:cubicBezTo>
                  <a:cubicBezTo>
                    <a:pt x="1981" y="6246"/>
                    <a:pt x="2019" y="6249"/>
                    <a:pt x="2058" y="6249"/>
                  </a:cubicBezTo>
                  <a:cubicBezTo>
                    <a:pt x="3955" y="6249"/>
                    <a:pt x="5693" y="608"/>
                    <a:pt x="5693" y="608"/>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0" name="Google Shape;1040;p46"/>
            <p:cNvSpPr/>
            <p:nvPr/>
          </p:nvSpPr>
          <p:spPr>
            <a:xfrm>
              <a:off x="838227" y="4690184"/>
              <a:ext cx="85767" cy="94602"/>
            </a:xfrm>
            <a:custGeom>
              <a:avLst/>
              <a:gdLst/>
              <a:ahLst/>
              <a:cxnLst/>
              <a:rect l="l" t="t" r="r" b="b"/>
              <a:pathLst>
                <a:path w="5679" h="6264" extrusionOk="0">
                  <a:moveTo>
                    <a:pt x="683" y="0"/>
                  </a:moveTo>
                  <a:cubicBezTo>
                    <a:pt x="683" y="0"/>
                    <a:pt x="1" y="6019"/>
                    <a:pt x="1943" y="6256"/>
                  </a:cubicBezTo>
                  <a:cubicBezTo>
                    <a:pt x="1981" y="6261"/>
                    <a:pt x="2020" y="6263"/>
                    <a:pt x="2058" y="6263"/>
                  </a:cubicBezTo>
                  <a:cubicBezTo>
                    <a:pt x="3955" y="6263"/>
                    <a:pt x="5679" y="623"/>
                    <a:pt x="5679" y="623"/>
                  </a:cubicBezTo>
                  <a:lnTo>
                    <a:pt x="683"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1" name="Google Shape;1041;p46"/>
            <p:cNvSpPr/>
            <p:nvPr/>
          </p:nvSpPr>
          <p:spPr>
            <a:xfrm>
              <a:off x="920850" y="4700483"/>
              <a:ext cx="85767" cy="94602"/>
            </a:xfrm>
            <a:custGeom>
              <a:avLst/>
              <a:gdLst/>
              <a:ahLst/>
              <a:cxnLst/>
              <a:rect l="l" t="t" r="r" b="b"/>
              <a:pathLst>
                <a:path w="5679" h="6264" extrusionOk="0">
                  <a:moveTo>
                    <a:pt x="682" y="0"/>
                  </a:moveTo>
                  <a:cubicBezTo>
                    <a:pt x="682" y="0"/>
                    <a:pt x="0" y="6004"/>
                    <a:pt x="1942" y="6256"/>
                  </a:cubicBezTo>
                  <a:cubicBezTo>
                    <a:pt x="1981" y="6261"/>
                    <a:pt x="2019" y="6263"/>
                    <a:pt x="2057" y="6263"/>
                  </a:cubicBezTo>
                  <a:cubicBezTo>
                    <a:pt x="3955" y="6263"/>
                    <a:pt x="5678" y="623"/>
                    <a:pt x="5678" y="623"/>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2" name="Google Shape;1042;p46"/>
            <p:cNvSpPr/>
            <p:nvPr/>
          </p:nvSpPr>
          <p:spPr>
            <a:xfrm>
              <a:off x="1003458" y="4710783"/>
              <a:ext cx="85994" cy="94376"/>
            </a:xfrm>
            <a:custGeom>
              <a:avLst/>
              <a:gdLst/>
              <a:ahLst/>
              <a:cxnLst/>
              <a:rect l="l" t="t" r="r" b="b"/>
              <a:pathLst>
                <a:path w="5694" h="6249" extrusionOk="0">
                  <a:moveTo>
                    <a:pt x="683" y="0"/>
                  </a:moveTo>
                  <a:cubicBezTo>
                    <a:pt x="682" y="0"/>
                    <a:pt x="1" y="6004"/>
                    <a:pt x="1943" y="6242"/>
                  </a:cubicBezTo>
                  <a:cubicBezTo>
                    <a:pt x="1981" y="6246"/>
                    <a:pt x="2019" y="6249"/>
                    <a:pt x="2058" y="6249"/>
                  </a:cubicBezTo>
                  <a:cubicBezTo>
                    <a:pt x="3956" y="6249"/>
                    <a:pt x="5693" y="608"/>
                    <a:pt x="5693" y="608"/>
                  </a:cubicBezTo>
                  <a:lnTo>
                    <a:pt x="683"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3" name="Google Shape;1043;p46"/>
            <p:cNvSpPr/>
            <p:nvPr/>
          </p:nvSpPr>
          <p:spPr>
            <a:xfrm>
              <a:off x="1086292" y="4721083"/>
              <a:ext cx="85767" cy="94376"/>
            </a:xfrm>
            <a:custGeom>
              <a:avLst/>
              <a:gdLst/>
              <a:ahLst/>
              <a:cxnLst/>
              <a:rect l="l" t="t" r="r" b="b"/>
              <a:pathLst>
                <a:path w="5679" h="6249" extrusionOk="0">
                  <a:moveTo>
                    <a:pt x="683" y="0"/>
                  </a:moveTo>
                  <a:lnTo>
                    <a:pt x="683" y="0"/>
                  </a:lnTo>
                  <a:cubicBezTo>
                    <a:pt x="683" y="0"/>
                    <a:pt x="1" y="6004"/>
                    <a:pt x="1943" y="6241"/>
                  </a:cubicBezTo>
                  <a:cubicBezTo>
                    <a:pt x="1981" y="6246"/>
                    <a:pt x="2020" y="6248"/>
                    <a:pt x="2058" y="6248"/>
                  </a:cubicBezTo>
                  <a:cubicBezTo>
                    <a:pt x="3955" y="6248"/>
                    <a:pt x="5679" y="608"/>
                    <a:pt x="5679" y="608"/>
                  </a:cubicBezTo>
                  <a:lnTo>
                    <a:pt x="683"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4" name="Google Shape;1044;p46"/>
            <p:cNvSpPr/>
            <p:nvPr/>
          </p:nvSpPr>
          <p:spPr>
            <a:xfrm>
              <a:off x="1168915" y="4731156"/>
              <a:ext cx="85767" cy="94391"/>
            </a:xfrm>
            <a:custGeom>
              <a:avLst/>
              <a:gdLst/>
              <a:ahLst/>
              <a:cxnLst/>
              <a:rect l="l" t="t" r="r" b="b"/>
              <a:pathLst>
                <a:path w="5679" h="6250" extrusionOk="0">
                  <a:moveTo>
                    <a:pt x="682" y="0"/>
                  </a:moveTo>
                  <a:cubicBezTo>
                    <a:pt x="682" y="0"/>
                    <a:pt x="0" y="6004"/>
                    <a:pt x="1942" y="6242"/>
                  </a:cubicBezTo>
                  <a:cubicBezTo>
                    <a:pt x="1983" y="6247"/>
                    <a:pt x="2024" y="6249"/>
                    <a:pt x="2064" y="6249"/>
                  </a:cubicBezTo>
                  <a:cubicBezTo>
                    <a:pt x="3959" y="6249"/>
                    <a:pt x="5678" y="608"/>
                    <a:pt x="5678" y="608"/>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5" name="Google Shape;1045;p46"/>
            <p:cNvSpPr/>
            <p:nvPr/>
          </p:nvSpPr>
          <p:spPr>
            <a:xfrm>
              <a:off x="1251523" y="4741229"/>
              <a:ext cx="85994" cy="94602"/>
            </a:xfrm>
            <a:custGeom>
              <a:avLst/>
              <a:gdLst/>
              <a:ahLst/>
              <a:cxnLst/>
              <a:rect l="l" t="t" r="r" b="b"/>
              <a:pathLst>
                <a:path w="5694" h="6264" extrusionOk="0">
                  <a:moveTo>
                    <a:pt x="682" y="0"/>
                  </a:moveTo>
                  <a:cubicBezTo>
                    <a:pt x="682" y="1"/>
                    <a:pt x="1" y="6019"/>
                    <a:pt x="1943" y="6257"/>
                  </a:cubicBezTo>
                  <a:cubicBezTo>
                    <a:pt x="1981" y="6261"/>
                    <a:pt x="2019" y="6264"/>
                    <a:pt x="2058" y="6264"/>
                  </a:cubicBezTo>
                  <a:cubicBezTo>
                    <a:pt x="3956" y="6264"/>
                    <a:pt x="5693" y="623"/>
                    <a:pt x="5693" y="623"/>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6" name="Google Shape;1046;p46"/>
            <p:cNvSpPr/>
            <p:nvPr/>
          </p:nvSpPr>
          <p:spPr>
            <a:xfrm>
              <a:off x="1334131" y="4751528"/>
              <a:ext cx="85994" cy="94602"/>
            </a:xfrm>
            <a:custGeom>
              <a:avLst/>
              <a:gdLst/>
              <a:ahLst/>
              <a:cxnLst/>
              <a:rect l="l" t="t" r="r" b="b"/>
              <a:pathLst>
                <a:path w="5694" h="6264" extrusionOk="0">
                  <a:moveTo>
                    <a:pt x="683" y="0"/>
                  </a:moveTo>
                  <a:lnTo>
                    <a:pt x="683" y="0"/>
                  </a:lnTo>
                  <a:cubicBezTo>
                    <a:pt x="683" y="0"/>
                    <a:pt x="1" y="6004"/>
                    <a:pt x="1943" y="6256"/>
                  </a:cubicBezTo>
                  <a:cubicBezTo>
                    <a:pt x="1981" y="6261"/>
                    <a:pt x="2020" y="6263"/>
                    <a:pt x="2058" y="6263"/>
                  </a:cubicBezTo>
                  <a:cubicBezTo>
                    <a:pt x="3956" y="6263"/>
                    <a:pt x="5694" y="623"/>
                    <a:pt x="5694" y="623"/>
                  </a:cubicBezTo>
                  <a:lnTo>
                    <a:pt x="683"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7" name="Google Shape;1047;p46"/>
            <p:cNvSpPr/>
            <p:nvPr/>
          </p:nvSpPr>
          <p:spPr>
            <a:xfrm>
              <a:off x="1416754" y="4761828"/>
              <a:ext cx="85994" cy="94376"/>
            </a:xfrm>
            <a:custGeom>
              <a:avLst/>
              <a:gdLst/>
              <a:ahLst/>
              <a:cxnLst/>
              <a:rect l="l" t="t" r="r" b="b"/>
              <a:pathLst>
                <a:path w="5694" h="6249" extrusionOk="0">
                  <a:moveTo>
                    <a:pt x="682" y="0"/>
                  </a:moveTo>
                  <a:cubicBezTo>
                    <a:pt x="682" y="0"/>
                    <a:pt x="0" y="6004"/>
                    <a:pt x="1942" y="6242"/>
                  </a:cubicBezTo>
                  <a:cubicBezTo>
                    <a:pt x="1981" y="6246"/>
                    <a:pt x="2019" y="6249"/>
                    <a:pt x="2058" y="6249"/>
                  </a:cubicBezTo>
                  <a:cubicBezTo>
                    <a:pt x="3955" y="6249"/>
                    <a:pt x="5693" y="608"/>
                    <a:pt x="5693" y="608"/>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8" name="Google Shape;1048;p46"/>
            <p:cNvSpPr/>
            <p:nvPr/>
          </p:nvSpPr>
          <p:spPr>
            <a:xfrm>
              <a:off x="1499588" y="4771901"/>
              <a:ext cx="85767" cy="94602"/>
            </a:xfrm>
            <a:custGeom>
              <a:avLst/>
              <a:gdLst/>
              <a:ahLst/>
              <a:cxnLst/>
              <a:rect l="l" t="t" r="r" b="b"/>
              <a:pathLst>
                <a:path w="5679" h="6264" extrusionOk="0">
                  <a:moveTo>
                    <a:pt x="682" y="0"/>
                  </a:moveTo>
                  <a:cubicBezTo>
                    <a:pt x="682" y="1"/>
                    <a:pt x="1" y="6019"/>
                    <a:pt x="1943" y="6257"/>
                  </a:cubicBezTo>
                  <a:cubicBezTo>
                    <a:pt x="1981" y="6261"/>
                    <a:pt x="2019" y="6264"/>
                    <a:pt x="2058" y="6264"/>
                  </a:cubicBezTo>
                  <a:cubicBezTo>
                    <a:pt x="3955" y="6264"/>
                    <a:pt x="5678" y="623"/>
                    <a:pt x="5678" y="623"/>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9" name="Google Shape;1049;p46"/>
            <p:cNvSpPr/>
            <p:nvPr/>
          </p:nvSpPr>
          <p:spPr>
            <a:xfrm>
              <a:off x="493902" y="4064686"/>
              <a:ext cx="1104023" cy="727412"/>
            </a:xfrm>
            <a:custGeom>
              <a:avLst/>
              <a:gdLst/>
              <a:ahLst/>
              <a:cxnLst/>
              <a:rect l="l" t="t" r="r" b="b"/>
              <a:pathLst>
                <a:path w="73102" h="48165" extrusionOk="0">
                  <a:moveTo>
                    <a:pt x="33223" y="3210"/>
                  </a:moveTo>
                  <a:cubicBezTo>
                    <a:pt x="33311" y="3210"/>
                    <a:pt x="33400" y="3216"/>
                    <a:pt x="33490" y="3230"/>
                  </a:cubicBezTo>
                  <a:lnTo>
                    <a:pt x="49204" y="5157"/>
                  </a:lnTo>
                  <a:cubicBezTo>
                    <a:pt x="50182" y="5290"/>
                    <a:pt x="50864" y="6165"/>
                    <a:pt x="50746" y="7143"/>
                  </a:cubicBezTo>
                  <a:cubicBezTo>
                    <a:pt x="50636" y="8049"/>
                    <a:pt x="49866" y="8713"/>
                    <a:pt x="48976" y="8713"/>
                  </a:cubicBezTo>
                  <a:cubicBezTo>
                    <a:pt x="48905" y="8713"/>
                    <a:pt x="48832" y="8709"/>
                    <a:pt x="48759" y="8700"/>
                  </a:cubicBezTo>
                  <a:lnTo>
                    <a:pt x="33045" y="6758"/>
                  </a:lnTo>
                  <a:cubicBezTo>
                    <a:pt x="32052" y="6654"/>
                    <a:pt x="31340" y="5750"/>
                    <a:pt x="31459" y="4757"/>
                  </a:cubicBezTo>
                  <a:cubicBezTo>
                    <a:pt x="31580" y="3867"/>
                    <a:pt x="32339" y="3210"/>
                    <a:pt x="33223" y="3210"/>
                  </a:cubicBezTo>
                  <a:close/>
                  <a:moveTo>
                    <a:pt x="33214" y="1"/>
                  </a:moveTo>
                  <a:cubicBezTo>
                    <a:pt x="29921" y="1"/>
                    <a:pt x="27318" y="2996"/>
                    <a:pt x="27915" y="6343"/>
                  </a:cubicBezTo>
                  <a:lnTo>
                    <a:pt x="30925" y="23451"/>
                  </a:lnTo>
                  <a:lnTo>
                    <a:pt x="15759" y="25541"/>
                  </a:lnTo>
                  <a:cubicBezTo>
                    <a:pt x="8495" y="26549"/>
                    <a:pt x="2402" y="31545"/>
                    <a:pt x="15" y="38483"/>
                  </a:cubicBezTo>
                  <a:lnTo>
                    <a:pt x="0" y="38528"/>
                  </a:lnTo>
                  <a:cubicBezTo>
                    <a:pt x="0" y="38528"/>
                    <a:pt x="14558" y="43983"/>
                    <a:pt x="36455" y="46681"/>
                  </a:cubicBezTo>
                  <a:cubicBezTo>
                    <a:pt x="45752" y="47833"/>
                    <a:pt x="53760" y="48165"/>
                    <a:pt x="59899" y="48165"/>
                  </a:cubicBezTo>
                  <a:cubicBezTo>
                    <a:pt x="68218" y="48165"/>
                    <a:pt x="73102" y="47556"/>
                    <a:pt x="73102" y="47556"/>
                  </a:cubicBezTo>
                  <a:cubicBezTo>
                    <a:pt x="72464" y="40218"/>
                    <a:pt x="67765" y="33873"/>
                    <a:pt x="60930" y="31145"/>
                  </a:cubicBezTo>
                  <a:lnTo>
                    <a:pt x="46743" y="25482"/>
                  </a:lnTo>
                  <a:lnTo>
                    <a:pt x="53844" y="9545"/>
                  </a:lnTo>
                  <a:cubicBezTo>
                    <a:pt x="55327" y="6239"/>
                    <a:pt x="53192" y="2429"/>
                    <a:pt x="49589" y="1984"/>
                  </a:cubicBezTo>
                  <a:lnTo>
                    <a:pt x="33890" y="42"/>
                  </a:lnTo>
                  <a:cubicBezTo>
                    <a:pt x="33662" y="14"/>
                    <a:pt x="33436" y="1"/>
                    <a:pt x="3321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cs typeface="B Nazanin" panose="00000400000000000000" pitchFamily="2" charset="-78"/>
              </a:endParaRPr>
            </a:p>
          </p:txBody>
        </p:sp>
        <p:sp>
          <p:nvSpPr>
            <p:cNvPr id="1050" name="Google Shape;1050;p46"/>
            <p:cNvSpPr/>
            <p:nvPr/>
          </p:nvSpPr>
          <p:spPr>
            <a:xfrm>
              <a:off x="507551" y="4585400"/>
              <a:ext cx="1077779" cy="162790"/>
            </a:xfrm>
            <a:custGeom>
              <a:avLst/>
              <a:gdLst/>
              <a:ahLst/>
              <a:cxnLst/>
              <a:rect l="l" t="t" r="r" b="b"/>
              <a:pathLst>
                <a:path w="77832" h="10779" fill="none" extrusionOk="0">
                  <a:moveTo>
                    <a:pt x="1" y="0"/>
                  </a:moveTo>
                  <a:cubicBezTo>
                    <a:pt x="1" y="0"/>
                    <a:pt x="23202" y="6849"/>
                    <a:pt x="39139" y="8806"/>
                  </a:cubicBezTo>
                  <a:cubicBezTo>
                    <a:pt x="55075" y="10778"/>
                    <a:pt x="77832" y="9725"/>
                    <a:pt x="77832" y="9725"/>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51" name="Google Shape;1051;p46"/>
            <p:cNvSpPr/>
            <p:nvPr/>
          </p:nvSpPr>
          <p:spPr>
            <a:xfrm>
              <a:off x="493902" y="4058600"/>
              <a:ext cx="1104023" cy="752074"/>
            </a:xfrm>
            <a:custGeom>
              <a:avLst/>
              <a:gdLst/>
              <a:ahLst/>
              <a:cxnLst/>
              <a:rect l="l" t="t" r="r" b="b"/>
              <a:pathLst>
                <a:path w="73102" h="49798" fill="none" extrusionOk="0">
                  <a:moveTo>
                    <a:pt x="73102" y="47959"/>
                  </a:moveTo>
                  <a:lnTo>
                    <a:pt x="73102" y="47959"/>
                  </a:lnTo>
                  <a:cubicBezTo>
                    <a:pt x="73102" y="47959"/>
                    <a:pt x="58351" y="49797"/>
                    <a:pt x="36455" y="47084"/>
                  </a:cubicBezTo>
                  <a:cubicBezTo>
                    <a:pt x="14558" y="44386"/>
                    <a:pt x="0" y="38931"/>
                    <a:pt x="0" y="38931"/>
                  </a:cubicBezTo>
                  <a:lnTo>
                    <a:pt x="15" y="38886"/>
                  </a:lnTo>
                  <a:cubicBezTo>
                    <a:pt x="2402" y="31948"/>
                    <a:pt x="8495" y="26952"/>
                    <a:pt x="15759" y="25944"/>
                  </a:cubicBezTo>
                  <a:lnTo>
                    <a:pt x="30925" y="23854"/>
                  </a:lnTo>
                  <a:lnTo>
                    <a:pt x="27915" y="6746"/>
                  </a:lnTo>
                  <a:cubicBezTo>
                    <a:pt x="27278" y="3173"/>
                    <a:pt x="30287" y="1"/>
                    <a:pt x="33890" y="445"/>
                  </a:cubicBezTo>
                  <a:lnTo>
                    <a:pt x="49589" y="2387"/>
                  </a:lnTo>
                  <a:cubicBezTo>
                    <a:pt x="53192" y="2832"/>
                    <a:pt x="55327" y="6642"/>
                    <a:pt x="53844" y="9948"/>
                  </a:cubicBezTo>
                  <a:lnTo>
                    <a:pt x="46743" y="25885"/>
                  </a:lnTo>
                  <a:lnTo>
                    <a:pt x="60930" y="31548"/>
                  </a:lnTo>
                  <a:cubicBezTo>
                    <a:pt x="67765" y="34276"/>
                    <a:pt x="72464" y="40621"/>
                    <a:pt x="73102" y="47959"/>
                  </a:cubicBezTo>
                  <a:close/>
                  <a:moveTo>
                    <a:pt x="33045" y="7161"/>
                  </a:moveTo>
                  <a:lnTo>
                    <a:pt x="48759" y="9103"/>
                  </a:lnTo>
                  <a:cubicBezTo>
                    <a:pt x="49738" y="9222"/>
                    <a:pt x="50627" y="8525"/>
                    <a:pt x="50746" y="7546"/>
                  </a:cubicBezTo>
                  <a:cubicBezTo>
                    <a:pt x="50864" y="6568"/>
                    <a:pt x="50182" y="5693"/>
                    <a:pt x="49204" y="5560"/>
                  </a:cubicBezTo>
                  <a:lnTo>
                    <a:pt x="33490" y="3633"/>
                  </a:lnTo>
                  <a:cubicBezTo>
                    <a:pt x="32496" y="3484"/>
                    <a:pt x="31592" y="4181"/>
                    <a:pt x="31459" y="5160"/>
                  </a:cubicBezTo>
                  <a:cubicBezTo>
                    <a:pt x="31340" y="6153"/>
                    <a:pt x="32052" y="7057"/>
                    <a:pt x="33045" y="7161"/>
                  </a:cubicBez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cs typeface="B Nazanin" panose="00000400000000000000" pitchFamily="2" charset="-78"/>
              </a:endParaRPr>
            </a:p>
          </p:txBody>
        </p:sp>
      </p:grpSp>
      <p:sp>
        <p:nvSpPr>
          <p:cNvPr id="1052" name="Google Shape;1052;p46"/>
          <p:cNvSpPr/>
          <p:nvPr/>
        </p:nvSpPr>
        <p:spPr>
          <a:xfrm>
            <a:off x="353218" y="3968273"/>
            <a:ext cx="240871" cy="228424"/>
          </a:xfrm>
          <a:custGeom>
            <a:avLst/>
            <a:gdLst/>
            <a:ahLst/>
            <a:cxnLst/>
            <a:rect l="l" t="t" r="r" b="b"/>
            <a:pathLst>
              <a:path w="2148" h="2037" extrusionOk="0">
                <a:moveTo>
                  <a:pt x="1077" y="1"/>
                </a:moveTo>
                <a:lnTo>
                  <a:pt x="746" y="668"/>
                </a:lnTo>
                <a:lnTo>
                  <a:pt x="1" y="779"/>
                </a:lnTo>
                <a:lnTo>
                  <a:pt x="536" y="1303"/>
                </a:lnTo>
                <a:lnTo>
                  <a:pt x="409" y="2037"/>
                </a:lnTo>
                <a:lnTo>
                  <a:pt x="1077" y="1689"/>
                </a:lnTo>
                <a:lnTo>
                  <a:pt x="1739" y="2037"/>
                </a:lnTo>
                <a:lnTo>
                  <a:pt x="1612" y="1303"/>
                </a:lnTo>
                <a:lnTo>
                  <a:pt x="2147" y="779"/>
                </a:lnTo>
                <a:lnTo>
                  <a:pt x="1408" y="668"/>
                </a:lnTo>
                <a:lnTo>
                  <a:pt x="1077" y="1"/>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53" name="Google Shape;1053;p46"/>
          <p:cNvSpPr/>
          <p:nvPr/>
        </p:nvSpPr>
        <p:spPr>
          <a:xfrm>
            <a:off x="1759751" y="2232409"/>
            <a:ext cx="1095057" cy="433799"/>
          </a:xfrm>
          <a:custGeom>
            <a:avLst/>
            <a:gdLst/>
            <a:ahLst/>
            <a:cxnLst/>
            <a:rect l="l" t="t" r="r" b="b"/>
            <a:pathLst>
              <a:path w="8398" h="3327" extrusionOk="0">
                <a:moveTo>
                  <a:pt x="4110" y="0"/>
                </a:moveTo>
                <a:cubicBezTo>
                  <a:pt x="3787" y="0"/>
                  <a:pt x="3463" y="70"/>
                  <a:pt x="3173" y="210"/>
                </a:cubicBezTo>
                <a:cubicBezTo>
                  <a:pt x="2400" y="574"/>
                  <a:pt x="1871" y="1363"/>
                  <a:pt x="1738" y="2207"/>
                </a:cubicBezTo>
                <a:cubicBezTo>
                  <a:pt x="1552" y="2068"/>
                  <a:pt x="1328" y="1996"/>
                  <a:pt x="1103" y="1996"/>
                </a:cubicBezTo>
                <a:cubicBezTo>
                  <a:pt x="935" y="1996"/>
                  <a:pt x="766" y="2036"/>
                  <a:pt x="613" y="2119"/>
                </a:cubicBezTo>
                <a:cubicBezTo>
                  <a:pt x="260" y="2306"/>
                  <a:pt x="1" y="2930"/>
                  <a:pt x="34" y="3327"/>
                </a:cubicBezTo>
                <a:lnTo>
                  <a:pt x="8397" y="3327"/>
                </a:lnTo>
                <a:cubicBezTo>
                  <a:pt x="8254" y="2858"/>
                  <a:pt x="8088" y="2522"/>
                  <a:pt x="7713" y="2202"/>
                </a:cubicBezTo>
                <a:cubicBezTo>
                  <a:pt x="7519" y="2036"/>
                  <a:pt x="7251" y="1939"/>
                  <a:pt x="6996" y="1939"/>
                </a:cubicBezTo>
                <a:cubicBezTo>
                  <a:pt x="6766" y="1939"/>
                  <a:pt x="6547" y="2018"/>
                  <a:pt x="6400" y="2196"/>
                </a:cubicBezTo>
                <a:cubicBezTo>
                  <a:pt x="6207" y="1606"/>
                  <a:pt x="5997" y="988"/>
                  <a:pt x="5551" y="557"/>
                </a:cubicBezTo>
                <a:cubicBezTo>
                  <a:pt x="5170" y="187"/>
                  <a:pt x="4641" y="0"/>
                  <a:pt x="4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grpSp>
        <p:nvGrpSpPr>
          <p:cNvPr id="306" name="Google Shape;306;p29"/>
          <p:cNvGrpSpPr/>
          <p:nvPr/>
        </p:nvGrpSpPr>
        <p:grpSpPr>
          <a:xfrm>
            <a:off x="7657741" y="1092833"/>
            <a:ext cx="1101647" cy="1305920"/>
            <a:chOff x="7657741" y="1092833"/>
            <a:chExt cx="1101647" cy="1305920"/>
          </a:xfrm>
        </p:grpSpPr>
        <p:sp>
          <p:nvSpPr>
            <p:cNvPr id="307" name="Google Shape;307;p29"/>
            <p:cNvSpPr/>
            <p:nvPr/>
          </p:nvSpPr>
          <p:spPr>
            <a:xfrm>
              <a:off x="7657741" y="1092833"/>
              <a:ext cx="1021106" cy="1231685"/>
            </a:xfrm>
            <a:custGeom>
              <a:avLst/>
              <a:gdLst/>
              <a:ahLst/>
              <a:cxnLst/>
              <a:rect l="l" t="t" r="r" b="b"/>
              <a:pathLst>
                <a:path w="55061" h="66416" extrusionOk="0">
                  <a:moveTo>
                    <a:pt x="10941" y="0"/>
                  </a:moveTo>
                  <a:lnTo>
                    <a:pt x="1" y="58114"/>
                  </a:lnTo>
                  <a:lnTo>
                    <a:pt x="44119" y="66416"/>
                  </a:lnTo>
                  <a:lnTo>
                    <a:pt x="55060" y="8302"/>
                  </a:lnTo>
                  <a:lnTo>
                    <a:pt x="10941" y="0"/>
                  </a:lnTo>
                  <a:close/>
                </a:path>
              </a:pathLst>
            </a:custGeom>
            <a:solidFill>
              <a:schemeClr val="l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8" name="Google Shape;308;p29"/>
            <p:cNvSpPr/>
            <p:nvPr/>
          </p:nvSpPr>
          <p:spPr>
            <a:xfrm>
              <a:off x="8476206" y="1246794"/>
              <a:ext cx="283182" cy="1151960"/>
            </a:xfrm>
            <a:custGeom>
              <a:avLst/>
              <a:gdLst/>
              <a:ahLst/>
              <a:cxnLst/>
              <a:rect l="l" t="t" r="r" b="b"/>
              <a:pathLst>
                <a:path w="15270" h="62117" extrusionOk="0">
                  <a:moveTo>
                    <a:pt x="10926" y="0"/>
                  </a:moveTo>
                  <a:lnTo>
                    <a:pt x="0" y="58114"/>
                  </a:lnTo>
                  <a:lnTo>
                    <a:pt x="4329" y="62116"/>
                  </a:lnTo>
                  <a:lnTo>
                    <a:pt x="15270" y="4003"/>
                  </a:lnTo>
                  <a:lnTo>
                    <a:pt x="10926"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9" name="Google Shape;309;p29"/>
            <p:cNvSpPr/>
            <p:nvPr/>
          </p:nvSpPr>
          <p:spPr>
            <a:xfrm>
              <a:off x="7749576" y="1377647"/>
              <a:ext cx="811047" cy="862750"/>
            </a:xfrm>
            <a:custGeom>
              <a:avLst/>
              <a:gdLst/>
              <a:ahLst/>
              <a:cxnLst/>
              <a:rect l="l" t="t" r="r" b="b"/>
              <a:pathLst>
                <a:path w="43734" h="46522" extrusionOk="0">
                  <a:moveTo>
                    <a:pt x="7472" y="1"/>
                  </a:moveTo>
                  <a:lnTo>
                    <a:pt x="0" y="39687"/>
                  </a:lnTo>
                  <a:lnTo>
                    <a:pt x="36262" y="46521"/>
                  </a:lnTo>
                  <a:lnTo>
                    <a:pt x="43734" y="6820"/>
                  </a:lnTo>
                  <a:lnTo>
                    <a:pt x="7472" y="1"/>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0" name="Google Shape;310;p29"/>
            <p:cNvSpPr/>
            <p:nvPr/>
          </p:nvSpPr>
          <p:spPr>
            <a:xfrm>
              <a:off x="7658020" y="2170539"/>
              <a:ext cx="898487" cy="228215"/>
            </a:xfrm>
            <a:custGeom>
              <a:avLst/>
              <a:gdLst/>
              <a:ahLst/>
              <a:cxnLst/>
              <a:rect l="l" t="t" r="r" b="b"/>
              <a:pathLst>
                <a:path w="48449" h="12306" extrusionOk="0">
                  <a:moveTo>
                    <a:pt x="0" y="1"/>
                  </a:moveTo>
                  <a:lnTo>
                    <a:pt x="4329" y="4003"/>
                  </a:lnTo>
                  <a:lnTo>
                    <a:pt x="48448" y="12305"/>
                  </a:lnTo>
                  <a:lnTo>
                    <a:pt x="44119" y="8303"/>
                  </a:lnTo>
                  <a:lnTo>
                    <a:pt x="0" y="1"/>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1" name="Google Shape;311;p29"/>
            <p:cNvSpPr/>
            <p:nvPr/>
          </p:nvSpPr>
          <p:spPr>
            <a:xfrm>
              <a:off x="7900495" y="1209926"/>
              <a:ext cx="96527" cy="100495"/>
            </a:xfrm>
            <a:custGeom>
              <a:avLst/>
              <a:gdLst/>
              <a:ahLst/>
              <a:cxnLst/>
              <a:rect l="l" t="t" r="r" b="b"/>
              <a:pathLst>
                <a:path w="5205" h="5419" extrusionOk="0">
                  <a:moveTo>
                    <a:pt x="1069" y="0"/>
                  </a:moveTo>
                  <a:cubicBezTo>
                    <a:pt x="946" y="0"/>
                    <a:pt x="830" y="86"/>
                    <a:pt x="816" y="209"/>
                  </a:cubicBezTo>
                  <a:lnTo>
                    <a:pt x="16" y="4390"/>
                  </a:lnTo>
                  <a:cubicBezTo>
                    <a:pt x="1" y="4538"/>
                    <a:pt x="90" y="4671"/>
                    <a:pt x="223" y="4686"/>
                  </a:cubicBezTo>
                  <a:lnTo>
                    <a:pt x="1528" y="4938"/>
                  </a:lnTo>
                  <a:cubicBezTo>
                    <a:pt x="1547" y="4942"/>
                    <a:pt x="1566" y="4944"/>
                    <a:pt x="1584" y="4944"/>
                  </a:cubicBezTo>
                  <a:cubicBezTo>
                    <a:pt x="1709" y="4944"/>
                    <a:pt x="1811" y="4860"/>
                    <a:pt x="1824" y="4731"/>
                  </a:cubicBezTo>
                  <a:lnTo>
                    <a:pt x="2091" y="3352"/>
                  </a:lnTo>
                  <a:lnTo>
                    <a:pt x="2847" y="3500"/>
                  </a:lnTo>
                  <a:lnTo>
                    <a:pt x="2580" y="4879"/>
                  </a:lnTo>
                  <a:cubicBezTo>
                    <a:pt x="2551" y="5012"/>
                    <a:pt x="2640" y="5146"/>
                    <a:pt x="2788" y="5176"/>
                  </a:cubicBezTo>
                  <a:lnTo>
                    <a:pt x="4093" y="5413"/>
                  </a:lnTo>
                  <a:cubicBezTo>
                    <a:pt x="4110" y="5417"/>
                    <a:pt x="4127" y="5418"/>
                    <a:pt x="4145" y="5418"/>
                  </a:cubicBezTo>
                  <a:cubicBezTo>
                    <a:pt x="4259" y="5418"/>
                    <a:pt x="4363" y="5336"/>
                    <a:pt x="4389" y="5220"/>
                  </a:cubicBezTo>
                  <a:lnTo>
                    <a:pt x="5175" y="1025"/>
                  </a:lnTo>
                  <a:cubicBezTo>
                    <a:pt x="5204" y="891"/>
                    <a:pt x="5116" y="758"/>
                    <a:pt x="4982" y="743"/>
                  </a:cubicBezTo>
                  <a:lnTo>
                    <a:pt x="3663" y="491"/>
                  </a:lnTo>
                  <a:cubicBezTo>
                    <a:pt x="3645" y="487"/>
                    <a:pt x="3628" y="485"/>
                    <a:pt x="3611" y="485"/>
                  </a:cubicBezTo>
                  <a:cubicBezTo>
                    <a:pt x="3497" y="485"/>
                    <a:pt x="3392" y="569"/>
                    <a:pt x="3366" y="698"/>
                  </a:cubicBezTo>
                  <a:lnTo>
                    <a:pt x="3129" y="1959"/>
                  </a:lnTo>
                  <a:lnTo>
                    <a:pt x="2373" y="1810"/>
                  </a:lnTo>
                  <a:lnTo>
                    <a:pt x="2610" y="550"/>
                  </a:lnTo>
                  <a:cubicBezTo>
                    <a:pt x="2640" y="417"/>
                    <a:pt x="2551" y="283"/>
                    <a:pt x="2417" y="254"/>
                  </a:cubicBezTo>
                  <a:lnTo>
                    <a:pt x="1098" y="2"/>
                  </a:lnTo>
                  <a:cubicBezTo>
                    <a:pt x="1088" y="1"/>
                    <a:pt x="1079" y="0"/>
                    <a:pt x="1069" y="0"/>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2" name="Google Shape;312;p29"/>
            <p:cNvSpPr/>
            <p:nvPr/>
          </p:nvSpPr>
          <p:spPr>
            <a:xfrm>
              <a:off x="7895284" y="1205346"/>
              <a:ext cx="106689" cy="109861"/>
            </a:xfrm>
            <a:custGeom>
              <a:avLst/>
              <a:gdLst/>
              <a:ahLst/>
              <a:cxnLst/>
              <a:rect l="l" t="t" r="r" b="b"/>
              <a:pathLst>
                <a:path w="5753" h="5924" extrusionOk="0">
                  <a:moveTo>
                    <a:pt x="1334" y="501"/>
                  </a:moveTo>
                  <a:lnTo>
                    <a:pt x="2639" y="753"/>
                  </a:lnTo>
                  <a:lnTo>
                    <a:pt x="2357" y="2265"/>
                  </a:lnTo>
                  <a:lnTo>
                    <a:pt x="3603" y="2502"/>
                  </a:lnTo>
                  <a:lnTo>
                    <a:pt x="3899" y="990"/>
                  </a:lnTo>
                  <a:lnTo>
                    <a:pt x="5204" y="1227"/>
                  </a:lnTo>
                  <a:lnTo>
                    <a:pt x="4418" y="5423"/>
                  </a:lnTo>
                  <a:lnTo>
                    <a:pt x="3099" y="5171"/>
                  </a:lnTo>
                  <a:lnTo>
                    <a:pt x="3410" y="3540"/>
                  </a:lnTo>
                  <a:lnTo>
                    <a:pt x="2165" y="3303"/>
                  </a:lnTo>
                  <a:lnTo>
                    <a:pt x="1853" y="4933"/>
                  </a:lnTo>
                  <a:lnTo>
                    <a:pt x="549" y="4696"/>
                  </a:lnTo>
                  <a:lnTo>
                    <a:pt x="1334" y="501"/>
                  </a:lnTo>
                  <a:close/>
                  <a:moveTo>
                    <a:pt x="1325" y="1"/>
                  </a:moveTo>
                  <a:cubicBezTo>
                    <a:pt x="1094" y="1"/>
                    <a:pt x="884" y="178"/>
                    <a:pt x="845" y="412"/>
                  </a:cubicBezTo>
                  <a:lnTo>
                    <a:pt x="45" y="4592"/>
                  </a:lnTo>
                  <a:cubicBezTo>
                    <a:pt x="0" y="4874"/>
                    <a:pt x="178" y="5141"/>
                    <a:pt x="445" y="5185"/>
                  </a:cubicBezTo>
                  <a:lnTo>
                    <a:pt x="1764" y="5437"/>
                  </a:lnTo>
                  <a:cubicBezTo>
                    <a:pt x="1792" y="5442"/>
                    <a:pt x="1819" y="5444"/>
                    <a:pt x="1847" y="5444"/>
                  </a:cubicBezTo>
                  <a:cubicBezTo>
                    <a:pt x="2084" y="5444"/>
                    <a:pt x="2304" y="5276"/>
                    <a:pt x="2357" y="5037"/>
                  </a:cubicBezTo>
                  <a:lnTo>
                    <a:pt x="2565" y="3896"/>
                  </a:lnTo>
                  <a:lnTo>
                    <a:pt x="2817" y="3940"/>
                  </a:lnTo>
                  <a:lnTo>
                    <a:pt x="2609" y="5082"/>
                  </a:lnTo>
                  <a:cubicBezTo>
                    <a:pt x="2550" y="5348"/>
                    <a:pt x="2743" y="5615"/>
                    <a:pt x="3010" y="5675"/>
                  </a:cubicBezTo>
                  <a:lnTo>
                    <a:pt x="4329" y="5912"/>
                  </a:lnTo>
                  <a:cubicBezTo>
                    <a:pt x="4364" y="5919"/>
                    <a:pt x="4398" y="5923"/>
                    <a:pt x="4433" y="5923"/>
                  </a:cubicBezTo>
                  <a:cubicBezTo>
                    <a:pt x="4662" y="5923"/>
                    <a:pt x="4871" y="5757"/>
                    <a:pt x="4922" y="5511"/>
                  </a:cubicBezTo>
                  <a:lnTo>
                    <a:pt x="5693" y="1331"/>
                  </a:lnTo>
                  <a:cubicBezTo>
                    <a:pt x="5752" y="1049"/>
                    <a:pt x="5574" y="782"/>
                    <a:pt x="5293" y="738"/>
                  </a:cubicBezTo>
                  <a:lnTo>
                    <a:pt x="5308" y="738"/>
                  </a:lnTo>
                  <a:lnTo>
                    <a:pt x="3988" y="486"/>
                  </a:lnTo>
                  <a:cubicBezTo>
                    <a:pt x="3961" y="481"/>
                    <a:pt x="3933" y="479"/>
                    <a:pt x="3906" y="479"/>
                  </a:cubicBezTo>
                  <a:cubicBezTo>
                    <a:pt x="3668" y="479"/>
                    <a:pt x="3448" y="647"/>
                    <a:pt x="3395" y="886"/>
                  </a:cubicBezTo>
                  <a:lnTo>
                    <a:pt x="3217" y="1909"/>
                  </a:lnTo>
                  <a:lnTo>
                    <a:pt x="2965" y="1850"/>
                  </a:lnTo>
                  <a:lnTo>
                    <a:pt x="3143" y="842"/>
                  </a:lnTo>
                  <a:cubicBezTo>
                    <a:pt x="3188" y="575"/>
                    <a:pt x="3010" y="308"/>
                    <a:pt x="2743" y="249"/>
                  </a:cubicBezTo>
                  <a:lnTo>
                    <a:pt x="1423" y="11"/>
                  </a:lnTo>
                  <a:cubicBezTo>
                    <a:pt x="1391" y="4"/>
                    <a:pt x="1358" y="1"/>
                    <a:pt x="1325"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3" name="Google Shape;313;p29"/>
            <p:cNvSpPr/>
            <p:nvPr/>
          </p:nvSpPr>
          <p:spPr>
            <a:xfrm>
              <a:off x="7977754" y="1229974"/>
              <a:ext cx="94802" cy="97528"/>
            </a:xfrm>
            <a:custGeom>
              <a:avLst/>
              <a:gdLst/>
              <a:ahLst/>
              <a:cxnLst/>
              <a:rect l="l" t="t" r="r" b="b"/>
              <a:pathLst>
                <a:path w="5112" h="5259" extrusionOk="0">
                  <a:moveTo>
                    <a:pt x="2921" y="2597"/>
                  </a:moveTo>
                  <a:lnTo>
                    <a:pt x="2936" y="2716"/>
                  </a:lnTo>
                  <a:lnTo>
                    <a:pt x="2936" y="2716"/>
                  </a:lnTo>
                  <a:lnTo>
                    <a:pt x="2862" y="2701"/>
                  </a:lnTo>
                  <a:lnTo>
                    <a:pt x="2921" y="2597"/>
                  </a:lnTo>
                  <a:close/>
                  <a:moveTo>
                    <a:pt x="2585" y="0"/>
                  </a:moveTo>
                  <a:cubicBezTo>
                    <a:pt x="2495" y="0"/>
                    <a:pt x="2410" y="44"/>
                    <a:pt x="2358" y="121"/>
                  </a:cubicBezTo>
                  <a:lnTo>
                    <a:pt x="45" y="4006"/>
                  </a:lnTo>
                  <a:cubicBezTo>
                    <a:pt x="1" y="4080"/>
                    <a:pt x="1" y="4169"/>
                    <a:pt x="30" y="4243"/>
                  </a:cubicBezTo>
                  <a:cubicBezTo>
                    <a:pt x="60" y="4317"/>
                    <a:pt x="134" y="4376"/>
                    <a:pt x="223" y="4391"/>
                  </a:cubicBezTo>
                  <a:lnTo>
                    <a:pt x="1602" y="4643"/>
                  </a:lnTo>
                  <a:cubicBezTo>
                    <a:pt x="1620" y="4648"/>
                    <a:pt x="1639" y="4651"/>
                    <a:pt x="1657" y="4651"/>
                  </a:cubicBezTo>
                  <a:cubicBezTo>
                    <a:pt x="1741" y="4651"/>
                    <a:pt x="1820" y="4598"/>
                    <a:pt x="1869" y="4524"/>
                  </a:cubicBezTo>
                  <a:lnTo>
                    <a:pt x="2106" y="4095"/>
                  </a:lnTo>
                  <a:lnTo>
                    <a:pt x="3144" y="4287"/>
                  </a:lnTo>
                  <a:lnTo>
                    <a:pt x="3203" y="4776"/>
                  </a:lnTo>
                  <a:cubicBezTo>
                    <a:pt x="3218" y="4880"/>
                    <a:pt x="3292" y="4969"/>
                    <a:pt x="3410" y="4984"/>
                  </a:cubicBezTo>
                  <a:lnTo>
                    <a:pt x="4789" y="5251"/>
                  </a:lnTo>
                  <a:cubicBezTo>
                    <a:pt x="4809" y="5256"/>
                    <a:pt x="4829" y="5258"/>
                    <a:pt x="4848" y="5258"/>
                  </a:cubicBezTo>
                  <a:cubicBezTo>
                    <a:pt x="4998" y="5258"/>
                    <a:pt x="5112" y="5114"/>
                    <a:pt x="5086" y="4969"/>
                  </a:cubicBezTo>
                  <a:lnTo>
                    <a:pt x="4344" y="492"/>
                  </a:lnTo>
                  <a:cubicBezTo>
                    <a:pt x="4330" y="388"/>
                    <a:pt x="4241" y="299"/>
                    <a:pt x="4137" y="285"/>
                  </a:cubicBezTo>
                  <a:lnTo>
                    <a:pt x="2625" y="3"/>
                  </a:lnTo>
                  <a:cubicBezTo>
                    <a:pt x="2612" y="1"/>
                    <a:pt x="2598" y="0"/>
                    <a:pt x="2585" y="0"/>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4" name="Google Shape;314;p29"/>
            <p:cNvSpPr/>
            <p:nvPr/>
          </p:nvSpPr>
          <p:spPr>
            <a:xfrm>
              <a:off x="7971430" y="1225523"/>
              <a:ext cx="106059" cy="106726"/>
            </a:xfrm>
            <a:custGeom>
              <a:avLst/>
              <a:gdLst/>
              <a:ahLst/>
              <a:cxnLst/>
              <a:rect l="l" t="t" r="r" b="b"/>
              <a:pathLst>
                <a:path w="5719" h="5755" extrusionOk="0">
                  <a:moveTo>
                    <a:pt x="3410" y="2037"/>
                  </a:moveTo>
                  <a:lnTo>
                    <a:pt x="2817" y="3134"/>
                  </a:lnTo>
                  <a:lnTo>
                    <a:pt x="3574" y="3267"/>
                  </a:lnTo>
                  <a:lnTo>
                    <a:pt x="3410" y="2037"/>
                  </a:lnTo>
                  <a:close/>
                  <a:moveTo>
                    <a:pt x="2921" y="495"/>
                  </a:moveTo>
                  <a:lnTo>
                    <a:pt x="4433" y="777"/>
                  </a:lnTo>
                  <a:lnTo>
                    <a:pt x="5175" y="5254"/>
                  </a:lnTo>
                  <a:lnTo>
                    <a:pt x="3796" y="4987"/>
                  </a:lnTo>
                  <a:lnTo>
                    <a:pt x="3707" y="4320"/>
                  </a:lnTo>
                  <a:lnTo>
                    <a:pt x="2313" y="4053"/>
                  </a:lnTo>
                  <a:lnTo>
                    <a:pt x="1987" y="4661"/>
                  </a:lnTo>
                  <a:lnTo>
                    <a:pt x="609" y="4394"/>
                  </a:lnTo>
                  <a:lnTo>
                    <a:pt x="2921" y="495"/>
                  </a:lnTo>
                  <a:close/>
                  <a:moveTo>
                    <a:pt x="2936" y="0"/>
                  </a:moveTo>
                  <a:cubicBezTo>
                    <a:pt x="2763" y="0"/>
                    <a:pt x="2582" y="88"/>
                    <a:pt x="2491" y="243"/>
                  </a:cubicBezTo>
                  <a:lnTo>
                    <a:pt x="179" y="4142"/>
                  </a:lnTo>
                  <a:cubicBezTo>
                    <a:pt x="1" y="4438"/>
                    <a:pt x="164" y="4824"/>
                    <a:pt x="505" y="4883"/>
                  </a:cubicBezTo>
                  <a:lnTo>
                    <a:pt x="1898" y="5150"/>
                  </a:lnTo>
                  <a:cubicBezTo>
                    <a:pt x="1930" y="5157"/>
                    <a:pt x="1963" y="5160"/>
                    <a:pt x="1994" y="5160"/>
                  </a:cubicBezTo>
                  <a:cubicBezTo>
                    <a:pt x="2168" y="5160"/>
                    <a:pt x="2332" y="5061"/>
                    <a:pt x="2432" y="4898"/>
                  </a:cubicBezTo>
                  <a:lnTo>
                    <a:pt x="2580" y="4616"/>
                  </a:lnTo>
                  <a:lnTo>
                    <a:pt x="3247" y="4750"/>
                  </a:lnTo>
                  <a:lnTo>
                    <a:pt x="3292" y="5061"/>
                  </a:lnTo>
                  <a:cubicBezTo>
                    <a:pt x="3322" y="5268"/>
                    <a:pt x="3485" y="5446"/>
                    <a:pt x="3707" y="5491"/>
                  </a:cubicBezTo>
                  <a:lnTo>
                    <a:pt x="5086" y="5743"/>
                  </a:lnTo>
                  <a:cubicBezTo>
                    <a:pt x="5121" y="5751"/>
                    <a:pt x="5157" y="5754"/>
                    <a:pt x="5191" y="5754"/>
                  </a:cubicBezTo>
                  <a:cubicBezTo>
                    <a:pt x="5485" y="5754"/>
                    <a:pt x="5719" y="5483"/>
                    <a:pt x="5679" y="5165"/>
                  </a:cubicBezTo>
                  <a:lnTo>
                    <a:pt x="4937" y="702"/>
                  </a:lnTo>
                  <a:cubicBezTo>
                    <a:pt x="4893" y="495"/>
                    <a:pt x="4730" y="332"/>
                    <a:pt x="4522" y="287"/>
                  </a:cubicBezTo>
                  <a:lnTo>
                    <a:pt x="4537" y="287"/>
                  </a:lnTo>
                  <a:lnTo>
                    <a:pt x="3010" y="6"/>
                  </a:lnTo>
                  <a:cubicBezTo>
                    <a:pt x="2986" y="2"/>
                    <a:pt x="2961"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5" name="Google Shape;315;p29"/>
            <p:cNvSpPr/>
            <p:nvPr/>
          </p:nvSpPr>
          <p:spPr>
            <a:xfrm>
              <a:off x="8067938" y="1241527"/>
              <a:ext cx="49218" cy="91705"/>
            </a:xfrm>
            <a:custGeom>
              <a:avLst/>
              <a:gdLst/>
              <a:ahLst/>
              <a:cxnLst/>
              <a:rect l="l" t="t" r="r" b="b"/>
              <a:pathLst>
                <a:path w="2654" h="4945" extrusionOk="0">
                  <a:moveTo>
                    <a:pt x="1080" y="1"/>
                  </a:moveTo>
                  <a:cubicBezTo>
                    <a:pt x="947" y="1"/>
                    <a:pt x="843" y="86"/>
                    <a:pt x="816" y="210"/>
                  </a:cubicBezTo>
                  <a:lnTo>
                    <a:pt x="30" y="4391"/>
                  </a:lnTo>
                  <a:cubicBezTo>
                    <a:pt x="0" y="4539"/>
                    <a:pt x="89" y="4672"/>
                    <a:pt x="223" y="4687"/>
                  </a:cubicBezTo>
                  <a:lnTo>
                    <a:pt x="1542" y="4939"/>
                  </a:lnTo>
                  <a:cubicBezTo>
                    <a:pt x="1559" y="4943"/>
                    <a:pt x="1577" y="4945"/>
                    <a:pt x="1594" y="4945"/>
                  </a:cubicBezTo>
                  <a:cubicBezTo>
                    <a:pt x="1708" y="4945"/>
                    <a:pt x="1813" y="4861"/>
                    <a:pt x="1839" y="4732"/>
                  </a:cubicBezTo>
                  <a:lnTo>
                    <a:pt x="2624" y="551"/>
                  </a:lnTo>
                  <a:cubicBezTo>
                    <a:pt x="2654" y="418"/>
                    <a:pt x="2565" y="284"/>
                    <a:pt x="2417" y="255"/>
                  </a:cubicBezTo>
                  <a:lnTo>
                    <a:pt x="1112" y="3"/>
                  </a:lnTo>
                  <a:cubicBezTo>
                    <a:pt x="1101" y="1"/>
                    <a:pt x="1091" y="1"/>
                    <a:pt x="1080" y="1"/>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6" name="Google Shape;316;p29"/>
            <p:cNvSpPr/>
            <p:nvPr/>
          </p:nvSpPr>
          <p:spPr>
            <a:xfrm>
              <a:off x="8062709" y="1236946"/>
              <a:ext cx="59400" cy="100996"/>
            </a:xfrm>
            <a:custGeom>
              <a:avLst/>
              <a:gdLst/>
              <a:ahLst/>
              <a:cxnLst/>
              <a:rect l="l" t="t" r="r" b="b"/>
              <a:pathLst>
                <a:path w="3203" h="5446" extrusionOk="0">
                  <a:moveTo>
                    <a:pt x="1335" y="502"/>
                  </a:moveTo>
                  <a:lnTo>
                    <a:pt x="2654" y="754"/>
                  </a:lnTo>
                  <a:lnTo>
                    <a:pt x="1869" y="4934"/>
                  </a:lnTo>
                  <a:lnTo>
                    <a:pt x="549" y="4682"/>
                  </a:lnTo>
                  <a:lnTo>
                    <a:pt x="1335" y="502"/>
                  </a:lnTo>
                  <a:close/>
                  <a:moveTo>
                    <a:pt x="1330" y="1"/>
                  </a:moveTo>
                  <a:cubicBezTo>
                    <a:pt x="1091" y="1"/>
                    <a:pt x="884" y="167"/>
                    <a:pt x="846" y="413"/>
                  </a:cubicBezTo>
                  <a:lnTo>
                    <a:pt x="60" y="4593"/>
                  </a:lnTo>
                  <a:cubicBezTo>
                    <a:pt x="1" y="4875"/>
                    <a:pt x="179" y="5127"/>
                    <a:pt x="460" y="5186"/>
                  </a:cubicBezTo>
                  <a:lnTo>
                    <a:pt x="1780" y="5438"/>
                  </a:lnTo>
                  <a:cubicBezTo>
                    <a:pt x="1807" y="5443"/>
                    <a:pt x="1835" y="5445"/>
                    <a:pt x="1862" y="5445"/>
                  </a:cubicBezTo>
                  <a:cubicBezTo>
                    <a:pt x="2099" y="5445"/>
                    <a:pt x="2318" y="5277"/>
                    <a:pt x="2358" y="5038"/>
                  </a:cubicBezTo>
                  <a:lnTo>
                    <a:pt x="3143" y="843"/>
                  </a:lnTo>
                  <a:cubicBezTo>
                    <a:pt x="3203" y="576"/>
                    <a:pt x="3025" y="309"/>
                    <a:pt x="2743" y="264"/>
                  </a:cubicBezTo>
                  <a:lnTo>
                    <a:pt x="1439" y="12"/>
                  </a:lnTo>
                  <a:cubicBezTo>
                    <a:pt x="1402" y="5"/>
                    <a:pt x="1366" y="1"/>
                    <a:pt x="1330"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7" name="Google Shape;317;p29"/>
            <p:cNvSpPr/>
            <p:nvPr/>
          </p:nvSpPr>
          <p:spPr>
            <a:xfrm>
              <a:off x="8103118" y="1248073"/>
              <a:ext cx="86346" cy="99475"/>
            </a:xfrm>
            <a:custGeom>
              <a:avLst/>
              <a:gdLst/>
              <a:ahLst/>
              <a:cxnLst/>
              <a:rect l="l" t="t" r="r" b="b"/>
              <a:pathLst>
                <a:path w="4656" h="5364" extrusionOk="0">
                  <a:moveTo>
                    <a:pt x="2373" y="1903"/>
                  </a:moveTo>
                  <a:lnTo>
                    <a:pt x="2640" y="1947"/>
                  </a:lnTo>
                  <a:cubicBezTo>
                    <a:pt x="2684" y="1947"/>
                    <a:pt x="2714" y="1962"/>
                    <a:pt x="2743" y="1992"/>
                  </a:cubicBezTo>
                  <a:cubicBezTo>
                    <a:pt x="2743" y="1992"/>
                    <a:pt x="2758" y="2021"/>
                    <a:pt x="2743" y="2081"/>
                  </a:cubicBezTo>
                  <a:cubicBezTo>
                    <a:pt x="2743" y="2110"/>
                    <a:pt x="2729" y="2140"/>
                    <a:pt x="2714" y="2170"/>
                  </a:cubicBezTo>
                  <a:cubicBezTo>
                    <a:pt x="2692" y="2177"/>
                    <a:pt x="2673" y="2181"/>
                    <a:pt x="2655" y="2181"/>
                  </a:cubicBezTo>
                  <a:cubicBezTo>
                    <a:pt x="2636" y="2181"/>
                    <a:pt x="2617" y="2177"/>
                    <a:pt x="2595" y="2170"/>
                  </a:cubicBezTo>
                  <a:lnTo>
                    <a:pt x="2328" y="2110"/>
                  </a:lnTo>
                  <a:lnTo>
                    <a:pt x="2373" y="1903"/>
                  </a:lnTo>
                  <a:close/>
                  <a:moveTo>
                    <a:pt x="1066" y="0"/>
                  </a:moveTo>
                  <a:cubicBezTo>
                    <a:pt x="950" y="0"/>
                    <a:pt x="842" y="95"/>
                    <a:pt x="816" y="213"/>
                  </a:cubicBezTo>
                  <a:lnTo>
                    <a:pt x="31" y="4393"/>
                  </a:lnTo>
                  <a:cubicBezTo>
                    <a:pt x="1" y="4527"/>
                    <a:pt x="90" y="4660"/>
                    <a:pt x="223" y="4690"/>
                  </a:cubicBezTo>
                  <a:lnTo>
                    <a:pt x="1543" y="4942"/>
                  </a:lnTo>
                  <a:cubicBezTo>
                    <a:pt x="1552" y="4943"/>
                    <a:pt x="1562" y="4944"/>
                    <a:pt x="1572" y="4944"/>
                  </a:cubicBezTo>
                  <a:cubicBezTo>
                    <a:pt x="1695" y="4944"/>
                    <a:pt x="1812" y="4858"/>
                    <a:pt x="1839" y="4734"/>
                  </a:cubicBezTo>
                  <a:lnTo>
                    <a:pt x="1928" y="4230"/>
                  </a:lnTo>
                  <a:lnTo>
                    <a:pt x="2136" y="4912"/>
                  </a:lnTo>
                  <a:cubicBezTo>
                    <a:pt x="2165" y="5001"/>
                    <a:pt x="2239" y="5061"/>
                    <a:pt x="2328" y="5090"/>
                  </a:cubicBezTo>
                  <a:lnTo>
                    <a:pt x="3781" y="5357"/>
                  </a:lnTo>
                  <a:cubicBezTo>
                    <a:pt x="3799" y="5361"/>
                    <a:pt x="3816" y="5364"/>
                    <a:pt x="3833" y="5364"/>
                  </a:cubicBezTo>
                  <a:cubicBezTo>
                    <a:pt x="3989" y="5364"/>
                    <a:pt x="4116" y="5191"/>
                    <a:pt x="4063" y="5031"/>
                  </a:cubicBezTo>
                  <a:lnTo>
                    <a:pt x="3544" y="3534"/>
                  </a:lnTo>
                  <a:cubicBezTo>
                    <a:pt x="3766" y="3459"/>
                    <a:pt x="3974" y="3341"/>
                    <a:pt x="4152" y="3178"/>
                  </a:cubicBezTo>
                  <a:cubicBezTo>
                    <a:pt x="4389" y="2955"/>
                    <a:pt x="4537" y="2659"/>
                    <a:pt x="4597" y="2348"/>
                  </a:cubicBezTo>
                  <a:cubicBezTo>
                    <a:pt x="4656" y="2051"/>
                    <a:pt x="4626" y="1755"/>
                    <a:pt x="4537" y="1473"/>
                  </a:cubicBezTo>
                  <a:cubicBezTo>
                    <a:pt x="4434" y="1191"/>
                    <a:pt x="4241" y="954"/>
                    <a:pt x="4004" y="776"/>
                  </a:cubicBezTo>
                  <a:cubicBezTo>
                    <a:pt x="3722" y="569"/>
                    <a:pt x="3396" y="435"/>
                    <a:pt x="3055" y="376"/>
                  </a:cubicBezTo>
                  <a:lnTo>
                    <a:pt x="1113" y="5"/>
                  </a:lnTo>
                  <a:cubicBezTo>
                    <a:pt x="1097" y="2"/>
                    <a:pt x="1082" y="0"/>
                    <a:pt x="1066" y="0"/>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8" name="Google Shape;318;p29"/>
            <p:cNvSpPr/>
            <p:nvPr/>
          </p:nvSpPr>
          <p:spPr>
            <a:xfrm>
              <a:off x="8097907" y="1243548"/>
              <a:ext cx="95970" cy="108470"/>
            </a:xfrm>
            <a:custGeom>
              <a:avLst/>
              <a:gdLst/>
              <a:ahLst/>
              <a:cxnLst/>
              <a:rect l="l" t="t" r="r" b="b"/>
              <a:pathLst>
                <a:path w="5175" h="5849" extrusionOk="0">
                  <a:moveTo>
                    <a:pt x="2446" y="1836"/>
                  </a:moveTo>
                  <a:lnTo>
                    <a:pt x="2313" y="2547"/>
                  </a:lnTo>
                  <a:lnTo>
                    <a:pt x="2832" y="2651"/>
                  </a:lnTo>
                  <a:cubicBezTo>
                    <a:pt x="2863" y="2661"/>
                    <a:pt x="2899" y="2666"/>
                    <a:pt x="2935" y="2666"/>
                  </a:cubicBezTo>
                  <a:cubicBezTo>
                    <a:pt x="3001" y="2666"/>
                    <a:pt x="3071" y="2650"/>
                    <a:pt x="3128" y="2621"/>
                  </a:cubicBezTo>
                  <a:cubicBezTo>
                    <a:pt x="3202" y="2562"/>
                    <a:pt x="3262" y="2458"/>
                    <a:pt x="3277" y="2369"/>
                  </a:cubicBezTo>
                  <a:cubicBezTo>
                    <a:pt x="3291" y="2265"/>
                    <a:pt x="3277" y="2162"/>
                    <a:pt x="3217" y="2088"/>
                  </a:cubicBezTo>
                  <a:cubicBezTo>
                    <a:pt x="3158" y="1999"/>
                    <a:pt x="3069" y="1954"/>
                    <a:pt x="2965" y="1939"/>
                  </a:cubicBezTo>
                  <a:lnTo>
                    <a:pt x="2446" y="1836"/>
                  </a:lnTo>
                  <a:close/>
                  <a:moveTo>
                    <a:pt x="1349" y="501"/>
                  </a:moveTo>
                  <a:lnTo>
                    <a:pt x="3291" y="872"/>
                  </a:lnTo>
                  <a:lnTo>
                    <a:pt x="3291" y="857"/>
                  </a:lnTo>
                  <a:cubicBezTo>
                    <a:pt x="3588" y="902"/>
                    <a:pt x="3870" y="1020"/>
                    <a:pt x="4122" y="1213"/>
                  </a:cubicBezTo>
                  <a:cubicBezTo>
                    <a:pt x="4329" y="1346"/>
                    <a:pt x="4477" y="1554"/>
                    <a:pt x="4566" y="1791"/>
                  </a:cubicBezTo>
                  <a:cubicBezTo>
                    <a:pt x="4655" y="2028"/>
                    <a:pt x="4670" y="2295"/>
                    <a:pt x="4626" y="2532"/>
                  </a:cubicBezTo>
                  <a:cubicBezTo>
                    <a:pt x="4566" y="2799"/>
                    <a:pt x="4448" y="3051"/>
                    <a:pt x="4255" y="3244"/>
                  </a:cubicBezTo>
                  <a:cubicBezTo>
                    <a:pt x="4033" y="3437"/>
                    <a:pt x="3766" y="3555"/>
                    <a:pt x="3484" y="3585"/>
                  </a:cubicBezTo>
                  <a:lnTo>
                    <a:pt x="4092" y="5349"/>
                  </a:lnTo>
                  <a:lnTo>
                    <a:pt x="4092" y="5349"/>
                  </a:lnTo>
                  <a:lnTo>
                    <a:pt x="2654" y="5082"/>
                  </a:lnTo>
                  <a:lnTo>
                    <a:pt x="2150" y="3437"/>
                  </a:lnTo>
                  <a:lnTo>
                    <a:pt x="1868" y="4934"/>
                  </a:lnTo>
                  <a:lnTo>
                    <a:pt x="564" y="4682"/>
                  </a:lnTo>
                  <a:lnTo>
                    <a:pt x="1349" y="501"/>
                  </a:lnTo>
                  <a:close/>
                  <a:moveTo>
                    <a:pt x="1330" y="1"/>
                  </a:moveTo>
                  <a:cubicBezTo>
                    <a:pt x="1094" y="1"/>
                    <a:pt x="897" y="167"/>
                    <a:pt x="845" y="412"/>
                  </a:cubicBezTo>
                  <a:lnTo>
                    <a:pt x="60" y="4593"/>
                  </a:lnTo>
                  <a:cubicBezTo>
                    <a:pt x="0" y="4860"/>
                    <a:pt x="178" y="5127"/>
                    <a:pt x="460" y="5171"/>
                  </a:cubicBezTo>
                  <a:lnTo>
                    <a:pt x="1764" y="5423"/>
                  </a:lnTo>
                  <a:cubicBezTo>
                    <a:pt x="1864" y="5335"/>
                    <a:pt x="1986" y="5294"/>
                    <a:pt x="2107" y="5294"/>
                  </a:cubicBezTo>
                  <a:cubicBezTo>
                    <a:pt x="2293" y="5294"/>
                    <a:pt x="2475" y="5392"/>
                    <a:pt x="2565" y="5571"/>
                  </a:cubicBezTo>
                  <a:lnTo>
                    <a:pt x="4003" y="5838"/>
                  </a:lnTo>
                  <a:cubicBezTo>
                    <a:pt x="4036" y="5845"/>
                    <a:pt x="4069" y="5848"/>
                    <a:pt x="4102" y="5848"/>
                  </a:cubicBezTo>
                  <a:cubicBezTo>
                    <a:pt x="4429" y="5848"/>
                    <a:pt x="4688" y="5523"/>
                    <a:pt x="4566" y="5186"/>
                  </a:cubicBezTo>
                  <a:lnTo>
                    <a:pt x="4136" y="3911"/>
                  </a:lnTo>
                  <a:cubicBezTo>
                    <a:pt x="4299" y="3837"/>
                    <a:pt x="4463" y="3733"/>
                    <a:pt x="4596" y="3600"/>
                  </a:cubicBezTo>
                  <a:cubicBezTo>
                    <a:pt x="4863" y="3333"/>
                    <a:pt x="5041" y="2992"/>
                    <a:pt x="5115" y="2621"/>
                  </a:cubicBezTo>
                  <a:cubicBezTo>
                    <a:pt x="5174" y="2295"/>
                    <a:pt x="5159" y="1954"/>
                    <a:pt x="5041" y="1628"/>
                  </a:cubicBezTo>
                  <a:cubicBezTo>
                    <a:pt x="4922" y="1302"/>
                    <a:pt x="4715" y="1005"/>
                    <a:pt x="4433" y="798"/>
                  </a:cubicBezTo>
                  <a:cubicBezTo>
                    <a:pt x="4122" y="575"/>
                    <a:pt x="3751" y="427"/>
                    <a:pt x="3380" y="368"/>
                  </a:cubicBezTo>
                  <a:lnTo>
                    <a:pt x="3380" y="383"/>
                  </a:lnTo>
                  <a:lnTo>
                    <a:pt x="1438" y="12"/>
                  </a:lnTo>
                  <a:cubicBezTo>
                    <a:pt x="1402" y="4"/>
                    <a:pt x="1366" y="1"/>
                    <a:pt x="1330"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9" name="Google Shape;319;p29"/>
            <p:cNvSpPr/>
            <p:nvPr/>
          </p:nvSpPr>
          <p:spPr>
            <a:xfrm>
              <a:off x="8197419" y="1270643"/>
              <a:ext cx="90481" cy="90036"/>
            </a:xfrm>
            <a:custGeom>
              <a:avLst/>
              <a:gdLst/>
              <a:ahLst/>
              <a:cxnLst/>
              <a:rect l="l" t="t" r="r" b="b"/>
              <a:pathLst>
                <a:path w="4879" h="4855" extrusionOk="0">
                  <a:moveTo>
                    <a:pt x="2422" y="1"/>
                  </a:moveTo>
                  <a:cubicBezTo>
                    <a:pt x="2166" y="1"/>
                    <a:pt x="1913" y="43"/>
                    <a:pt x="1676" y="123"/>
                  </a:cubicBezTo>
                  <a:cubicBezTo>
                    <a:pt x="1291" y="256"/>
                    <a:pt x="950" y="508"/>
                    <a:pt x="698" y="834"/>
                  </a:cubicBezTo>
                  <a:cubicBezTo>
                    <a:pt x="179" y="1531"/>
                    <a:pt x="1" y="2420"/>
                    <a:pt x="238" y="3265"/>
                  </a:cubicBezTo>
                  <a:cubicBezTo>
                    <a:pt x="357" y="3666"/>
                    <a:pt x="579" y="4007"/>
                    <a:pt x="890" y="4273"/>
                  </a:cubicBezTo>
                  <a:cubicBezTo>
                    <a:pt x="1231" y="4555"/>
                    <a:pt x="1632" y="4733"/>
                    <a:pt x="2061" y="4807"/>
                  </a:cubicBezTo>
                  <a:cubicBezTo>
                    <a:pt x="2222" y="4839"/>
                    <a:pt x="2385" y="4855"/>
                    <a:pt x="2547" y="4855"/>
                  </a:cubicBezTo>
                  <a:cubicBezTo>
                    <a:pt x="2760" y="4855"/>
                    <a:pt x="2971" y="4828"/>
                    <a:pt x="3173" y="4778"/>
                  </a:cubicBezTo>
                  <a:cubicBezTo>
                    <a:pt x="3529" y="4689"/>
                    <a:pt x="3840" y="4511"/>
                    <a:pt x="4107" y="4259"/>
                  </a:cubicBezTo>
                  <a:cubicBezTo>
                    <a:pt x="4359" y="4007"/>
                    <a:pt x="4567" y="3710"/>
                    <a:pt x="4685" y="3369"/>
                  </a:cubicBezTo>
                  <a:cubicBezTo>
                    <a:pt x="4715" y="3295"/>
                    <a:pt x="4700" y="3221"/>
                    <a:pt x="4671" y="3162"/>
                  </a:cubicBezTo>
                  <a:cubicBezTo>
                    <a:pt x="4641" y="3088"/>
                    <a:pt x="4567" y="3043"/>
                    <a:pt x="4493" y="3028"/>
                  </a:cubicBezTo>
                  <a:lnTo>
                    <a:pt x="3114" y="2776"/>
                  </a:lnTo>
                  <a:cubicBezTo>
                    <a:pt x="3092" y="2770"/>
                    <a:pt x="3071" y="2767"/>
                    <a:pt x="3051" y="2767"/>
                  </a:cubicBezTo>
                  <a:cubicBezTo>
                    <a:pt x="2974" y="2767"/>
                    <a:pt x="2909" y="2810"/>
                    <a:pt x="2862" y="2880"/>
                  </a:cubicBezTo>
                  <a:cubicBezTo>
                    <a:pt x="2803" y="2954"/>
                    <a:pt x="2729" y="3013"/>
                    <a:pt x="2640" y="3058"/>
                  </a:cubicBezTo>
                  <a:cubicBezTo>
                    <a:pt x="2575" y="3080"/>
                    <a:pt x="2509" y="3093"/>
                    <a:pt x="2438" y="3093"/>
                  </a:cubicBezTo>
                  <a:cubicBezTo>
                    <a:pt x="2413" y="3093"/>
                    <a:pt x="2386" y="3091"/>
                    <a:pt x="2358" y="3088"/>
                  </a:cubicBezTo>
                  <a:cubicBezTo>
                    <a:pt x="2239" y="3073"/>
                    <a:pt x="2121" y="2984"/>
                    <a:pt x="2061" y="2865"/>
                  </a:cubicBezTo>
                  <a:cubicBezTo>
                    <a:pt x="1928" y="2509"/>
                    <a:pt x="2002" y="2124"/>
                    <a:pt x="2254" y="1842"/>
                  </a:cubicBezTo>
                  <a:cubicBezTo>
                    <a:pt x="2319" y="1777"/>
                    <a:pt x="2408" y="1736"/>
                    <a:pt x="2504" y="1736"/>
                  </a:cubicBezTo>
                  <a:cubicBezTo>
                    <a:pt x="2539" y="1736"/>
                    <a:pt x="2574" y="1741"/>
                    <a:pt x="2610" y="1753"/>
                  </a:cubicBezTo>
                  <a:cubicBezTo>
                    <a:pt x="2699" y="1753"/>
                    <a:pt x="2788" y="1798"/>
                    <a:pt x="2847" y="1872"/>
                  </a:cubicBezTo>
                  <a:cubicBezTo>
                    <a:pt x="2921" y="1931"/>
                    <a:pt x="2966" y="2020"/>
                    <a:pt x="2995" y="2124"/>
                  </a:cubicBezTo>
                  <a:cubicBezTo>
                    <a:pt x="3010" y="2213"/>
                    <a:pt x="3099" y="2287"/>
                    <a:pt x="3188" y="2302"/>
                  </a:cubicBezTo>
                  <a:lnTo>
                    <a:pt x="4582" y="2569"/>
                  </a:lnTo>
                  <a:cubicBezTo>
                    <a:pt x="4596" y="2572"/>
                    <a:pt x="4611" y="2574"/>
                    <a:pt x="4628" y="2574"/>
                  </a:cubicBezTo>
                  <a:cubicBezTo>
                    <a:pt x="4681" y="2574"/>
                    <a:pt x="4744" y="2555"/>
                    <a:pt x="4789" y="2509"/>
                  </a:cubicBezTo>
                  <a:cubicBezTo>
                    <a:pt x="4834" y="2465"/>
                    <a:pt x="4878" y="2406"/>
                    <a:pt x="4878" y="2331"/>
                  </a:cubicBezTo>
                  <a:cubicBezTo>
                    <a:pt x="4878" y="1976"/>
                    <a:pt x="4804" y="1605"/>
                    <a:pt x="4656" y="1279"/>
                  </a:cubicBezTo>
                  <a:cubicBezTo>
                    <a:pt x="4508" y="968"/>
                    <a:pt x="4270" y="686"/>
                    <a:pt x="3989" y="478"/>
                  </a:cubicBezTo>
                  <a:cubicBezTo>
                    <a:pt x="3677" y="256"/>
                    <a:pt x="3322" y="123"/>
                    <a:pt x="2951" y="63"/>
                  </a:cubicBezTo>
                  <a:cubicBezTo>
                    <a:pt x="2776" y="21"/>
                    <a:pt x="2598" y="1"/>
                    <a:pt x="2422" y="1"/>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0" name="Google Shape;320;p29"/>
            <p:cNvSpPr/>
            <p:nvPr/>
          </p:nvSpPr>
          <p:spPr>
            <a:xfrm>
              <a:off x="8192468" y="1265932"/>
              <a:ext cx="100106" cy="99346"/>
            </a:xfrm>
            <a:custGeom>
              <a:avLst/>
              <a:gdLst/>
              <a:ahLst/>
              <a:cxnLst/>
              <a:rect l="l" t="t" r="r" b="b"/>
              <a:pathLst>
                <a:path w="5398" h="5357" extrusionOk="0">
                  <a:moveTo>
                    <a:pt x="2787" y="2265"/>
                  </a:moveTo>
                  <a:cubicBezTo>
                    <a:pt x="2806" y="2265"/>
                    <a:pt x="2826" y="2269"/>
                    <a:pt x="2847" y="2274"/>
                  </a:cubicBezTo>
                  <a:cubicBezTo>
                    <a:pt x="2892" y="2274"/>
                    <a:pt x="2936" y="2289"/>
                    <a:pt x="2966" y="2333"/>
                  </a:cubicBezTo>
                  <a:cubicBezTo>
                    <a:pt x="2996" y="2363"/>
                    <a:pt x="3025" y="2408"/>
                    <a:pt x="3040" y="2467"/>
                  </a:cubicBezTo>
                  <a:cubicBezTo>
                    <a:pt x="3339" y="2467"/>
                    <a:pt x="3252" y="3015"/>
                    <a:pt x="3007" y="3015"/>
                  </a:cubicBezTo>
                  <a:cubicBezTo>
                    <a:pt x="2985" y="3015"/>
                    <a:pt x="2961" y="3010"/>
                    <a:pt x="2936" y="3001"/>
                  </a:cubicBezTo>
                  <a:cubicBezTo>
                    <a:pt x="2907" y="3045"/>
                    <a:pt x="2862" y="3089"/>
                    <a:pt x="2818" y="3104"/>
                  </a:cubicBezTo>
                  <a:cubicBezTo>
                    <a:pt x="2795" y="3112"/>
                    <a:pt x="2773" y="3115"/>
                    <a:pt x="2751" y="3115"/>
                  </a:cubicBezTo>
                  <a:cubicBezTo>
                    <a:pt x="2729" y="3115"/>
                    <a:pt x="2707" y="3112"/>
                    <a:pt x="2684" y="3104"/>
                  </a:cubicBezTo>
                  <a:lnTo>
                    <a:pt x="2684" y="3119"/>
                  </a:lnTo>
                  <a:cubicBezTo>
                    <a:pt x="2640" y="3119"/>
                    <a:pt x="2581" y="3075"/>
                    <a:pt x="2566" y="3030"/>
                  </a:cubicBezTo>
                  <a:cubicBezTo>
                    <a:pt x="2521" y="2912"/>
                    <a:pt x="2506" y="2778"/>
                    <a:pt x="2551" y="2645"/>
                  </a:cubicBezTo>
                  <a:cubicBezTo>
                    <a:pt x="2566" y="2526"/>
                    <a:pt x="2610" y="2393"/>
                    <a:pt x="2699" y="2304"/>
                  </a:cubicBezTo>
                  <a:cubicBezTo>
                    <a:pt x="2727" y="2276"/>
                    <a:pt x="2755" y="2265"/>
                    <a:pt x="2787" y="2265"/>
                  </a:cubicBezTo>
                  <a:close/>
                  <a:moveTo>
                    <a:pt x="2703" y="509"/>
                  </a:moveTo>
                  <a:cubicBezTo>
                    <a:pt x="2860" y="509"/>
                    <a:pt x="3018" y="525"/>
                    <a:pt x="3174" y="554"/>
                  </a:cubicBezTo>
                  <a:lnTo>
                    <a:pt x="3188" y="554"/>
                  </a:lnTo>
                  <a:cubicBezTo>
                    <a:pt x="3529" y="614"/>
                    <a:pt x="3841" y="747"/>
                    <a:pt x="4122" y="940"/>
                  </a:cubicBezTo>
                  <a:cubicBezTo>
                    <a:pt x="4374" y="1133"/>
                    <a:pt x="4567" y="1370"/>
                    <a:pt x="4700" y="1651"/>
                  </a:cubicBezTo>
                  <a:cubicBezTo>
                    <a:pt x="4834" y="1948"/>
                    <a:pt x="4893" y="2259"/>
                    <a:pt x="4893" y="2585"/>
                  </a:cubicBezTo>
                  <a:lnTo>
                    <a:pt x="3514" y="2319"/>
                  </a:lnTo>
                  <a:cubicBezTo>
                    <a:pt x="3470" y="2185"/>
                    <a:pt x="3396" y="2052"/>
                    <a:pt x="3292" y="1948"/>
                  </a:cubicBezTo>
                  <a:cubicBezTo>
                    <a:pt x="3188" y="1859"/>
                    <a:pt x="3070" y="1785"/>
                    <a:pt x="2921" y="1770"/>
                  </a:cubicBezTo>
                  <a:cubicBezTo>
                    <a:pt x="2872" y="1755"/>
                    <a:pt x="2820" y="1747"/>
                    <a:pt x="2768" y="1747"/>
                  </a:cubicBezTo>
                  <a:cubicBezTo>
                    <a:pt x="2619" y="1747"/>
                    <a:pt x="2468" y="1808"/>
                    <a:pt x="2358" y="1918"/>
                  </a:cubicBezTo>
                  <a:cubicBezTo>
                    <a:pt x="2017" y="2274"/>
                    <a:pt x="1928" y="2793"/>
                    <a:pt x="2106" y="3253"/>
                  </a:cubicBezTo>
                  <a:cubicBezTo>
                    <a:pt x="2195" y="3430"/>
                    <a:pt x="2373" y="3564"/>
                    <a:pt x="2581" y="3594"/>
                  </a:cubicBezTo>
                  <a:cubicBezTo>
                    <a:pt x="2630" y="3603"/>
                    <a:pt x="2679" y="3608"/>
                    <a:pt x="2728" y="3608"/>
                  </a:cubicBezTo>
                  <a:cubicBezTo>
                    <a:pt x="2826" y="3608"/>
                    <a:pt x="2921" y="3589"/>
                    <a:pt x="3010" y="3549"/>
                  </a:cubicBezTo>
                  <a:cubicBezTo>
                    <a:pt x="3129" y="3505"/>
                    <a:pt x="3248" y="3401"/>
                    <a:pt x="3337" y="3282"/>
                  </a:cubicBezTo>
                  <a:lnTo>
                    <a:pt x="4715" y="3549"/>
                  </a:lnTo>
                  <a:cubicBezTo>
                    <a:pt x="4612" y="3846"/>
                    <a:pt x="4434" y="4127"/>
                    <a:pt x="4196" y="4350"/>
                  </a:cubicBezTo>
                  <a:cubicBezTo>
                    <a:pt x="3974" y="4557"/>
                    <a:pt x="3692" y="4720"/>
                    <a:pt x="3396" y="4794"/>
                  </a:cubicBezTo>
                  <a:cubicBezTo>
                    <a:pt x="3209" y="4835"/>
                    <a:pt x="3021" y="4858"/>
                    <a:pt x="2834" y="4858"/>
                  </a:cubicBezTo>
                  <a:cubicBezTo>
                    <a:pt x="2680" y="4858"/>
                    <a:pt x="2527" y="4843"/>
                    <a:pt x="2373" y="4809"/>
                  </a:cubicBezTo>
                  <a:cubicBezTo>
                    <a:pt x="1988" y="4750"/>
                    <a:pt x="1632" y="4587"/>
                    <a:pt x="1335" y="4335"/>
                  </a:cubicBezTo>
                  <a:cubicBezTo>
                    <a:pt x="1054" y="4098"/>
                    <a:pt x="846" y="3801"/>
                    <a:pt x="757" y="3445"/>
                  </a:cubicBezTo>
                  <a:cubicBezTo>
                    <a:pt x="549" y="2689"/>
                    <a:pt x="698" y="1874"/>
                    <a:pt x="1157" y="1236"/>
                  </a:cubicBezTo>
                  <a:cubicBezTo>
                    <a:pt x="1380" y="955"/>
                    <a:pt x="1676" y="732"/>
                    <a:pt x="2017" y="614"/>
                  </a:cubicBezTo>
                  <a:cubicBezTo>
                    <a:pt x="2238" y="543"/>
                    <a:pt x="2470" y="509"/>
                    <a:pt x="2703" y="509"/>
                  </a:cubicBezTo>
                  <a:close/>
                  <a:moveTo>
                    <a:pt x="2726" y="0"/>
                  </a:moveTo>
                  <a:cubicBezTo>
                    <a:pt x="2427" y="0"/>
                    <a:pt x="2132" y="47"/>
                    <a:pt x="1854" y="139"/>
                  </a:cubicBezTo>
                  <a:cubicBezTo>
                    <a:pt x="1409" y="288"/>
                    <a:pt x="1039" y="554"/>
                    <a:pt x="757" y="925"/>
                  </a:cubicBezTo>
                  <a:cubicBezTo>
                    <a:pt x="194" y="1681"/>
                    <a:pt x="1" y="2674"/>
                    <a:pt x="253" y="3579"/>
                  </a:cubicBezTo>
                  <a:cubicBezTo>
                    <a:pt x="386" y="4023"/>
                    <a:pt x="638" y="4424"/>
                    <a:pt x="994" y="4705"/>
                  </a:cubicBezTo>
                  <a:cubicBezTo>
                    <a:pt x="1350" y="5017"/>
                    <a:pt x="1795" y="5224"/>
                    <a:pt x="2269" y="5298"/>
                  </a:cubicBezTo>
                  <a:cubicBezTo>
                    <a:pt x="2453" y="5338"/>
                    <a:pt x="2637" y="5357"/>
                    <a:pt x="2819" y="5357"/>
                  </a:cubicBezTo>
                  <a:cubicBezTo>
                    <a:pt x="3049" y="5357"/>
                    <a:pt x="3277" y="5327"/>
                    <a:pt x="3500" y="5269"/>
                  </a:cubicBezTo>
                  <a:cubicBezTo>
                    <a:pt x="3885" y="5180"/>
                    <a:pt x="4241" y="4972"/>
                    <a:pt x="4523" y="4705"/>
                  </a:cubicBezTo>
                  <a:cubicBezTo>
                    <a:pt x="4804" y="4439"/>
                    <a:pt x="5027" y="4112"/>
                    <a:pt x="5160" y="3757"/>
                  </a:cubicBezTo>
                  <a:cubicBezTo>
                    <a:pt x="5175" y="3712"/>
                    <a:pt x="5190" y="3668"/>
                    <a:pt x="5205" y="3638"/>
                  </a:cubicBezTo>
                  <a:cubicBezTo>
                    <a:pt x="4745" y="3371"/>
                    <a:pt x="4864" y="2674"/>
                    <a:pt x="5382" y="2585"/>
                  </a:cubicBezTo>
                  <a:cubicBezTo>
                    <a:pt x="5397" y="2185"/>
                    <a:pt x="5323" y="1800"/>
                    <a:pt x="5160" y="1444"/>
                  </a:cubicBezTo>
                  <a:cubicBezTo>
                    <a:pt x="4997" y="1073"/>
                    <a:pt x="4745" y="777"/>
                    <a:pt x="4419" y="540"/>
                  </a:cubicBezTo>
                  <a:cubicBezTo>
                    <a:pt x="4078" y="302"/>
                    <a:pt x="3692" y="139"/>
                    <a:pt x="3277" y="65"/>
                  </a:cubicBezTo>
                  <a:lnTo>
                    <a:pt x="3262" y="50"/>
                  </a:lnTo>
                  <a:cubicBezTo>
                    <a:pt x="3085" y="17"/>
                    <a:pt x="2905" y="0"/>
                    <a:pt x="2726"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1" name="Google Shape;321;p29"/>
            <p:cNvSpPr/>
            <p:nvPr/>
          </p:nvSpPr>
          <p:spPr>
            <a:xfrm>
              <a:off x="8279908" y="1285979"/>
              <a:ext cx="96230" cy="90574"/>
            </a:xfrm>
            <a:custGeom>
              <a:avLst/>
              <a:gdLst/>
              <a:ahLst/>
              <a:cxnLst/>
              <a:rect l="l" t="t" r="r" b="b"/>
              <a:pathLst>
                <a:path w="5189" h="4884" extrusionOk="0">
                  <a:moveTo>
                    <a:pt x="2592" y="1739"/>
                  </a:moveTo>
                  <a:cubicBezTo>
                    <a:pt x="2633" y="1739"/>
                    <a:pt x="2674" y="1745"/>
                    <a:pt x="2713" y="1756"/>
                  </a:cubicBezTo>
                  <a:cubicBezTo>
                    <a:pt x="2876" y="1771"/>
                    <a:pt x="3025" y="1860"/>
                    <a:pt x="3114" y="2008"/>
                  </a:cubicBezTo>
                  <a:cubicBezTo>
                    <a:pt x="3262" y="2364"/>
                    <a:pt x="3188" y="2765"/>
                    <a:pt x="2921" y="3046"/>
                  </a:cubicBezTo>
                  <a:cubicBezTo>
                    <a:pt x="2821" y="3113"/>
                    <a:pt x="2704" y="3146"/>
                    <a:pt x="2589" y="3146"/>
                  </a:cubicBezTo>
                  <a:cubicBezTo>
                    <a:pt x="2551" y="3146"/>
                    <a:pt x="2513" y="3143"/>
                    <a:pt x="2476" y="3135"/>
                  </a:cubicBezTo>
                  <a:cubicBezTo>
                    <a:pt x="2313" y="3120"/>
                    <a:pt x="2165" y="3017"/>
                    <a:pt x="2076" y="2883"/>
                  </a:cubicBezTo>
                  <a:cubicBezTo>
                    <a:pt x="1928" y="2527"/>
                    <a:pt x="2002" y="2127"/>
                    <a:pt x="2269" y="1845"/>
                  </a:cubicBezTo>
                  <a:cubicBezTo>
                    <a:pt x="2366" y="1780"/>
                    <a:pt x="2480" y="1739"/>
                    <a:pt x="2592" y="1739"/>
                  </a:cubicBezTo>
                  <a:close/>
                  <a:moveTo>
                    <a:pt x="2573" y="1"/>
                  </a:moveTo>
                  <a:cubicBezTo>
                    <a:pt x="2308" y="1"/>
                    <a:pt x="2040" y="42"/>
                    <a:pt x="1779" y="126"/>
                  </a:cubicBezTo>
                  <a:cubicBezTo>
                    <a:pt x="1379" y="259"/>
                    <a:pt x="1023" y="496"/>
                    <a:pt x="742" y="823"/>
                  </a:cubicBezTo>
                  <a:cubicBezTo>
                    <a:pt x="163" y="1504"/>
                    <a:pt x="0" y="2438"/>
                    <a:pt x="282" y="3283"/>
                  </a:cubicBezTo>
                  <a:cubicBezTo>
                    <a:pt x="430" y="3684"/>
                    <a:pt x="667" y="4039"/>
                    <a:pt x="994" y="4306"/>
                  </a:cubicBezTo>
                  <a:cubicBezTo>
                    <a:pt x="1450" y="4681"/>
                    <a:pt x="2024" y="4883"/>
                    <a:pt x="2607" y="4883"/>
                  </a:cubicBezTo>
                  <a:cubicBezTo>
                    <a:pt x="2876" y="4883"/>
                    <a:pt x="3148" y="4840"/>
                    <a:pt x="3410" y="4751"/>
                  </a:cubicBezTo>
                  <a:lnTo>
                    <a:pt x="3410" y="4766"/>
                  </a:lnTo>
                  <a:cubicBezTo>
                    <a:pt x="3810" y="4632"/>
                    <a:pt x="4166" y="4380"/>
                    <a:pt x="4448" y="4069"/>
                  </a:cubicBezTo>
                  <a:cubicBezTo>
                    <a:pt x="5011" y="3387"/>
                    <a:pt x="5189" y="2453"/>
                    <a:pt x="4907" y="1608"/>
                  </a:cubicBezTo>
                  <a:cubicBezTo>
                    <a:pt x="4759" y="1208"/>
                    <a:pt x="4522" y="852"/>
                    <a:pt x="4196" y="585"/>
                  </a:cubicBezTo>
                  <a:cubicBezTo>
                    <a:pt x="3728" y="199"/>
                    <a:pt x="3155" y="1"/>
                    <a:pt x="2573" y="1"/>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2" name="Google Shape;322;p29"/>
            <p:cNvSpPr/>
            <p:nvPr/>
          </p:nvSpPr>
          <p:spPr>
            <a:xfrm>
              <a:off x="8274956" y="1281325"/>
              <a:ext cx="106133" cy="99995"/>
            </a:xfrm>
            <a:custGeom>
              <a:avLst/>
              <a:gdLst/>
              <a:ahLst/>
              <a:cxnLst/>
              <a:rect l="l" t="t" r="r" b="b"/>
              <a:pathLst>
                <a:path w="5723" h="5392" extrusionOk="0">
                  <a:moveTo>
                    <a:pt x="2856" y="2264"/>
                  </a:moveTo>
                  <a:cubicBezTo>
                    <a:pt x="2884" y="2264"/>
                    <a:pt x="2915" y="2267"/>
                    <a:pt x="2951" y="2274"/>
                  </a:cubicBezTo>
                  <a:cubicBezTo>
                    <a:pt x="3114" y="2304"/>
                    <a:pt x="3143" y="2363"/>
                    <a:pt x="3173" y="2393"/>
                  </a:cubicBezTo>
                  <a:cubicBezTo>
                    <a:pt x="3217" y="2512"/>
                    <a:pt x="3217" y="2630"/>
                    <a:pt x="3188" y="2764"/>
                  </a:cubicBezTo>
                  <a:cubicBezTo>
                    <a:pt x="3173" y="2882"/>
                    <a:pt x="3114" y="3001"/>
                    <a:pt x="3025" y="3105"/>
                  </a:cubicBezTo>
                  <a:cubicBezTo>
                    <a:pt x="3013" y="3116"/>
                    <a:pt x="2977" y="3144"/>
                    <a:pt x="2888" y="3144"/>
                  </a:cubicBezTo>
                  <a:cubicBezTo>
                    <a:pt x="2860" y="3144"/>
                    <a:pt x="2827" y="3141"/>
                    <a:pt x="2788" y="3134"/>
                  </a:cubicBezTo>
                  <a:cubicBezTo>
                    <a:pt x="2624" y="3105"/>
                    <a:pt x="2595" y="3045"/>
                    <a:pt x="2580" y="3016"/>
                  </a:cubicBezTo>
                  <a:cubicBezTo>
                    <a:pt x="2521" y="2897"/>
                    <a:pt x="2506" y="2764"/>
                    <a:pt x="2550" y="2645"/>
                  </a:cubicBezTo>
                  <a:cubicBezTo>
                    <a:pt x="2550" y="2512"/>
                    <a:pt x="2610" y="2393"/>
                    <a:pt x="2713" y="2304"/>
                  </a:cubicBezTo>
                  <a:cubicBezTo>
                    <a:pt x="2725" y="2293"/>
                    <a:pt x="2770" y="2264"/>
                    <a:pt x="2856" y="2264"/>
                  </a:cubicBezTo>
                  <a:close/>
                  <a:moveTo>
                    <a:pt x="2876" y="1741"/>
                  </a:moveTo>
                  <a:cubicBezTo>
                    <a:pt x="2707" y="1741"/>
                    <a:pt x="2537" y="1789"/>
                    <a:pt x="2387" y="1889"/>
                  </a:cubicBezTo>
                  <a:cubicBezTo>
                    <a:pt x="2209" y="2067"/>
                    <a:pt x="2076" y="2289"/>
                    <a:pt x="2046" y="2541"/>
                  </a:cubicBezTo>
                  <a:cubicBezTo>
                    <a:pt x="1987" y="2778"/>
                    <a:pt x="2017" y="3030"/>
                    <a:pt x="2135" y="3253"/>
                  </a:cubicBezTo>
                  <a:cubicBezTo>
                    <a:pt x="2254" y="3460"/>
                    <a:pt x="2461" y="3594"/>
                    <a:pt x="2699" y="3623"/>
                  </a:cubicBezTo>
                  <a:cubicBezTo>
                    <a:pt x="2757" y="3639"/>
                    <a:pt x="2817" y="3646"/>
                    <a:pt x="2876" y="3646"/>
                  </a:cubicBezTo>
                  <a:cubicBezTo>
                    <a:pt x="3043" y="3646"/>
                    <a:pt x="3209" y="3588"/>
                    <a:pt x="3351" y="3490"/>
                  </a:cubicBezTo>
                  <a:cubicBezTo>
                    <a:pt x="3707" y="3119"/>
                    <a:pt x="3810" y="2586"/>
                    <a:pt x="3603" y="2126"/>
                  </a:cubicBezTo>
                  <a:cubicBezTo>
                    <a:pt x="3436" y="1875"/>
                    <a:pt x="3158" y="1741"/>
                    <a:pt x="2876" y="1741"/>
                  </a:cubicBezTo>
                  <a:close/>
                  <a:moveTo>
                    <a:pt x="2825" y="510"/>
                  </a:moveTo>
                  <a:cubicBezTo>
                    <a:pt x="2975" y="510"/>
                    <a:pt x="3126" y="526"/>
                    <a:pt x="3277" y="555"/>
                  </a:cubicBezTo>
                  <a:cubicBezTo>
                    <a:pt x="3647" y="614"/>
                    <a:pt x="4003" y="777"/>
                    <a:pt x="4300" y="1029"/>
                  </a:cubicBezTo>
                  <a:cubicBezTo>
                    <a:pt x="4596" y="1266"/>
                    <a:pt x="4804" y="1578"/>
                    <a:pt x="4937" y="1948"/>
                  </a:cubicBezTo>
                  <a:cubicBezTo>
                    <a:pt x="5189" y="2704"/>
                    <a:pt x="5026" y="3534"/>
                    <a:pt x="4522" y="4157"/>
                  </a:cubicBezTo>
                  <a:cubicBezTo>
                    <a:pt x="4270" y="4439"/>
                    <a:pt x="3959" y="4661"/>
                    <a:pt x="3588" y="4780"/>
                  </a:cubicBezTo>
                  <a:cubicBezTo>
                    <a:pt x="3357" y="4854"/>
                    <a:pt x="3119" y="4890"/>
                    <a:pt x="2882" y="4890"/>
                  </a:cubicBezTo>
                  <a:cubicBezTo>
                    <a:pt x="2359" y="4890"/>
                    <a:pt x="1842" y="4712"/>
                    <a:pt x="1424" y="4365"/>
                  </a:cubicBezTo>
                  <a:cubicBezTo>
                    <a:pt x="1142" y="4127"/>
                    <a:pt x="920" y="3816"/>
                    <a:pt x="786" y="3460"/>
                  </a:cubicBezTo>
                  <a:cubicBezTo>
                    <a:pt x="534" y="2689"/>
                    <a:pt x="697" y="1859"/>
                    <a:pt x="1201" y="1237"/>
                  </a:cubicBezTo>
                  <a:cubicBezTo>
                    <a:pt x="1453" y="955"/>
                    <a:pt x="1779" y="747"/>
                    <a:pt x="2135" y="629"/>
                  </a:cubicBezTo>
                  <a:cubicBezTo>
                    <a:pt x="2361" y="548"/>
                    <a:pt x="2592" y="510"/>
                    <a:pt x="2825" y="510"/>
                  </a:cubicBezTo>
                  <a:close/>
                  <a:moveTo>
                    <a:pt x="2844" y="1"/>
                  </a:moveTo>
                  <a:cubicBezTo>
                    <a:pt x="2552" y="1"/>
                    <a:pt x="2259" y="47"/>
                    <a:pt x="1972" y="140"/>
                  </a:cubicBezTo>
                  <a:cubicBezTo>
                    <a:pt x="1527" y="288"/>
                    <a:pt x="1142" y="555"/>
                    <a:pt x="831" y="910"/>
                  </a:cubicBezTo>
                  <a:cubicBezTo>
                    <a:pt x="193" y="1652"/>
                    <a:pt x="0" y="2689"/>
                    <a:pt x="327" y="3623"/>
                  </a:cubicBezTo>
                  <a:cubicBezTo>
                    <a:pt x="475" y="4053"/>
                    <a:pt x="757" y="4454"/>
                    <a:pt x="1112" y="4750"/>
                  </a:cubicBezTo>
                  <a:cubicBezTo>
                    <a:pt x="1624" y="5169"/>
                    <a:pt x="2255" y="5391"/>
                    <a:pt x="2899" y="5391"/>
                  </a:cubicBezTo>
                  <a:cubicBezTo>
                    <a:pt x="3188" y="5391"/>
                    <a:pt x="3481" y="5346"/>
                    <a:pt x="3766" y="5254"/>
                  </a:cubicBezTo>
                  <a:cubicBezTo>
                    <a:pt x="4196" y="5091"/>
                    <a:pt x="4596" y="4839"/>
                    <a:pt x="4907" y="4483"/>
                  </a:cubicBezTo>
                  <a:cubicBezTo>
                    <a:pt x="5530" y="3727"/>
                    <a:pt x="5723" y="2704"/>
                    <a:pt x="5412" y="1770"/>
                  </a:cubicBezTo>
                  <a:cubicBezTo>
                    <a:pt x="5263" y="1326"/>
                    <a:pt x="4982" y="940"/>
                    <a:pt x="4626" y="644"/>
                  </a:cubicBezTo>
                  <a:cubicBezTo>
                    <a:pt x="4270" y="332"/>
                    <a:pt x="3825" y="140"/>
                    <a:pt x="3366" y="51"/>
                  </a:cubicBezTo>
                  <a:cubicBezTo>
                    <a:pt x="3193" y="17"/>
                    <a:pt x="3019" y="1"/>
                    <a:pt x="284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3" name="Google Shape;323;p29"/>
            <p:cNvSpPr/>
            <p:nvPr/>
          </p:nvSpPr>
          <p:spPr>
            <a:xfrm>
              <a:off x="8364306" y="1297273"/>
              <a:ext cx="61328" cy="95896"/>
            </a:xfrm>
            <a:custGeom>
              <a:avLst/>
              <a:gdLst/>
              <a:ahLst/>
              <a:cxnLst/>
              <a:rect l="l" t="t" r="r" b="b"/>
              <a:pathLst>
                <a:path w="3307" h="5171" extrusionOk="0">
                  <a:moveTo>
                    <a:pt x="1046" y="0"/>
                  </a:moveTo>
                  <a:cubicBezTo>
                    <a:pt x="932" y="0"/>
                    <a:pt x="829" y="84"/>
                    <a:pt x="816" y="214"/>
                  </a:cubicBezTo>
                  <a:lnTo>
                    <a:pt x="30" y="4394"/>
                  </a:lnTo>
                  <a:cubicBezTo>
                    <a:pt x="1" y="4528"/>
                    <a:pt x="89" y="4661"/>
                    <a:pt x="223" y="4691"/>
                  </a:cubicBezTo>
                  <a:lnTo>
                    <a:pt x="2802" y="5165"/>
                  </a:lnTo>
                  <a:cubicBezTo>
                    <a:pt x="2820" y="5169"/>
                    <a:pt x="2837" y="5171"/>
                    <a:pt x="2854" y="5171"/>
                  </a:cubicBezTo>
                  <a:cubicBezTo>
                    <a:pt x="2969" y="5171"/>
                    <a:pt x="3073" y="5088"/>
                    <a:pt x="3099" y="4972"/>
                  </a:cubicBezTo>
                  <a:lnTo>
                    <a:pt x="3277" y="3979"/>
                  </a:lnTo>
                  <a:cubicBezTo>
                    <a:pt x="3306" y="3831"/>
                    <a:pt x="3218" y="3712"/>
                    <a:pt x="3084" y="3683"/>
                  </a:cubicBezTo>
                  <a:lnTo>
                    <a:pt x="2061" y="3490"/>
                  </a:lnTo>
                  <a:lnTo>
                    <a:pt x="2625" y="554"/>
                  </a:lnTo>
                  <a:cubicBezTo>
                    <a:pt x="2639" y="406"/>
                    <a:pt x="2550" y="288"/>
                    <a:pt x="2417" y="258"/>
                  </a:cubicBezTo>
                  <a:lnTo>
                    <a:pt x="1098" y="6"/>
                  </a:lnTo>
                  <a:cubicBezTo>
                    <a:pt x="1080" y="2"/>
                    <a:pt x="1063" y="0"/>
                    <a:pt x="1046" y="0"/>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4" name="Google Shape;324;p29"/>
            <p:cNvSpPr/>
            <p:nvPr/>
          </p:nvSpPr>
          <p:spPr>
            <a:xfrm>
              <a:off x="8359076" y="1292507"/>
              <a:ext cx="71788" cy="105447"/>
            </a:xfrm>
            <a:custGeom>
              <a:avLst/>
              <a:gdLst/>
              <a:ahLst/>
              <a:cxnLst/>
              <a:rect l="l" t="t" r="r" b="b"/>
              <a:pathLst>
                <a:path w="3871" h="5686" extrusionOk="0">
                  <a:moveTo>
                    <a:pt x="1335" y="515"/>
                  </a:moveTo>
                  <a:lnTo>
                    <a:pt x="2655" y="767"/>
                  </a:lnTo>
                  <a:lnTo>
                    <a:pt x="2047" y="3954"/>
                  </a:lnTo>
                  <a:lnTo>
                    <a:pt x="3322" y="4192"/>
                  </a:lnTo>
                  <a:lnTo>
                    <a:pt x="3129" y="5185"/>
                  </a:lnTo>
                  <a:lnTo>
                    <a:pt x="549" y="4696"/>
                  </a:lnTo>
                  <a:lnTo>
                    <a:pt x="1335" y="515"/>
                  </a:lnTo>
                  <a:close/>
                  <a:moveTo>
                    <a:pt x="1337" y="0"/>
                  </a:moveTo>
                  <a:cubicBezTo>
                    <a:pt x="1098" y="0"/>
                    <a:pt x="898" y="177"/>
                    <a:pt x="846" y="411"/>
                  </a:cubicBezTo>
                  <a:lnTo>
                    <a:pt x="60" y="4607"/>
                  </a:lnTo>
                  <a:cubicBezTo>
                    <a:pt x="1" y="4873"/>
                    <a:pt x="194" y="5140"/>
                    <a:pt x="460" y="5200"/>
                  </a:cubicBezTo>
                  <a:lnTo>
                    <a:pt x="3040" y="5674"/>
                  </a:lnTo>
                  <a:cubicBezTo>
                    <a:pt x="3075" y="5682"/>
                    <a:pt x="3109" y="5685"/>
                    <a:pt x="3143" y="5685"/>
                  </a:cubicBezTo>
                  <a:cubicBezTo>
                    <a:pt x="3373" y="5685"/>
                    <a:pt x="3581" y="5519"/>
                    <a:pt x="3633" y="5274"/>
                  </a:cubicBezTo>
                  <a:lnTo>
                    <a:pt x="3811" y="4280"/>
                  </a:lnTo>
                  <a:cubicBezTo>
                    <a:pt x="3870" y="4014"/>
                    <a:pt x="3677" y="3747"/>
                    <a:pt x="3411" y="3687"/>
                  </a:cubicBezTo>
                  <a:lnTo>
                    <a:pt x="2640" y="3554"/>
                  </a:lnTo>
                  <a:lnTo>
                    <a:pt x="3144" y="856"/>
                  </a:lnTo>
                  <a:cubicBezTo>
                    <a:pt x="3203" y="574"/>
                    <a:pt x="3010" y="322"/>
                    <a:pt x="2743" y="263"/>
                  </a:cubicBezTo>
                  <a:lnTo>
                    <a:pt x="1439" y="11"/>
                  </a:lnTo>
                  <a:cubicBezTo>
                    <a:pt x="1404" y="4"/>
                    <a:pt x="1370" y="0"/>
                    <a:pt x="1337"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5" name="Google Shape;325;p29"/>
            <p:cNvSpPr/>
            <p:nvPr/>
          </p:nvSpPr>
          <p:spPr>
            <a:xfrm>
              <a:off x="8423687" y="1312907"/>
              <a:ext cx="94320" cy="90592"/>
            </a:xfrm>
            <a:custGeom>
              <a:avLst/>
              <a:gdLst/>
              <a:ahLst/>
              <a:cxnLst/>
              <a:rect l="l" t="t" r="r" b="b"/>
              <a:pathLst>
                <a:path w="5086" h="4885" extrusionOk="0">
                  <a:moveTo>
                    <a:pt x="2486" y="1722"/>
                  </a:moveTo>
                  <a:cubicBezTo>
                    <a:pt x="2533" y="1722"/>
                    <a:pt x="2580" y="1729"/>
                    <a:pt x="2625" y="1742"/>
                  </a:cubicBezTo>
                  <a:cubicBezTo>
                    <a:pt x="2788" y="1757"/>
                    <a:pt x="2921" y="1846"/>
                    <a:pt x="3010" y="1994"/>
                  </a:cubicBezTo>
                  <a:cubicBezTo>
                    <a:pt x="3099" y="2158"/>
                    <a:pt x="3114" y="2365"/>
                    <a:pt x="3069" y="2543"/>
                  </a:cubicBezTo>
                  <a:cubicBezTo>
                    <a:pt x="3040" y="2736"/>
                    <a:pt x="2951" y="2914"/>
                    <a:pt x="2817" y="3032"/>
                  </a:cubicBezTo>
                  <a:cubicBezTo>
                    <a:pt x="2724" y="3105"/>
                    <a:pt x="2616" y="3141"/>
                    <a:pt x="2509" y="3141"/>
                  </a:cubicBezTo>
                  <a:cubicBezTo>
                    <a:pt x="2463" y="3141"/>
                    <a:pt x="2417" y="3135"/>
                    <a:pt x="2373" y="3121"/>
                  </a:cubicBezTo>
                  <a:cubicBezTo>
                    <a:pt x="2210" y="3106"/>
                    <a:pt x="2061" y="3017"/>
                    <a:pt x="1972" y="2884"/>
                  </a:cubicBezTo>
                  <a:cubicBezTo>
                    <a:pt x="1898" y="2706"/>
                    <a:pt x="1869" y="2513"/>
                    <a:pt x="1928" y="2321"/>
                  </a:cubicBezTo>
                  <a:cubicBezTo>
                    <a:pt x="1943" y="2128"/>
                    <a:pt x="2032" y="1965"/>
                    <a:pt x="2180" y="1831"/>
                  </a:cubicBezTo>
                  <a:cubicBezTo>
                    <a:pt x="2263" y="1759"/>
                    <a:pt x="2375" y="1722"/>
                    <a:pt x="2486" y="1722"/>
                  </a:cubicBezTo>
                  <a:close/>
                  <a:moveTo>
                    <a:pt x="2482" y="1"/>
                  </a:moveTo>
                  <a:cubicBezTo>
                    <a:pt x="2216" y="1"/>
                    <a:pt x="1948" y="42"/>
                    <a:pt x="1691" y="127"/>
                  </a:cubicBezTo>
                  <a:cubicBezTo>
                    <a:pt x="1276" y="260"/>
                    <a:pt x="920" y="497"/>
                    <a:pt x="653" y="809"/>
                  </a:cubicBezTo>
                  <a:cubicBezTo>
                    <a:pt x="357" y="1149"/>
                    <a:pt x="164" y="1550"/>
                    <a:pt x="90" y="1980"/>
                  </a:cubicBezTo>
                  <a:cubicBezTo>
                    <a:pt x="1" y="2410"/>
                    <a:pt x="30" y="2869"/>
                    <a:pt x="179" y="3284"/>
                  </a:cubicBezTo>
                  <a:cubicBezTo>
                    <a:pt x="327" y="3685"/>
                    <a:pt x="579" y="4026"/>
                    <a:pt x="905" y="4307"/>
                  </a:cubicBezTo>
                  <a:cubicBezTo>
                    <a:pt x="1361" y="4682"/>
                    <a:pt x="1928" y="4884"/>
                    <a:pt x="2507" y="4884"/>
                  </a:cubicBezTo>
                  <a:cubicBezTo>
                    <a:pt x="2774" y="4884"/>
                    <a:pt x="3044" y="4841"/>
                    <a:pt x="3307" y="4752"/>
                  </a:cubicBezTo>
                  <a:cubicBezTo>
                    <a:pt x="3707" y="4618"/>
                    <a:pt x="4063" y="4381"/>
                    <a:pt x="4344" y="4055"/>
                  </a:cubicBezTo>
                  <a:cubicBezTo>
                    <a:pt x="4908" y="3373"/>
                    <a:pt x="5086" y="2439"/>
                    <a:pt x="4804" y="1594"/>
                  </a:cubicBezTo>
                  <a:cubicBezTo>
                    <a:pt x="4656" y="1194"/>
                    <a:pt x="4419" y="838"/>
                    <a:pt x="4092" y="571"/>
                  </a:cubicBezTo>
                  <a:cubicBezTo>
                    <a:pt x="3636" y="196"/>
                    <a:pt x="3061" y="1"/>
                    <a:pt x="2482" y="1"/>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6" name="Google Shape;326;p29"/>
            <p:cNvSpPr/>
            <p:nvPr/>
          </p:nvSpPr>
          <p:spPr>
            <a:xfrm>
              <a:off x="8416825" y="1307992"/>
              <a:ext cx="106411" cy="99995"/>
            </a:xfrm>
            <a:custGeom>
              <a:avLst/>
              <a:gdLst/>
              <a:ahLst/>
              <a:cxnLst/>
              <a:rect l="l" t="t" r="r" b="b"/>
              <a:pathLst>
                <a:path w="5738" h="5392" extrusionOk="0">
                  <a:moveTo>
                    <a:pt x="2847" y="2262"/>
                  </a:moveTo>
                  <a:cubicBezTo>
                    <a:pt x="2878" y="2262"/>
                    <a:pt x="2917" y="2266"/>
                    <a:pt x="2965" y="2274"/>
                  </a:cubicBezTo>
                  <a:cubicBezTo>
                    <a:pt x="3113" y="2304"/>
                    <a:pt x="3158" y="2363"/>
                    <a:pt x="3173" y="2393"/>
                  </a:cubicBezTo>
                  <a:cubicBezTo>
                    <a:pt x="3217" y="2497"/>
                    <a:pt x="3232" y="2630"/>
                    <a:pt x="3202" y="2764"/>
                  </a:cubicBezTo>
                  <a:cubicBezTo>
                    <a:pt x="3187" y="2882"/>
                    <a:pt x="3128" y="3001"/>
                    <a:pt x="3039" y="3090"/>
                  </a:cubicBezTo>
                  <a:cubicBezTo>
                    <a:pt x="3016" y="3112"/>
                    <a:pt x="2976" y="3144"/>
                    <a:pt x="2892" y="3144"/>
                  </a:cubicBezTo>
                  <a:cubicBezTo>
                    <a:pt x="2866" y="3144"/>
                    <a:pt x="2836" y="3141"/>
                    <a:pt x="2802" y="3134"/>
                  </a:cubicBezTo>
                  <a:cubicBezTo>
                    <a:pt x="2624" y="3105"/>
                    <a:pt x="2594" y="3045"/>
                    <a:pt x="2580" y="3016"/>
                  </a:cubicBezTo>
                  <a:cubicBezTo>
                    <a:pt x="2520" y="2897"/>
                    <a:pt x="2520" y="2764"/>
                    <a:pt x="2550" y="2645"/>
                  </a:cubicBezTo>
                  <a:cubicBezTo>
                    <a:pt x="2565" y="2512"/>
                    <a:pt x="2624" y="2393"/>
                    <a:pt x="2713" y="2304"/>
                  </a:cubicBezTo>
                  <a:cubicBezTo>
                    <a:pt x="2734" y="2283"/>
                    <a:pt x="2770" y="2262"/>
                    <a:pt x="2847" y="2262"/>
                  </a:cubicBezTo>
                  <a:close/>
                  <a:moveTo>
                    <a:pt x="2890" y="1745"/>
                  </a:moveTo>
                  <a:cubicBezTo>
                    <a:pt x="2720" y="1745"/>
                    <a:pt x="2549" y="1796"/>
                    <a:pt x="2402" y="1904"/>
                  </a:cubicBezTo>
                  <a:cubicBezTo>
                    <a:pt x="2031" y="2259"/>
                    <a:pt x="1927" y="2793"/>
                    <a:pt x="2135" y="3253"/>
                  </a:cubicBezTo>
                  <a:cubicBezTo>
                    <a:pt x="2253" y="3460"/>
                    <a:pt x="2461" y="3594"/>
                    <a:pt x="2698" y="3623"/>
                  </a:cubicBezTo>
                  <a:cubicBezTo>
                    <a:pt x="2757" y="3639"/>
                    <a:pt x="2817" y="3646"/>
                    <a:pt x="2878" y="3646"/>
                  </a:cubicBezTo>
                  <a:cubicBezTo>
                    <a:pt x="3048" y="3646"/>
                    <a:pt x="3219" y="3588"/>
                    <a:pt x="3351" y="3490"/>
                  </a:cubicBezTo>
                  <a:cubicBezTo>
                    <a:pt x="3543" y="3327"/>
                    <a:pt x="3662" y="3090"/>
                    <a:pt x="3691" y="2852"/>
                  </a:cubicBezTo>
                  <a:cubicBezTo>
                    <a:pt x="3751" y="2600"/>
                    <a:pt x="3721" y="2348"/>
                    <a:pt x="3603" y="2126"/>
                  </a:cubicBezTo>
                  <a:cubicBezTo>
                    <a:pt x="3438" y="1879"/>
                    <a:pt x="3165" y="1745"/>
                    <a:pt x="2890" y="1745"/>
                  </a:cubicBezTo>
                  <a:close/>
                  <a:moveTo>
                    <a:pt x="2825" y="510"/>
                  </a:moveTo>
                  <a:cubicBezTo>
                    <a:pt x="2975" y="510"/>
                    <a:pt x="3126" y="526"/>
                    <a:pt x="3276" y="555"/>
                  </a:cubicBezTo>
                  <a:cubicBezTo>
                    <a:pt x="3647" y="614"/>
                    <a:pt x="4003" y="792"/>
                    <a:pt x="4299" y="1029"/>
                  </a:cubicBezTo>
                  <a:cubicBezTo>
                    <a:pt x="4596" y="1266"/>
                    <a:pt x="4818" y="1592"/>
                    <a:pt x="4937" y="1948"/>
                  </a:cubicBezTo>
                  <a:cubicBezTo>
                    <a:pt x="5189" y="2704"/>
                    <a:pt x="5026" y="3534"/>
                    <a:pt x="4522" y="4157"/>
                  </a:cubicBezTo>
                  <a:cubicBezTo>
                    <a:pt x="4270" y="4439"/>
                    <a:pt x="3958" y="4661"/>
                    <a:pt x="3588" y="4780"/>
                  </a:cubicBezTo>
                  <a:cubicBezTo>
                    <a:pt x="3357" y="4854"/>
                    <a:pt x="3119" y="4890"/>
                    <a:pt x="2882" y="4890"/>
                  </a:cubicBezTo>
                  <a:cubicBezTo>
                    <a:pt x="2359" y="4890"/>
                    <a:pt x="1842" y="4712"/>
                    <a:pt x="1423" y="4365"/>
                  </a:cubicBezTo>
                  <a:cubicBezTo>
                    <a:pt x="1142" y="4127"/>
                    <a:pt x="919" y="3816"/>
                    <a:pt x="786" y="3460"/>
                  </a:cubicBezTo>
                  <a:cubicBezTo>
                    <a:pt x="534" y="2689"/>
                    <a:pt x="697" y="1859"/>
                    <a:pt x="1201" y="1237"/>
                  </a:cubicBezTo>
                  <a:cubicBezTo>
                    <a:pt x="1453" y="955"/>
                    <a:pt x="1779" y="747"/>
                    <a:pt x="2135" y="629"/>
                  </a:cubicBezTo>
                  <a:cubicBezTo>
                    <a:pt x="2361" y="548"/>
                    <a:pt x="2592" y="510"/>
                    <a:pt x="2825" y="510"/>
                  </a:cubicBezTo>
                  <a:close/>
                  <a:moveTo>
                    <a:pt x="2848" y="1"/>
                  </a:moveTo>
                  <a:cubicBezTo>
                    <a:pt x="2554" y="1"/>
                    <a:pt x="2265" y="47"/>
                    <a:pt x="1987" y="140"/>
                  </a:cubicBezTo>
                  <a:cubicBezTo>
                    <a:pt x="1542" y="288"/>
                    <a:pt x="1142" y="555"/>
                    <a:pt x="830" y="910"/>
                  </a:cubicBezTo>
                  <a:cubicBezTo>
                    <a:pt x="193" y="1652"/>
                    <a:pt x="0" y="2689"/>
                    <a:pt x="326" y="3623"/>
                  </a:cubicBezTo>
                  <a:cubicBezTo>
                    <a:pt x="489" y="4068"/>
                    <a:pt x="756" y="4454"/>
                    <a:pt x="1112" y="4750"/>
                  </a:cubicBezTo>
                  <a:cubicBezTo>
                    <a:pt x="1623" y="5169"/>
                    <a:pt x="2254" y="5391"/>
                    <a:pt x="2898" y="5391"/>
                  </a:cubicBezTo>
                  <a:cubicBezTo>
                    <a:pt x="3188" y="5391"/>
                    <a:pt x="3480" y="5346"/>
                    <a:pt x="3766" y="5254"/>
                  </a:cubicBezTo>
                  <a:cubicBezTo>
                    <a:pt x="4210" y="5106"/>
                    <a:pt x="4596" y="4839"/>
                    <a:pt x="4907" y="4483"/>
                  </a:cubicBezTo>
                  <a:cubicBezTo>
                    <a:pt x="5545" y="3727"/>
                    <a:pt x="5737" y="2704"/>
                    <a:pt x="5426" y="1770"/>
                  </a:cubicBezTo>
                  <a:cubicBezTo>
                    <a:pt x="5263" y="1326"/>
                    <a:pt x="4996" y="940"/>
                    <a:pt x="4640" y="644"/>
                  </a:cubicBezTo>
                  <a:cubicBezTo>
                    <a:pt x="4270" y="347"/>
                    <a:pt x="3840" y="140"/>
                    <a:pt x="3380" y="51"/>
                  </a:cubicBezTo>
                  <a:cubicBezTo>
                    <a:pt x="3202" y="17"/>
                    <a:pt x="3024" y="1"/>
                    <a:pt x="2848"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7" name="Google Shape;327;p29"/>
            <p:cNvSpPr/>
            <p:nvPr/>
          </p:nvSpPr>
          <p:spPr>
            <a:xfrm>
              <a:off x="8506175" y="1324219"/>
              <a:ext cx="86346" cy="99160"/>
            </a:xfrm>
            <a:custGeom>
              <a:avLst/>
              <a:gdLst/>
              <a:ahLst/>
              <a:cxnLst/>
              <a:rect l="l" t="t" r="r" b="b"/>
              <a:pathLst>
                <a:path w="4656" h="5347" extrusionOk="0">
                  <a:moveTo>
                    <a:pt x="2372" y="1889"/>
                  </a:moveTo>
                  <a:lnTo>
                    <a:pt x="2639" y="1933"/>
                  </a:lnTo>
                  <a:cubicBezTo>
                    <a:pt x="2683" y="1933"/>
                    <a:pt x="2713" y="1948"/>
                    <a:pt x="2743" y="1977"/>
                  </a:cubicBezTo>
                  <a:cubicBezTo>
                    <a:pt x="2743" y="1977"/>
                    <a:pt x="2758" y="2007"/>
                    <a:pt x="2743" y="2066"/>
                  </a:cubicBezTo>
                  <a:cubicBezTo>
                    <a:pt x="2743" y="2096"/>
                    <a:pt x="2728" y="2126"/>
                    <a:pt x="2713" y="2155"/>
                  </a:cubicBezTo>
                  <a:lnTo>
                    <a:pt x="2595" y="2155"/>
                  </a:lnTo>
                  <a:lnTo>
                    <a:pt x="2328" y="2096"/>
                  </a:lnTo>
                  <a:lnTo>
                    <a:pt x="2372" y="1889"/>
                  </a:lnTo>
                  <a:close/>
                  <a:moveTo>
                    <a:pt x="1055" y="0"/>
                  </a:moveTo>
                  <a:cubicBezTo>
                    <a:pt x="931" y="0"/>
                    <a:pt x="828" y="82"/>
                    <a:pt x="816" y="199"/>
                  </a:cubicBezTo>
                  <a:lnTo>
                    <a:pt x="30" y="4394"/>
                  </a:lnTo>
                  <a:cubicBezTo>
                    <a:pt x="0" y="4527"/>
                    <a:pt x="89" y="4661"/>
                    <a:pt x="223" y="4676"/>
                  </a:cubicBezTo>
                  <a:lnTo>
                    <a:pt x="1542" y="4928"/>
                  </a:lnTo>
                  <a:cubicBezTo>
                    <a:pt x="1559" y="4931"/>
                    <a:pt x="1577" y="4933"/>
                    <a:pt x="1594" y="4933"/>
                  </a:cubicBezTo>
                  <a:cubicBezTo>
                    <a:pt x="1708" y="4933"/>
                    <a:pt x="1813" y="4851"/>
                    <a:pt x="1838" y="4735"/>
                  </a:cubicBezTo>
                  <a:lnTo>
                    <a:pt x="1927" y="4216"/>
                  </a:lnTo>
                  <a:lnTo>
                    <a:pt x="2135" y="4898"/>
                  </a:lnTo>
                  <a:cubicBezTo>
                    <a:pt x="2165" y="4987"/>
                    <a:pt x="2239" y="5061"/>
                    <a:pt x="2328" y="5076"/>
                  </a:cubicBezTo>
                  <a:lnTo>
                    <a:pt x="3766" y="5343"/>
                  </a:lnTo>
                  <a:cubicBezTo>
                    <a:pt x="3781" y="5345"/>
                    <a:pt x="3796" y="5347"/>
                    <a:pt x="3811" y="5347"/>
                  </a:cubicBezTo>
                  <a:cubicBezTo>
                    <a:pt x="3884" y="5347"/>
                    <a:pt x="3954" y="5318"/>
                    <a:pt x="4003" y="5269"/>
                  </a:cubicBezTo>
                  <a:cubicBezTo>
                    <a:pt x="4062" y="5194"/>
                    <a:pt x="4092" y="5106"/>
                    <a:pt x="4062" y="5017"/>
                  </a:cubicBezTo>
                  <a:lnTo>
                    <a:pt x="3543" y="3519"/>
                  </a:lnTo>
                  <a:cubicBezTo>
                    <a:pt x="3766" y="3460"/>
                    <a:pt x="3973" y="3341"/>
                    <a:pt x="4136" y="3178"/>
                  </a:cubicBezTo>
                  <a:cubicBezTo>
                    <a:pt x="4374" y="2956"/>
                    <a:pt x="4537" y="2659"/>
                    <a:pt x="4596" y="2333"/>
                  </a:cubicBezTo>
                  <a:cubicBezTo>
                    <a:pt x="4655" y="2052"/>
                    <a:pt x="4626" y="1755"/>
                    <a:pt x="4537" y="1473"/>
                  </a:cubicBezTo>
                  <a:cubicBezTo>
                    <a:pt x="4433" y="1192"/>
                    <a:pt x="4240" y="940"/>
                    <a:pt x="4003" y="762"/>
                  </a:cubicBezTo>
                  <a:cubicBezTo>
                    <a:pt x="3721" y="554"/>
                    <a:pt x="3395" y="421"/>
                    <a:pt x="3054" y="376"/>
                  </a:cubicBezTo>
                  <a:lnTo>
                    <a:pt x="1112" y="6"/>
                  </a:lnTo>
                  <a:cubicBezTo>
                    <a:pt x="1093" y="2"/>
                    <a:pt x="1074" y="0"/>
                    <a:pt x="1055" y="0"/>
                  </a:cubicBez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8" name="Google Shape;328;p29"/>
            <p:cNvSpPr/>
            <p:nvPr/>
          </p:nvSpPr>
          <p:spPr>
            <a:xfrm>
              <a:off x="8500945" y="1319435"/>
              <a:ext cx="96249" cy="108729"/>
            </a:xfrm>
            <a:custGeom>
              <a:avLst/>
              <a:gdLst/>
              <a:ahLst/>
              <a:cxnLst/>
              <a:rect l="l" t="t" r="r" b="b"/>
              <a:pathLst>
                <a:path w="5190" h="5863" extrusionOk="0">
                  <a:moveTo>
                    <a:pt x="2432" y="1835"/>
                  </a:moveTo>
                  <a:lnTo>
                    <a:pt x="2298" y="2547"/>
                  </a:lnTo>
                  <a:lnTo>
                    <a:pt x="2817" y="2651"/>
                  </a:lnTo>
                  <a:cubicBezTo>
                    <a:pt x="2852" y="2656"/>
                    <a:pt x="2886" y="2659"/>
                    <a:pt x="2921" y="2659"/>
                  </a:cubicBezTo>
                  <a:cubicBezTo>
                    <a:pt x="2990" y="2659"/>
                    <a:pt x="3059" y="2646"/>
                    <a:pt x="3129" y="2606"/>
                  </a:cubicBezTo>
                  <a:cubicBezTo>
                    <a:pt x="3277" y="2488"/>
                    <a:pt x="3321" y="2265"/>
                    <a:pt x="3218" y="2087"/>
                  </a:cubicBezTo>
                  <a:cubicBezTo>
                    <a:pt x="3158" y="1998"/>
                    <a:pt x="3054" y="1954"/>
                    <a:pt x="2965" y="1939"/>
                  </a:cubicBezTo>
                  <a:lnTo>
                    <a:pt x="2432" y="1835"/>
                  </a:lnTo>
                  <a:close/>
                  <a:moveTo>
                    <a:pt x="1335" y="501"/>
                  </a:moveTo>
                  <a:lnTo>
                    <a:pt x="3292" y="872"/>
                  </a:lnTo>
                  <a:lnTo>
                    <a:pt x="3277" y="857"/>
                  </a:lnTo>
                  <a:lnTo>
                    <a:pt x="3277" y="857"/>
                  </a:lnTo>
                  <a:cubicBezTo>
                    <a:pt x="3588" y="901"/>
                    <a:pt x="3870" y="1020"/>
                    <a:pt x="4122" y="1198"/>
                  </a:cubicBezTo>
                  <a:cubicBezTo>
                    <a:pt x="4329" y="1346"/>
                    <a:pt x="4478" y="1554"/>
                    <a:pt x="4567" y="1791"/>
                  </a:cubicBezTo>
                  <a:cubicBezTo>
                    <a:pt x="4656" y="2028"/>
                    <a:pt x="4670" y="2295"/>
                    <a:pt x="4611" y="2532"/>
                  </a:cubicBezTo>
                  <a:cubicBezTo>
                    <a:pt x="4567" y="2799"/>
                    <a:pt x="4433" y="3051"/>
                    <a:pt x="4240" y="3229"/>
                  </a:cubicBezTo>
                  <a:cubicBezTo>
                    <a:pt x="4033" y="3436"/>
                    <a:pt x="3766" y="3555"/>
                    <a:pt x="3484" y="3585"/>
                  </a:cubicBezTo>
                  <a:lnTo>
                    <a:pt x="4092" y="5349"/>
                  </a:lnTo>
                  <a:lnTo>
                    <a:pt x="4092" y="5349"/>
                  </a:lnTo>
                  <a:lnTo>
                    <a:pt x="2654" y="5082"/>
                  </a:lnTo>
                  <a:lnTo>
                    <a:pt x="2150" y="3436"/>
                  </a:lnTo>
                  <a:lnTo>
                    <a:pt x="1868" y="4934"/>
                  </a:lnTo>
                  <a:lnTo>
                    <a:pt x="549" y="4682"/>
                  </a:lnTo>
                  <a:lnTo>
                    <a:pt x="1335" y="501"/>
                  </a:lnTo>
                  <a:close/>
                  <a:moveTo>
                    <a:pt x="1320" y="0"/>
                  </a:moveTo>
                  <a:cubicBezTo>
                    <a:pt x="1091" y="0"/>
                    <a:pt x="884" y="167"/>
                    <a:pt x="846" y="412"/>
                  </a:cubicBezTo>
                  <a:lnTo>
                    <a:pt x="60" y="4593"/>
                  </a:lnTo>
                  <a:cubicBezTo>
                    <a:pt x="1" y="4874"/>
                    <a:pt x="193" y="5141"/>
                    <a:pt x="460" y="5186"/>
                  </a:cubicBezTo>
                  <a:lnTo>
                    <a:pt x="1780" y="5423"/>
                  </a:lnTo>
                  <a:cubicBezTo>
                    <a:pt x="1878" y="5336"/>
                    <a:pt x="1997" y="5294"/>
                    <a:pt x="2113" y="5294"/>
                  </a:cubicBezTo>
                  <a:cubicBezTo>
                    <a:pt x="2296" y="5294"/>
                    <a:pt x="2475" y="5396"/>
                    <a:pt x="2565" y="5586"/>
                  </a:cubicBezTo>
                  <a:lnTo>
                    <a:pt x="4018" y="5853"/>
                  </a:lnTo>
                  <a:cubicBezTo>
                    <a:pt x="4050" y="5859"/>
                    <a:pt x="4082" y="5862"/>
                    <a:pt x="4114" y="5862"/>
                  </a:cubicBezTo>
                  <a:cubicBezTo>
                    <a:pt x="4442" y="5862"/>
                    <a:pt x="4703" y="5524"/>
                    <a:pt x="4581" y="5186"/>
                  </a:cubicBezTo>
                  <a:lnTo>
                    <a:pt x="4151" y="3911"/>
                  </a:lnTo>
                  <a:cubicBezTo>
                    <a:pt x="4315" y="3837"/>
                    <a:pt x="4463" y="3733"/>
                    <a:pt x="4611" y="3599"/>
                  </a:cubicBezTo>
                  <a:cubicBezTo>
                    <a:pt x="4878" y="3347"/>
                    <a:pt x="5056" y="3006"/>
                    <a:pt x="5130" y="2636"/>
                  </a:cubicBezTo>
                  <a:cubicBezTo>
                    <a:pt x="5189" y="2295"/>
                    <a:pt x="5174" y="1954"/>
                    <a:pt x="5056" y="1642"/>
                  </a:cubicBezTo>
                  <a:cubicBezTo>
                    <a:pt x="4937" y="1302"/>
                    <a:pt x="4715" y="1020"/>
                    <a:pt x="4433" y="812"/>
                  </a:cubicBezTo>
                  <a:cubicBezTo>
                    <a:pt x="4122" y="590"/>
                    <a:pt x="3766" y="442"/>
                    <a:pt x="3395" y="368"/>
                  </a:cubicBezTo>
                  <a:lnTo>
                    <a:pt x="3381" y="382"/>
                  </a:lnTo>
                  <a:lnTo>
                    <a:pt x="1424" y="12"/>
                  </a:lnTo>
                  <a:cubicBezTo>
                    <a:pt x="1389" y="4"/>
                    <a:pt x="1354" y="0"/>
                    <a:pt x="1320"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9" name="Google Shape;329;p29"/>
            <p:cNvSpPr/>
            <p:nvPr/>
          </p:nvSpPr>
          <p:spPr>
            <a:xfrm>
              <a:off x="7916444" y="1160374"/>
              <a:ext cx="686796" cy="139032"/>
            </a:xfrm>
            <a:custGeom>
              <a:avLst/>
              <a:gdLst/>
              <a:ahLst/>
              <a:cxnLst/>
              <a:rect l="l" t="t" r="r" b="b"/>
              <a:pathLst>
                <a:path w="37034" h="7497" extrusionOk="0">
                  <a:moveTo>
                    <a:pt x="361" y="1"/>
                  </a:moveTo>
                  <a:cubicBezTo>
                    <a:pt x="203" y="1"/>
                    <a:pt x="57" y="112"/>
                    <a:pt x="30" y="272"/>
                  </a:cubicBezTo>
                  <a:cubicBezTo>
                    <a:pt x="1" y="450"/>
                    <a:pt x="119" y="628"/>
                    <a:pt x="297" y="657"/>
                  </a:cubicBezTo>
                  <a:lnTo>
                    <a:pt x="36603" y="7492"/>
                  </a:lnTo>
                  <a:cubicBezTo>
                    <a:pt x="36622" y="7495"/>
                    <a:pt x="36640" y="7496"/>
                    <a:pt x="36658" y="7496"/>
                  </a:cubicBezTo>
                  <a:cubicBezTo>
                    <a:pt x="36817" y="7496"/>
                    <a:pt x="36964" y="7384"/>
                    <a:pt x="37004" y="7225"/>
                  </a:cubicBezTo>
                  <a:cubicBezTo>
                    <a:pt x="37033" y="7047"/>
                    <a:pt x="36915" y="6884"/>
                    <a:pt x="36737" y="6839"/>
                  </a:cubicBezTo>
                  <a:lnTo>
                    <a:pt x="416" y="5"/>
                  </a:lnTo>
                  <a:cubicBezTo>
                    <a:pt x="398" y="2"/>
                    <a:pt x="379" y="1"/>
                    <a:pt x="361" y="1"/>
                  </a:cubicBezTo>
                  <a:close/>
                </a:path>
              </a:pathLst>
            </a:custGeom>
            <a:solidFill>
              <a:srgbClr val="FFFFFF"/>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30" name="Google Shape;330;p29"/>
            <p:cNvSpPr/>
            <p:nvPr/>
          </p:nvSpPr>
          <p:spPr>
            <a:xfrm>
              <a:off x="7885659" y="1323311"/>
              <a:ext cx="687055" cy="139199"/>
            </a:xfrm>
            <a:custGeom>
              <a:avLst/>
              <a:gdLst/>
              <a:ahLst/>
              <a:cxnLst/>
              <a:rect l="l" t="t" r="r" b="b"/>
              <a:pathLst>
                <a:path w="37048" h="7506" extrusionOk="0">
                  <a:moveTo>
                    <a:pt x="354" y="1"/>
                  </a:moveTo>
                  <a:cubicBezTo>
                    <a:pt x="201" y="1"/>
                    <a:pt x="55" y="112"/>
                    <a:pt x="30" y="277"/>
                  </a:cubicBezTo>
                  <a:cubicBezTo>
                    <a:pt x="0" y="455"/>
                    <a:pt x="119" y="618"/>
                    <a:pt x="297" y="663"/>
                  </a:cubicBezTo>
                  <a:lnTo>
                    <a:pt x="36618" y="7497"/>
                  </a:lnTo>
                  <a:cubicBezTo>
                    <a:pt x="36641" y="7503"/>
                    <a:pt x="36665" y="7505"/>
                    <a:pt x="36688" y="7505"/>
                  </a:cubicBezTo>
                  <a:cubicBezTo>
                    <a:pt x="36844" y="7505"/>
                    <a:pt x="36992" y="7385"/>
                    <a:pt x="37018" y="7230"/>
                  </a:cubicBezTo>
                  <a:cubicBezTo>
                    <a:pt x="37048" y="7052"/>
                    <a:pt x="36929" y="6874"/>
                    <a:pt x="36751" y="6845"/>
                  </a:cubicBezTo>
                  <a:lnTo>
                    <a:pt x="430" y="10"/>
                  </a:lnTo>
                  <a:cubicBezTo>
                    <a:pt x="405" y="4"/>
                    <a:pt x="380" y="1"/>
                    <a:pt x="354" y="1"/>
                  </a:cubicBezTo>
                  <a:close/>
                </a:path>
              </a:pathLst>
            </a:custGeom>
            <a:solidFill>
              <a:srgbClr val="FFFFFF"/>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31" name="Google Shape;331;p29"/>
            <p:cNvSpPr/>
            <p:nvPr/>
          </p:nvSpPr>
          <p:spPr>
            <a:xfrm>
              <a:off x="7931577" y="1449695"/>
              <a:ext cx="86883" cy="87161"/>
            </a:xfrm>
            <a:custGeom>
              <a:avLst/>
              <a:gdLst/>
              <a:ahLst/>
              <a:cxnLst/>
              <a:rect l="l" t="t" r="r" b="b"/>
              <a:pathLst>
                <a:path w="4685" h="4700" extrusionOk="0">
                  <a:moveTo>
                    <a:pt x="4680" y="2786"/>
                  </a:moveTo>
                  <a:cubicBezTo>
                    <a:pt x="4682" y="2786"/>
                    <a:pt x="4683" y="2787"/>
                    <a:pt x="4685" y="2787"/>
                  </a:cubicBezTo>
                  <a:cubicBezTo>
                    <a:pt x="4683" y="2787"/>
                    <a:pt x="4682" y="2786"/>
                    <a:pt x="4680" y="2786"/>
                  </a:cubicBezTo>
                  <a:close/>
                  <a:moveTo>
                    <a:pt x="2772" y="0"/>
                  </a:moveTo>
                  <a:lnTo>
                    <a:pt x="2772" y="0"/>
                  </a:lnTo>
                  <a:cubicBezTo>
                    <a:pt x="2562" y="1144"/>
                    <a:pt x="1559" y="1937"/>
                    <a:pt x="436" y="1937"/>
                  </a:cubicBezTo>
                  <a:cubicBezTo>
                    <a:pt x="292" y="1937"/>
                    <a:pt x="146" y="1924"/>
                    <a:pt x="0" y="1897"/>
                  </a:cubicBezTo>
                  <a:lnTo>
                    <a:pt x="0" y="1897"/>
                  </a:lnTo>
                  <a:cubicBezTo>
                    <a:pt x="1290" y="2150"/>
                    <a:pt x="2135" y="3410"/>
                    <a:pt x="1898" y="4699"/>
                  </a:cubicBezTo>
                  <a:cubicBezTo>
                    <a:pt x="2108" y="3554"/>
                    <a:pt x="3126" y="2748"/>
                    <a:pt x="4254" y="2748"/>
                  </a:cubicBezTo>
                  <a:cubicBezTo>
                    <a:pt x="4395" y="2748"/>
                    <a:pt x="4537" y="2760"/>
                    <a:pt x="4680" y="2786"/>
                  </a:cubicBezTo>
                  <a:lnTo>
                    <a:pt x="4680" y="2786"/>
                  </a:lnTo>
                  <a:cubicBezTo>
                    <a:pt x="3378" y="2547"/>
                    <a:pt x="2536" y="1288"/>
                    <a:pt x="2772" y="0"/>
                  </a:cubicBezTo>
                  <a:close/>
                </a:path>
              </a:pathLst>
            </a:custGeom>
            <a:solidFill>
              <a:schemeClr val="accent3"/>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32" name="Google Shape;332;p29"/>
            <p:cNvSpPr/>
            <p:nvPr/>
          </p:nvSpPr>
          <p:spPr>
            <a:xfrm>
              <a:off x="8447610" y="1518144"/>
              <a:ext cx="87162" cy="87440"/>
            </a:xfrm>
            <a:custGeom>
              <a:avLst/>
              <a:gdLst/>
              <a:ahLst/>
              <a:cxnLst/>
              <a:rect l="l" t="t" r="r" b="b"/>
              <a:pathLst>
                <a:path w="4700" h="4715" extrusionOk="0">
                  <a:moveTo>
                    <a:pt x="2802" y="0"/>
                  </a:moveTo>
                  <a:cubicBezTo>
                    <a:pt x="2580" y="1152"/>
                    <a:pt x="1572" y="1957"/>
                    <a:pt x="452" y="1957"/>
                  </a:cubicBezTo>
                  <a:cubicBezTo>
                    <a:pt x="303" y="1957"/>
                    <a:pt x="152" y="1942"/>
                    <a:pt x="1" y="1913"/>
                  </a:cubicBezTo>
                  <a:lnTo>
                    <a:pt x="1" y="1913"/>
                  </a:lnTo>
                  <a:cubicBezTo>
                    <a:pt x="1290" y="2165"/>
                    <a:pt x="2150" y="3410"/>
                    <a:pt x="1913" y="4715"/>
                  </a:cubicBezTo>
                  <a:cubicBezTo>
                    <a:pt x="2122" y="3563"/>
                    <a:pt x="3128" y="2758"/>
                    <a:pt x="4248" y="2758"/>
                  </a:cubicBezTo>
                  <a:cubicBezTo>
                    <a:pt x="4397" y="2758"/>
                    <a:pt x="4548" y="2773"/>
                    <a:pt x="4700" y="2802"/>
                  </a:cubicBezTo>
                  <a:cubicBezTo>
                    <a:pt x="3410" y="2550"/>
                    <a:pt x="2550" y="1305"/>
                    <a:pt x="2802" y="0"/>
                  </a:cubicBezTo>
                  <a:close/>
                </a:path>
              </a:pathLst>
            </a:custGeom>
            <a:solidFill>
              <a:schemeClr val="accent3"/>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33" name="Google Shape;333;p29"/>
            <p:cNvSpPr/>
            <p:nvPr/>
          </p:nvSpPr>
          <p:spPr>
            <a:xfrm>
              <a:off x="7880152" y="1573408"/>
              <a:ext cx="87458" cy="87440"/>
            </a:xfrm>
            <a:custGeom>
              <a:avLst/>
              <a:gdLst/>
              <a:ahLst/>
              <a:cxnLst/>
              <a:rect l="l" t="t" r="r" b="b"/>
              <a:pathLst>
                <a:path w="4716" h="4715" extrusionOk="0">
                  <a:moveTo>
                    <a:pt x="1" y="1912"/>
                  </a:moveTo>
                  <a:lnTo>
                    <a:pt x="1" y="1912"/>
                  </a:lnTo>
                  <a:cubicBezTo>
                    <a:pt x="10" y="1914"/>
                    <a:pt x="18" y="1916"/>
                    <a:pt x="27" y="1917"/>
                  </a:cubicBezTo>
                  <a:lnTo>
                    <a:pt x="27" y="1917"/>
                  </a:lnTo>
                  <a:cubicBezTo>
                    <a:pt x="18" y="1916"/>
                    <a:pt x="10" y="1914"/>
                    <a:pt x="1" y="1912"/>
                  </a:cubicBezTo>
                  <a:close/>
                  <a:moveTo>
                    <a:pt x="2803" y="0"/>
                  </a:moveTo>
                  <a:cubicBezTo>
                    <a:pt x="2580" y="1152"/>
                    <a:pt x="1584" y="1956"/>
                    <a:pt x="457" y="1956"/>
                  </a:cubicBezTo>
                  <a:cubicBezTo>
                    <a:pt x="315" y="1956"/>
                    <a:pt x="172" y="1944"/>
                    <a:pt x="27" y="1917"/>
                  </a:cubicBezTo>
                  <a:lnTo>
                    <a:pt x="27" y="1917"/>
                  </a:lnTo>
                  <a:cubicBezTo>
                    <a:pt x="1317" y="2167"/>
                    <a:pt x="2149" y="3419"/>
                    <a:pt x="1913" y="4714"/>
                  </a:cubicBezTo>
                  <a:cubicBezTo>
                    <a:pt x="2123" y="3563"/>
                    <a:pt x="3129" y="2758"/>
                    <a:pt x="4259" y="2758"/>
                  </a:cubicBezTo>
                  <a:cubicBezTo>
                    <a:pt x="4409" y="2758"/>
                    <a:pt x="4562" y="2772"/>
                    <a:pt x="4715" y="2802"/>
                  </a:cubicBezTo>
                  <a:cubicBezTo>
                    <a:pt x="3411" y="2550"/>
                    <a:pt x="2551" y="1305"/>
                    <a:pt x="2803" y="0"/>
                  </a:cubicBezTo>
                  <a:close/>
                </a:path>
              </a:pathLst>
            </a:custGeom>
            <a:solidFill>
              <a:schemeClr val="accent3"/>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34" name="Google Shape;334;p29"/>
            <p:cNvSpPr/>
            <p:nvPr/>
          </p:nvSpPr>
          <p:spPr>
            <a:xfrm>
              <a:off x="7800148" y="1491087"/>
              <a:ext cx="781097" cy="628657"/>
            </a:xfrm>
            <a:custGeom>
              <a:avLst/>
              <a:gdLst/>
              <a:ahLst/>
              <a:cxnLst/>
              <a:rect l="l" t="t" r="r" b="b"/>
              <a:pathLst>
                <a:path w="42119" h="33899" extrusionOk="0">
                  <a:moveTo>
                    <a:pt x="22905" y="0"/>
                  </a:moveTo>
                  <a:cubicBezTo>
                    <a:pt x="16608" y="0"/>
                    <a:pt x="12479" y="4737"/>
                    <a:pt x="10497" y="10117"/>
                  </a:cubicBezTo>
                  <a:cubicBezTo>
                    <a:pt x="7754" y="17574"/>
                    <a:pt x="7265" y="21250"/>
                    <a:pt x="4878" y="24008"/>
                  </a:cubicBezTo>
                  <a:cubicBezTo>
                    <a:pt x="2953" y="26219"/>
                    <a:pt x="980" y="26438"/>
                    <a:pt x="273" y="26438"/>
                  </a:cubicBezTo>
                  <a:cubicBezTo>
                    <a:pt x="98" y="26438"/>
                    <a:pt x="1" y="26424"/>
                    <a:pt x="1" y="26424"/>
                  </a:cubicBezTo>
                  <a:lnTo>
                    <a:pt x="1" y="26424"/>
                  </a:lnTo>
                  <a:cubicBezTo>
                    <a:pt x="664" y="27138"/>
                    <a:pt x="2512" y="28076"/>
                    <a:pt x="4921" y="28076"/>
                  </a:cubicBezTo>
                  <a:cubicBezTo>
                    <a:pt x="6067" y="28076"/>
                    <a:pt x="7340" y="27863"/>
                    <a:pt x="8673" y="27314"/>
                  </a:cubicBezTo>
                  <a:lnTo>
                    <a:pt x="8673" y="27314"/>
                  </a:lnTo>
                  <a:cubicBezTo>
                    <a:pt x="8673" y="27314"/>
                    <a:pt x="7206" y="29004"/>
                    <a:pt x="5338" y="29745"/>
                  </a:cubicBezTo>
                  <a:cubicBezTo>
                    <a:pt x="4018" y="30234"/>
                    <a:pt x="2669" y="30620"/>
                    <a:pt x="1305" y="30916"/>
                  </a:cubicBezTo>
                  <a:cubicBezTo>
                    <a:pt x="1422" y="30975"/>
                    <a:pt x="8652" y="33899"/>
                    <a:pt x="16099" y="33899"/>
                  </a:cubicBezTo>
                  <a:cubicBezTo>
                    <a:pt x="19990" y="33899"/>
                    <a:pt x="23940" y="33101"/>
                    <a:pt x="26967" y="30679"/>
                  </a:cubicBezTo>
                  <a:cubicBezTo>
                    <a:pt x="35803" y="23608"/>
                    <a:pt x="42118" y="8175"/>
                    <a:pt x="31103" y="2319"/>
                  </a:cubicBezTo>
                  <a:cubicBezTo>
                    <a:pt x="28051" y="696"/>
                    <a:pt x="25319" y="0"/>
                    <a:pt x="22905" y="0"/>
                  </a:cubicBez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35" name="Google Shape;335;p29"/>
            <p:cNvSpPr/>
            <p:nvPr/>
          </p:nvSpPr>
          <p:spPr>
            <a:xfrm>
              <a:off x="8282652" y="1531886"/>
              <a:ext cx="136936" cy="204570"/>
            </a:xfrm>
            <a:custGeom>
              <a:avLst/>
              <a:gdLst/>
              <a:ahLst/>
              <a:cxnLst/>
              <a:rect l="l" t="t" r="r" b="b"/>
              <a:pathLst>
                <a:path w="7384" h="11031" fill="none" extrusionOk="0">
                  <a:moveTo>
                    <a:pt x="1" y="1"/>
                  </a:moveTo>
                  <a:cubicBezTo>
                    <a:pt x="60" y="2358"/>
                    <a:pt x="757" y="4656"/>
                    <a:pt x="2017" y="6672"/>
                  </a:cubicBezTo>
                  <a:cubicBezTo>
                    <a:pt x="3277" y="8673"/>
                    <a:pt x="5174" y="10200"/>
                    <a:pt x="7383" y="1103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36" name="Google Shape;336;p29"/>
            <p:cNvSpPr/>
            <p:nvPr/>
          </p:nvSpPr>
          <p:spPr>
            <a:xfrm>
              <a:off x="8339845" y="1569551"/>
              <a:ext cx="95414" cy="134729"/>
            </a:xfrm>
            <a:custGeom>
              <a:avLst/>
              <a:gdLst/>
              <a:ahLst/>
              <a:cxnLst/>
              <a:rect l="l" t="t" r="r" b="b"/>
              <a:pathLst>
                <a:path w="5145" h="7265" fill="none" extrusionOk="0">
                  <a:moveTo>
                    <a:pt x="0" y="1"/>
                  </a:moveTo>
                  <a:cubicBezTo>
                    <a:pt x="563" y="3054"/>
                    <a:pt x="2446" y="5723"/>
                    <a:pt x="5144" y="7265"/>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37" name="Google Shape;337;p29"/>
            <p:cNvSpPr/>
            <p:nvPr/>
          </p:nvSpPr>
          <p:spPr>
            <a:xfrm>
              <a:off x="8091583" y="1543440"/>
              <a:ext cx="102016" cy="67912"/>
            </a:xfrm>
            <a:custGeom>
              <a:avLst/>
              <a:gdLst/>
              <a:ahLst/>
              <a:cxnLst/>
              <a:rect l="l" t="t" r="r" b="b"/>
              <a:pathLst>
                <a:path w="5501" h="3662" fill="none" extrusionOk="0">
                  <a:moveTo>
                    <a:pt x="0" y="3662"/>
                  </a:moveTo>
                  <a:cubicBezTo>
                    <a:pt x="2313" y="3395"/>
                    <a:pt x="4359" y="2031"/>
                    <a:pt x="5500"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38" name="Google Shape;338;p29"/>
            <p:cNvSpPr/>
            <p:nvPr/>
          </p:nvSpPr>
          <p:spPr>
            <a:xfrm>
              <a:off x="8010208" y="1604471"/>
              <a:ext cx="393432" cy="556573"/>
            </a:xfrm>
            <a:custGeom>
              <a:avLst/>
              <a:gdLst/>
              <a:ahLst/>
              <a:cxnLst/>
              <a:rect l="l" t="t" r="r" b="b"/>
              <a:pathLst>
                <a:path w="21215" h="30012" extrusionOk="0">
                  <a:moveTo>
                    <a:pt x="12216" y="0"/>
                  </a:moveTo>
                  <a:cubicBezTo>
                    <a:pt x="10733" y="2143"/>
                    <a:pt x="8319" y="3363"/>
                    <a:pt x="5807" y="3363"/>
                  </a:cubicBezTo>
                  <a:cubicBezTo>
                    <a:pt x="5103" y="3363"/>
                    <a:pt x="4392" y="3267"/>
                    <a:pt x="3691" y="3069"/>
                  </a:cubicBezTo>
                  <a:cubicBezTo>
                    <a:pt x="2965" y="4744"/>
                    <a:pt x="2921" y="6627"/>
                    <a:pt x="2594" y="8421"/>
                  </a:cubicBezTo>
                  <a:cubicBezTo>
                    <a:pt x="2268" y="10229"/>
                    <a:pt x="1557" y="12112"/>
                    <a:pt x="0" y="13061"/>
                  </a:cubicBezTo>
                  <a:cubicBezTo>
                    <a:pt x="460" y="13728"/>
                    <a:pt x="1008" y="14336"/>
                    <a:pt x="1631" y="14870"/>
                  </a:cubicBezTo>
                  <a:cubicBezTo>
                    <a:pt x="1483" y="16649"/>
                    <a:pt x="1675" y="18442"/>
                    <a:pt x="2179" y="20147"/>
                  </a:cubicBezTo>
                  <a:cubicBezTo>
                    <a:pt x="2417" y="20903"/>
                    <a:pt x="2713" y="21674"/>
                    <a:pt x="3262" y="22238"/>
                  </a:cubicBezTo>
                  <a:cubicBezTo>
                    <a:pt x="4062" y="23083"/>
                    <a:pt x="5263" y="23409"/>
                    <a:pt x="6419" y="23438"/>
                  </a:cubicBezTo>
                  <a:cubicBezTo>
                    <a:pt x="6462" y="23439"/>
                    <a:pt x="6505" y="23439"/>
                    <a:pt x="6547" y="23439"/>
                  </a:cubicBezTo>
                  <a:cubicBezTo>
                    <a:pt x="8252" y="23439"/>
                    <a:pt x="9907" y="22863"/>
                    <a:pt x="11252" y="21808"/>
                  </a:cubicBezTo>
                  <a:lnTo>
                    <a:pt x="11252" y="21808"/>
                  </a:lnTo>
                  <a:cubicBezTo>
                    <a:pt x="11282" y="23364"/>
                    <a:pt x="10926" y="24906"/>
                    <a:pt x="10956" y="26463"/>
                  </a:cubicBezTo>
                  <a:cubicBezTo>
                    <a:pt x="10970" y="26967"/>
                    <a:pt x="10985" y="27500"/>
                    <a:pt x="10807" y="27975"/>
                  </a:cubicBezTo>
                  <a:cubicBezTo>
                    <a:pt x="10615" y="28449"/>
                    <a:pt x="10229" y="28879"/>
                    <a:pt x="9859" y="29265"/>
                  </a:cubicBezTo>
                  <a:lnTo>
                    <a:pt x="9177" y="29946"/>
                  </a:lnTo>
                  <a:cubicBezTo>
                    <a:pt x="9604" y="29990"/>
                    <a:pt x="10030" y="30012"/>
                    <a:pt x="10453" y="30012"/>
                  </a:cubicBezTo>
                  <a:cubicBezTo>
                    <a:pt x="14211" y="30012"/>
                    <a:pt x="17794" y="28323"/>
                    <a:pt x="20192" y="25366"/>
                  </a:cubicBezTo>
                  <a:lnTo>
                    <a:pt x="20177" y="25366"/>
                  </a:lnTo>
                  <a:cubicBezTo>
                    <a:pt x="20088" y="25232"/>
                    <a:pt x="19999" y="25114"/>
                    <a:pt x="19925" y="24995"/>
                  </a:cubicBezTo>
                  <a:cubicBezTo>
                    <a:pt x="18309" y="22519"/>
                    <a:pt x="17182" y="19006"/>
                    <a:pt x="17390" y="16070"/>
                  </a:cubicBezTo>
                  <a:cubicBezTo>
                    <a:pt x="19702" y="14944"/>
                    <a:pt x="21214" y="12616"/>
                    <a:pt x="20755" y="10081"/>
                  </a:cubicBezTo>
                  <a:cubicBezTo>
                    <a:pt x="20562" y="9043"/>
                    <a:pt x="19954" y="7932"/>
                    <a:pt x="18917" y="7724"/>
                  </a:cubicBezTo>
                  <a:cubicBezTo>
                    <a:pt x="18793" y="7696"/>
                    <a:pt x="18668" y="7683"/>
                    <a:pt x="18542" y="7683"/>
                  </a:cubicBezTo>
                  <a:cubicBezTo>
                    <a:pt x="18006" y="7683"/>
                    <a:pt x="17466" y="7924"/>
                    <a:pt x="17034" y="8273"/>
                  </a:cubicBezTo>
                  <a:cubicBezTo>
                    <a:pt x="16515" y="8702"/>
                    <a:pt x="16233" y="9251"/>
                    <a:pt x="15863" y="9800"/>
                  </a:cubicBezTo>
                  <a:cubicBezTo>
                    <a:pt x="13402" y="7324"/>
                    <a:pt x="11816" y="3469"/>
                    <a:pt x="12216" y="0"/>
                  </a:cubicBezTo>
                  <a:close/>
                </a:path>
              </a:pathLst>
            </a:custGeom>
            <a:solidFill>
              <a:srgbClr val="C59E86"/>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39" name="Google Shape;339;p29"/>
            <p:cNvSpPr/>
            <p:nvPr/>
          </p:nvSpPr>
          <p:spPr>
            <a:xfrm>
              <a:off x="8089376" y="2074865"/>
              <a:ext cx="415983" cy="249653"/>
            </a:xfrm>
            <a:custGeom>
              <a:avLst/>
              <a:gdLst/>
              <a:ahLst/>
              <a:cxnLst/>
              <a:rect l="l" t="t" r="r" b="b"/>
              <a:pathLst>
                <a:path w="22431" h="13462" extrusionOk="0">
                  <a:moveTo>
                    <a:pt x="15908" y="1"/>
                  </a:moveTo>
                  <a:cubicBezTo>
                    <a:pt x="13529" y="2937"/>
                    <a:pt x="9959" y="4635"/>
                    <a:pt x="6212" y="4635"/>
                  </a:cubicBezTo>
                  <a:cubicBezTo>
                    <a:pt x="5779" y="4635"/>
                    <a:pt x="5344" y="4613"/>
                    <a:pt x="4908" y="4567"/>
                  </a:cubicBezTo>
                  <a:cubicBezTo>
                    <a:pt x="3277" y="6242"/>
                    <a:pt x="1646" y="7858"/>
                    <a:pt x="1" y="9533"/>
                  </a:cubicBezTo>
                  <a:lnTo>
                    <a:pt x="20859" y="13462"/>
                  </a:lnTo>
                  <a:lnTo>
                    <a:pt x="22431" y="5011"/>
                  </a:lnTo>
                  <a:cubicBezTo>
                    <a:pt x="19792" y="4048"/>
                    <a:pt x="17524" y="2284"/>
                    <a:pt x="15908" y="1"/>
                  </a:cubicBezTo>
                  <a:close/>
                </a:path>
              </a:pathLst>
            </a:custGeom>
            <a:solidFill>
              <a:schemeClr val="accent3"/>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40" name="Google Shape;340;p29"/>
            <p:cNvSpPr/>
            <p:nvPr/>
          </p:nvSpPr>
          <p:spPr>
            <a:xfrm>
              <a:off x="8041549" y="1885168"/>
              <a:ext cx="61328" cy="49237"/>
            </a:xfrm>
            <a:custGeom>
              <a:avLst/>
              <a:gdLst/>
              <a:ahLst/>
              <a:cxnLst/>
              <a:rect l="l" t="t" r="r" b="b"/>
              <a:pathLst>
                <a:path w="3307" h="2655" fill="none" extrusionOk="0">
                  <a:moveTo>
                    <a:pt x="0" y="2654"/>
                  </a:moveTo>
                  <a:cubicBezTo>
                    <a:pt x="741" y="2610"/>
                    <a:pt x="1453" y="2313"/>
                    <a:pt x="2016" y="1809"/>
                  </a:cubicBezTo>
                  <a:cubicBezTo>
                    <a:pt x="2580" y="1305"/>
                    <a:pt x="3010" y="697"/>
                    <a:pt x="3306"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41" name="Google Shape;341;p29"/>
            <p:cNvSpPr/>
            <p:nvPr/>
          </p:nvSpPr>
          <p:spPr>
            <a:xfrm>
              <a:off x="8084703" y="1705542"/>
              <a:ext cx="98715" cy="62089"/>
            </a:xfrm>
            <a:custGeom>
              <a:avLst/>
              <a:gdLst/>
              <a:ahLst/>
              <a:cxnLst/>
              <a:rect l="l" t="t" r="r" b="b"/>
              <a:pathLst>
                <a:path w="5323" h="3348" extrusionOk="0">
                  <a:moveTo>
                    <a:pt x="1157" y="0"/>
                  </a:moveTo>
                  <a:cubicBezTo>
                    <a:pt x="773" y="0"/>
                    <a:pt x="392" y="73"/>
                    <a:pt x="30" y="213"/>
                  </a:cubicBezTo>
                  <a:cubicBezTo>
                    <a:pt x="15" y="213"/>
                    <a:pt x="15" y="228"/>
                    <a:pt x="1" y="243"/>
                  </a:cubicBezTo>
                  <a:cubicBezTo>
                    <a:pt x="1" y="258"/>
                    <a:pt x="15" y="288"/>
                    <a:pt x="30" y="288"/>
                  </a:cubicBezTo>
                  <a:cubicBezTo>
                    <a:pt x="564" y="480"/>
                    <a:pt x="1053" y="614"/>
                    <a:pt x="1513" y="792"/>
                  </a:cubicBezTo>
                  <a:cubicBezTo>
                    <a:pt x="1972" y="969"/>
                    <a:pt x="2476" y="1058"/>
                    <a:pt x="2936" y="1296"/>
                  </a:cubicBezTo>
                  <a:cubicBezTo>
                    <a:pt x="3396" y="1518"/>
                    <a:pt x="3811" y="1814"/>
                    <a:pt x="4211" y="2141"/>
                  </a:cubicBezTo>
                  <a:cubicBezTo>
                    <a:pt x="4596" y="2482"/>
                    <a:pt x="4952" y="2882"/>
                    <a:pt x="5234" y="3327"/>
                  </a:cubicBezTo>
                  <a:cubicBezTo>
                    <a:pt x="5244" y="3337"/>
                    <a:pt x="5255" y="3348"/>
                    <a:pt x="5270" y="3348"/>
                  </a:cubicBezTo>
                  <a:cubicBezTo>
                    <a:pt x="5277" y="3348"/>
                    <a:pt x="5284" y="3346"/>
                    <a:pt x="5293" y="3341"/>
                  </a:cubicBezTo>
                  <a:cubicBezTo>
                    <a:pt x="5308" y="3327"/>
                    <a:pt x="5323" y="3312"/>
                    <a:pt x="5308" y="3297"/>
                  </a:cubicBezTo>
                  <a:cubicBezTo>
                    <a:pt x="5115" y="2778"/>
                    <a:pt x="4834" y="2304"/>
                    <a:pt x="4478" y="1874"/>
                  </a:cubicBezTo>
                  <a:cubicBezTo>
                    <a:pt x="4122" y="1444"/>
                    <a:pt x="3707" y="1073"/>
                    <a:pt x="3247" y="762"/>
                  </a:cubicBezTo>
                  <a:cubicBezTo>
                    <a:pt x="2773" y="465"/>
                    <a:pt x="2284" y="139"/>
                    <a:pt x="1705" y="50"/>
                  </a:cubicBezTo>
                  <a:cubicBezTo>
                    <a:pt x="1524" y="17"/>
                    <a:pt x="1340" y="0"/>
                    <a:pt x="1157" y="0"/>
                  </a:cubicBezTo>
                  <a:close/>
                </a:path>
              </a:pathLst>
            </a:custGeom>
            <a:solidFill>
              <a:srgbClr val="46338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42" name="Google Shape;342;p29"/>
            <p:cNvSpPr/>
            <p:nvPr/>
          </p:nvSpPr>
          <p:spPr>
            <a:xfrm>
              <a:off x="8321411" y="1777941"/>
              <a:ext cx="37683" cy="91297"/>
            </a:xfrm>
            <a:custGeom>
              <a:avLst/>
              <a:gdLst/>
              <a:ahLst/>
              <a:cxnLst/>
              <a:rect l="l" t="t" r="r" b="b"/>
              <a:pathLst>
                <a:path w="2032" h="4923" fill="none" extrusionOk="0">
                  <a:moveTo>
                    <a:pt x="2032" y="475"/>
                  </a:moveTo>
                  <a:cubicBezTo>
                    <a:pt x="1973" y="193"/>
                    <a:pt x="1706" y="1"/>
                    <a:pt x="1424" y="45"/>
                  </a:cubicBezTo>
                  <a:cubicBezTo>
                    <a:pt x="1142" y="105"/>
                    <a:pt x="890" y="253"/>
                    <a:pt x="727" y="490"/>
                  </a:cubicBezTo>
                  <a:cubicBezTo>
                    <a:pt x="105" y="1261"/>
                    <a:pt x="1" y="2328"/>
                    <a:pt x="1" y="3322"/>
                  </a:cubicBezTo>
                  <a:cubicBezTo>
                    <a:pt x="283" y="3114"/>
                    <a:pt x="668" y="3129"/>
                    <a:pt x="935" y="3351"/>
                  </a:cubicBezTo>
                  <a:cubicBezTo>
                    <a:pt x="1187" y="3574"/>
                    <a:pt x="1291" y="3929"/>
                    <a:pt x="1187" y="4255"/>
                  </a:cubicBezTo>
                  <a:cubicBezTo>
                    <a:pt x="1083" y="4567"/>
                    <a:pt x="831" y="4819"/>
                    <a:pt x="520" y="4923"/>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43" name="Google Shape;343;p29"/>
            <p:cNvSpPr/>
            <p:nvPr/>
          </p:nvSpPr>
          <p:spPr>
            <a:xfrm>
              <a:off x="8085537" y="1812583"/>
              <a:ext cx="58565" cy="8827"/>
            </a:xfrm>
            <a:custGeom>
              <a:avLst/>
              <a:gdLst/>
              <a:ahLst/>
              <a:cxnLst/>
              <a:rect l="l" t="t" r="r" b="b"/>
              <a:pathLst>
                <a:path w="3158" h="476" fill="none" extrusionOk="0">
                  <a:moveTo>
                    <a:pt x="0" y="1"/>
                  </a:moveTo>
                  <a:cubicBezTo>
                    <a:pt x="993" y="475"/>
                    <a:pt x="2165" y="475"/>
                    <a:pt x="3158"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44" name="Google Shape;344;p29"/>
            <p:cNvSpPr/>
            <p:nvPr/>
          </p:nvSpPr>
          <p:spPr>
            <a:xfrm>
              <a:off x="8094328" y="1772452"/>
              <a:ext cx="7437" cy="40150"/>
            </a:xfrm>
            <a:custGeom>
              <a:avLst/>
              <a:gdLst/>
              <a:ahLst/>
              <a:cxnLst/>
              <a:rect l="l" t="t" r="r" b="b"/>
              <a:pathLst>
                <a:path w="401" h="2165" fill="none" extrusionOk="0">
                  <a:moveTo>
                    <a:pt x="0" y="2165"/>
                  </a:moveTo>
                  <a:lnTo>
                    <a:pt x="401" y="0"/>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345" name="Google Shape;345;p29"/>
          <p:cNvGrpSpPr/>
          <p:nvPr/>
        </p:nvGrpSpPr>
        <p:grpSpPr>
          <a:xfrm>
            <a:off x="493902" y="4058600"/>
            <a:ext cx="1104023" cy="807903"/>
            <a:chOff x="493902" y="4058600"/>
            <a:chExt cx="1104023" cy="807903"/>
          </a:xfrm>
        </p:grpSpPr>
        <p:sp>
          <p:nvSpPr>
            <p:cNvPr id="346" name="Google Shape;346;p29"/>
            <p:cNvSpPr/>
            <p:nvPr/>
          </p:nvSpPr>
          <p:spPr>
            <a:xfrm>
              <a:off x="507554" y="4649438"/>
              <a:ext cx="85994" cy="94602"/>
            </a:xfrm>
            <a:custGeom>
              <a:avLst/>
              <a:gdLst/>
              <a:ahLst/>
              <a:cxnLst/>
              <a:rect l="l" t="t" r="r" b="b"/>
              <a:pathLst>
                <a:path w="5694" h="6264" extrusionOk="0">
                  <a:moveTo>
                    <a:pt x="682" y="0"/>
                  </a:moveTo>
                  <a:cubicBezTo>
                    <a:pt x="682" y="0"/>
                    <a:pt x="0" y="6004"/>
                    <a:pt x="1942" y="6256"/>
                  </a:cubicBezTo>
                  <a:cubicBezTo>
                    <a:pt x="1981" y="6261"/>
                    <a:pt x="2019" y="6263"/>
                    <a:pt x="2058" y="6263"/>
                  </a:cubicBezTo>
                  <a:cubicBezTo>
                    <a:pt x="3955" y="6263"/>
                    <a:pt x="5693" y="623"/>
                    <a:pt x="5693" y="623"/>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47" name="Google Shape;347;p29"/>
            <p:cNvSpPr/>
            <p:nvPr/>
          </p:nvSpPr>
          <p:spPr>
            <a:xfrm>
              <a:off x="590162" y="4659738"/>
              <a:ext cx="85994" cy="94376"/>
            </a:xfrm>
            <a:custGeom>
              <a:avLst/>
              <a:gdLst/>
              <a:ahLst/>
              <a:cxnLst/>
              <a:rect l="l" t="t" r="r" b="b"/>
              <a:pathLst>
                <a:path w="5694" h="6249" extrusionOk="0">
                  <a:moveTo>
                    <a:pt x="683" y="0"/>
                  </a:moveTo>
                  <a:cubicBezTo>
                    <a:pt x="683" y="0"/>
                    <a:pt x="1" y="6004"/>
                    <a:pt x="1943" y="6241"/>
                  </a:cubicBezTo>
                  <a:cubicBezTo>
                    <a:pt x="1981" y="6246"/>
                    <a:pt x="2020" y="6248"/>
                    <a:pt x="2058" y="6248"/>
                  </a:cubicBezTo>
                  <a:cubicBezTo>
                    <a:pt x="3956" y="6248"/>
                    <a:pt x="5694" y="608"/>
                    <a:pt x="5694" y="608"/>
                  </a:cubicBezTo>
                  <a:lnTo>
                    <a:pt x="683"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48" name="Google Shape;348;p29"/>
            <p:cNvSpPr/>
            <p:nvPr/>
          </p:nvSpPr>
          <p:spPr>
            <a:xfrm>
              <a:off x="672785" y="4669811"/>
              <a:ext cx="85979" cy="94602"/>
            </a:xfrm>
            <a:custGeom>
              <a:avLst/>
              <a:gdLst/>
              <a:ahLst/>
              <a:cxnLst/>
              <a:rect l="l" t="t" r="r" b="b"/>
              <a:pathLst>
                <a:path w="5693" h="6264" extrusionOk="0">
                  <a:moveTo>
                    <a:pt x="682" y="0"/>
                  </a:moveTo>
                  <a:cubicBezTo>
                    <a:pt x="682" y="0"/>
                    <a:pt x="0" y="6019"/>
                    <a:pt x="1942" y="6256"/>
                  </a:cubicBezTo>
                  <a:cubicBezTo>
                    <a:pt x="1981" y="6261"/>
                    <a:pt x="2019" y="6263"/>
                    <a:pt x="2057" y="6263"/>
                  </a:cubicBezTo>
                  <a:cubicBezTo>
                    <a:pt x="3955" y="6263"/>
                    <a:pt x="5693" y="623"/>
                    <a:pt x="5693" y="623"/>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49" name="Google Shape;349;p29"/>
            <p:cNvSpPr/>
            <p:nvPr/>
          </p:nvSpPr>
          <p:spPr>
            <a:xfrm>
              <a:off x="755619" y="4680111"/>
              <a:ext cx="85994" cy="94376"/>
            </a:xfrm>
            <a:custGeom>
              <a:avLst/>
              <a:gdLst/>
              <a:ahLst/>
              <a:cxnLst/>
              <a:rect l="l" t="t" r="r" b="b"/>
              <a:pathLst>
                <a:path w="5694" h="6249" extrusionOk="0">
                  <a:moveTo>
                    <a:pt x="682" y="0"/>
                  </a:moveTo>
                  <a:cubicBezTo>
                    <a:pt x="682" y="0"/>
                    <a:pt x="0" y="6004"/>
                    <a:pt x="1942" y="6242"/>
                  </a:cubicBezTo>
                  <a:cubicBezTo>
                    <a:pt x="1981" y="6246"/>
                    <a:pt x="2019" y="6249"/>
                    <a:pt x="2058" y="6249"/>
                  </a:cubicBezTo>
                  <a:cubicBezTo>
                    <a:pt x="3955" y="6249"/>
                    <a:pt x="5693" y="608"/>
                    <a:pt x="5693" y="608"/>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50" name="Google Shape;350;p29"/>
            <p:cNvSpPr/>
            <p:nvPr/>
          </p:nvSpPr>
          <p:spPr>
            <a:xfrm>
              <a:off x="838227" y="4690184"/>
              <a:ext cx="85767" cy="94602"/>
            </a:xfrm>
            <a:custGeom>
              <a:avLst/>
              <a:gdLst/>
              <a:ahLst/>
              <a:cxnLst/>
              <a:rect l="l" t="t" r="r" b="b"/>
              <a:pathLst>
                <a:path w="5679" h="6264" extrusionOk="0">
                  <a:moveTo>
                    <a:pt x="683" y="0"/>
                  </a:moveTo>
                  <a:cubicBezTo>
                    <a:pt x="683" y="0"/>
                    <a:pt x="1" y="6019"/>
                    <a:pt x="1943" y="6256"/>
                  </a:cubicBezTo>
                  <a:cubicBezTo>
                    <a:pt x="1981" y="6261"/>
                    <a:pt x="2020" y="6263"/>
                    <a:pt x="2058" y="6263"/>
                  </a:cubicBezTo>
                  <a:cubicBezTo>
                    <a:pt x="3955" y="6263"/>
                    <a:pt x="5679" y="623"/>
                    <a:pt x="5679" y="623"/>
                  </a:cubicBezTo>
                  <a:lnTo>
                    <a:pt x="683"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51" name="Google Shape;351;p29"/>
            <p:cNvSpPr/>
            <p:nvPr/>
          </p:nvSpPr>
          <p:spPr>
            <a:xfrm>
              <a:off x="920850" y="4700483"/>
              <a:ext cx="85767" cy="94602"/>
            </a:xfrm>
            <a:custGeom>
              <a:avLst/>
              <a:gdLst/>
              <a:ahLst/>
              <a:cxnLst/>
              <a:rect l="l" t="t" r="r" b="b"/>
              <a:pathLst>
                <a:path w="5679" h="6264" extrusionOk="0">
                  <a:moveTo>
                    <a:pt x="682" y="0"/>
                  </a:moveTo>
                  <a:cubicBezTo>
                    <a:pt x="682" y="0"/>
                    <a:pt x="0" y="6004"/>
                    <a:pt x="1942" y="6256"/>
                  </a:cubicBezTo>
                  <a:cubicBezTo>
                    <a:pt x="1981" y="6261"/>
                    <a:pt x="2019" y="6263"/>
                    <a:pt x="2057" y="6263"/>
                  </a:cubicBezTo>
                  <a:cubicBezTo>
                    <a:pt x="3955" y="6263"/>
                    <a:pt x="5678" y="623"/>
                    <a:pt x="5678" y="623"/>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52" name="Google Shape;352;p29"/>
            <p:cNvSpPr/>
            <p:nvPr/>
          </p:nvSpPr>
          <p:spPr>
            <a:xfrm>
              <a:off x="1003458" y="4710783"/>
              <a:ext cx="85994" cy="94376"/>
            </a:xfrm>
            <a:custGeom>
              <a:avLst/>
              <a:gdLst/>
              <a:ahLst/>
              <a:cxnLst/>
              <a:rect l="l" t="t" r="r" b="b"/>
              <a:pathLst>
                <a:path w="5694" h="6249" extrusionOk="0">
                  <a:moveTo>
                    <a:pt x="683" y="0"/>
                  </a:moveTo>
                  <a:cubicBezTo>
                    <a:pt x="682" y="0"/>
                    <a:pt x="1" y="6004"/>
                    <a:pt x="1943" y="6242"/>
                  </a:cubicBezTo>
                  <a:cubicBezTo>
                    <a:pt x="1981" y="6246"/>
                    <a:pt x="2019" y="6249"/>
                    <a:pt x="2058" y="6249"/>
                  </a:cubicBezTo>
                  <a:cubicBezTo>
                    <a:pt x="3956" y="6249"/>
                    <a:pt x="5693" y="608"/>
                    <a:pt x="5693" y="608"/>
                  </a:cubicBezTo>
                  <a:lnTo>
                    <a:pt x="683"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53" name="Google Shape;353;p29"/>
            <p:cNvSpPr/>
            <p:nvPr/>
          </p:nvSpPr>
          <p:spPr>
            <a:xfrm>
              <a:off x="1086292" y="4721083"/>
              <a:ext cx="85767" cy="94376"/>
            </a:xfrm>
            <a:custGeom>
              <a:avLst/>
              <a:gdLst/>
              <a:ahLst/>
              <a:cxnLst/>
              <a:rect l="l" t="t" r="r" b="b"/>
              <a:pathLst>
                <a:path w="5679" h="6249" extrusionOk="0">
                  <a:moveTo>
                    <a:pt x="683" y="0"/>
                  </a:moveTo>
                  <a:lnTo>
                    <a:pt x="683" y="0"/>
                  </a:lnTo>
                  <a:cubicBezTo>
                    <a:pt x="683" y="0"/>
                    <a:pt x="1" y="6004"/>
                    <a:pt x="1943" y="6241"/>
                  </a:cubicBezTo>
                  <a:cubicBezTo>
                    <a:pt x="1981" y="6246"/>
                    <a:pt x="2020" y="6248"/>
                    <a:pt x="2058" y="6248"/>
                  </a:cubicBezTo>
                  <a:cubicBezTo>
                    <a:pt x="3955" y="6248"/>
                    <a:pt x="5679" y="608"/>
                    <a:pt x="5679" y="608"/>
                  </a:cubicBezTo>
                  <a:lnTo>
                    <a:pt x="683"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54" name="Google Shape;354;p29"/>
            <p:cNvSpPr/>
            <p:nvPr/>
          </p:nvSpPr>
          <p:spPr>
            <a:xfrm>
              <a:off x="1168915" y="4731156"/>
              <a:ext cx="85767" cy="94391"/>
            </a:xfrm>
            <a:custGeom>
              <a:avLst/>
              <a:gdLst/>
              <a:ahLst/>
              <a:cxnLst/>
              <a:rect l="l" t="t" r="r" b="b"/>
              <a:pathLst>
                <a:path w="5679" h="6250" extrusionOk="0">
                  <a:moveTo>
                    <a:pt x="682" y="0"/>
                  </a:moveTo>
                  <a:cubicBezTo>
                    <a:pt x="682" y="0"/>
                    <a:pt x="0" y="6004"/>
                    <a:pt x="1942" y="6242"/>
                  </a:cubicBezTo>
                  <a:cubicBezTo>
                    <a:pt x="1983" y="6247"/>
                    <a:pt x="2024" y="6249"/>
                    <a:pt x="2064" y="6249"/>
                  </a:cubicBezTo>
                  <a:cubicBezTo>
                    <a:pt x="3959" y="6249"/>
                    <a:pt x="5678" y="608"/>
                    <a:pt x="5678" y="608"/>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55" name="Google Shape;355;p29"/>
            <p:cNvSpPr/>
            <p:nvPr/>
          </p:nvSpPr>
          <p:spPr>
            <a:xfrm>
              <a:off x="1251523" y="4741229"/>
              <a:ext cx="85994" cy="94602"/>
            </a:xfrm>
            <a:custGeom>
              <a:avLst/>
              <a:gdLst/>
              <a:ahLst/>
              <a:cxnLst/>
              <a:rect l="l" t="t" r="r" b="b"/>
              <a:pathLst>
                <a:path w="5694" h="6264" extrusionOk="0">
                  <a:moveTo>
                    <a:pt x="682" y="0"/>
                  </a:moveTo>
                  <a:cubicBezTo>
                    <a:pt x="682" y="1"/>
                    <a:pt x="1" y="6019"/>
                    <a:pt x="1943" y="6257"/>
                  </a:cubicBezTo>
                  <a:cubicBezTo>
                    <a:pt x="1981" y="6261"/>
                    <a:pt x="2019" y="6264"/>
                    <a:pt x="2058" y="6264"/>
                  </a:cubicBezTo>
                  <a:cubicBezTo>
                    <a:pt x="3956" y="6264"/>
                    <a:pt x="5693" y="623"/>
                    <a:pt x="5693" y="623"/>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56" name="Google Shape;356;p29"/>
            <p:cNvSpPr/>
            <p:nvPr/>
          </p:nvSpPr>
          <p:spPr>
            <a:xfrm>
              <a:off x="1334131" y="4751528"/>
              <a:ext cx="85994" cy="94602"/>
            </a:xfrm>
            <a:custGeom>
              <a:avLst/>
              <a:gdLst/>
              <a:ahLst/>
              <a:cxnLst/>
              <a:rect l="l" t="t" r="r" b="b"/>
              <a:pathLst>
                <a:path w="5694" h="6264" extrusionOk="0">
                  <a:moveTo>
                    <a:pt x="683" y="0"/>
                  </a:moveTo>
                  <a:lnTo>
                    <a:pt x="683" y="0"/>
                  </a:lnTo>
                  <a:cubicBezTo>
                    <a:pt x="683" y="0"/>
                    <a:pt x="1" y="6004"/>
                    <a:pt x="1943" y="6256"/>
                  </a:cubicBezTo>
                  <a:cubicBezTo>
                    <a:pt x="1981" y="6261"/>
                    <a:pt x="2020" y="6263"/>
                    <a:pt x="2058" y="6263"/>
                  </a:cubicBezTo>
                  <a:cubicBezTo>
                    <a:pt x="3956" y="6263"/>
                    <a:pt x="5694" y="623"/>
                    <a:pt x="5694" y="623"/>
                  </a:cubicBezTo>
                  <a:lnTo>
                    <a:pt x="683"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57" name="Google Shape;357;p29"/>
            <p:cNvSpPr/>
            <p:nvPr/>
          </p:nvSpPr>
          <p:spPr>
            <a:xfrm>
              <a:off x="1416754" y="4761828"/>
              <a:ext cx="85994" cy="94376"/>
            </a:xfrm>
            <a:custGeom>
              <a:avLst/>
              <a:gdLst/>
              <a:ahLst/>
              <a:cxnLst/>
              <a:rect l="l" t="t" r="r" b="b"/>
              <a:pathLst>
                <a:path w="5694" h="6249" extrusionOk="0">
                  <a:moveTo>
                    <a:pt x="682" y="0"/>
                  </a:moveTo>
                  <a:cubicBezTo>
                    <a:pt x="682" y="0"/>
                    <a:pt x="0" y="6004"/>
                    <a:pt x="1942" y="6242"/>
                  </a:cubicBezTo>
                  <a:cubicBezTo>
                    <a:pt x="1981" y="6246"/>
                    <a:pt x="2019" y="6249"/>
                    <a:pt x="2058" y="6249"/>
                  </a:cubicBezTo>
                  <a:cubicBezTo>
                    <a:pt x="3955" y="6249"/>
                    <a:pt x="5693" y="608"/>
                    <a:pt x="5693" y="608"/>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58" name="Google Shape;358;p29"/>
            <p:cNvSpPr/>
            <p:nvPr/>
          </p:nvSpPr>
          <p:spPr>
            <a:xfrm>
              <a:off x="1499588" y="4771901"/>
              <a:ext cx="85767" cy="94602"/>
            </a:xfrm>
            <a:custGeom>
              <a:avLst/>
              <a:gdLst/>
              <a:ahLst/>
              <a:cxnLst/>
              <a:rect l="l" t="t" r="r" b="b"/>
              <a:pathLst>
                <a:path w="5679" h="6264" extrusionOk="0">
                  <a:moveTo>
                    <a:pt x="682" y="0"/>
                  </a:moveTo>
                  <a:cubicBezTo>
                    <a:pt x="682" y="1"/>
                    <a:pt x="1" y="6019"/>
                    <a:pt x="1943" y="6257"/>
                  </a:cubicBezTo>
                  <a:cubicBezTo>
                    <a:pt x="1981" y="6261"/>
                    <a:pt x="2019" y="6264"/>
                    <a:pt x="2058" y="6264"/>
                  </a:cubicBezTo>
                  <a:cubicBezTo>
                    <a:pt x="3955" y="6264"/>
                    <a:pt x="5678" y="623"/>
                    <a:pt x="5678" y="623"/>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59" name="Google Shape;359;p29"/>
            <p:cNvSpPr/>
            <p:nvPr/>
          </p:nvSpPr>
          <p:spPr>
            <a:xfrm>
              <a:off x="493902" y="4064686"/>
              <a:ext cx="1104023" cy="727412"/>
            </a:xfrm>
            <a:custGeom>
              <a:avLst/>
              <a:gdLst/>
              <a:ahLst/>
              <a:cxnLst/>
              <a:rect l="l" t="t" r="r" b="b"/>
              <a:pathLst>
                <a:path w="73102" h="48165" extrusionOk="0">
                  <a:moveTo>
                    <a:pt x="33223" y="3210"/>
                  </a:moveTo>
                  <a:cubicBezTo>
                    <a:pt x="33311" y="3210"/>
                    <a:pt x="33400" y="3216"/>
                    <a:pt x="33490" y="3230"/>
                  </a:cubicBezTo>
                  <a:lnTo>
                    <a:pt x="49204" y="5157"/>
                  </a:lnTo>
                  <a:cubicBezTo>
                    <a:pt x="50182" y="5290"/>
                    <a:pt x="50864" y="6165"/>
                    <a:pt x="50746" y="7143"/>
                  </a:cubicBezTo>
                  <a:cubicBezTo>
                    <a:pt x="50636" y="8049"/>
                    <a:pt x="49866" y="8713"/>
                    <a:pt x="48976" y="8713"/>
                  </a:cubicBezTo>
                  <a:cubicBezTo>
                    <a:pt x="48905" y="8713"/>
                    <a:pt x="48832" y="8709"/>
                    <a:pt x="48759" y="8700"/>
                  </a:cubicBezTo>
                  <a:lnTo>
                    <a:pt x="33045" y="6758"/>
                  </a:lnTo>
                  <a:cubicBezTo>
                    <a:pt x="32052" y="6654"/>
                    <a:pt x="31340" y="5750"/>
                    <a:pt x="31459" y="4757"/>
                  </a:cubicBezTo>
                  <a:cubicBezTo>
                    <a:pt x="31580" y="3867"/>
                    <a:pt x="32339" y="3210"/>
                    <a:pt x="33223" y="3210"/>
                  </a:cubicBezTo>
                  <a:close/>
                  <a:moveTo>
                    <a:pt x="33214" y="1"/>
                  </a:moveTo>
                  <a:cubicBezTo>
                    <a:pt x="29921" y="1"/>
                    <a:pt x="27318" y="2996"/>
                    <a:pt x="27915" y="6343"/>
                  </a:cubicBezTo>
                  <a:lnTo>
                    <a:pt x="30925" y="23451"/>
                  </a:lnTo>
                  <a:lnTo>
                    <a:pt x="15759" y="25541"/>
                  </a:lnTo>
                  <a:cubicBezTo>
                    <a:pt x="8495" y="26549"/>
                    <a:pt x="2402" y="31545"/>
                    <a:pt x="15" y="38483"/>
                  </a:cubicBezTo>
                  <a:lnTo>
                    <a:pt x="0" y="38528"/>
                  </a:lnTo>
                  <a:cubicBezTo>
                    <a:pt x="0" y="38528"/>
                    <a:pt x="14558" y="43983"/>
                    <a:pt x="36455" y="46681"/>
                  </a:cubicBezTo>
                  <a:cubicBezTo>
                    <a:pt x="45752" y="47833"/>
                    <a:pt x="53760" y="48165"/>
                    <a:pt x="59899" y="48165"/>
                  </a:cubicBezTo>
                  <a:cubicBezTo>
                    <a:pt x="68218" y="48165"/>
                    <a:pt x="73102" y="47556"/>
                    <a:pt x="73102" y="47556"/>
                  </a:cubicBezTo>
                  <a:cubicBezTo>
                    <a:pt x="72464" y="40218"/>
                    <a:pt x="67765" y="33873"/>
                    <a:pt x="60930" y="31145"/>
                  </a:cubicBezTo>
                  <a:lnTo>
                    <a:pt x="46743" y="25482"/>
                  </a:lnTo>
                  <a:lnTo>
                    <a:pt x="53844" y="9545"/>
                  </a:lnTo>
                  <a:cubicBezTo>
                    <a:pt x="55327" y="6239"/>
                    <a:pt x="53192" y="2429"/>
                    <a:pt x="49589" y="1984"/>
                  </a:cubicBezTo>
                  <a:lnTo>
                    <a:pt x="33890" y="42"/>
                  </a:lnTo>
                  <a:cubicBezTo>
                    <a:pt x="33662" y="14"/>
                    <a:pt x="33436" y="1"/>
                    <a:pt x="3321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60" name="Google Shape;360;p29"/>
            <p:cNvSpPr/>
            <p:nvPr/>
          </p:nvSpPr>
          <p:spPr>
            <a:xfrm>
              <a:off x="507551" y="4585400"/>
              <a:ext cx="1077779" cy="162790"/>
            </a:xfrm>
            <a:custGeom>
              <a:avLst/>
              <a:gdLst/>
              <a:ahLst/>
              <a:cxnLst/>
              <a:rect l="l" t="t" r="r" b="b"/>
              <a:pathLst>
                <a:path w="77832" h="10779" fill="none" extrusionOk="0">
                  <a:moveTo>
                    <a:pt x="1" y="0"/>
                  </a:moveTo>
                  <a:cubicBezTo>
                    <a:pt x="1" y="0"/>
                    <a:pt x="23202" y="6849"/>
                    <a:pt x="39139" y="8806"/>
                  </a:cubicBezTo>
                  <a:cubicBezTo>
                    <a:pt x="55075" y="10778"/>
                    <a:pt x="77832" y="9725"/>
                    <a:pt x="77832" y="9725"/>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61" name="Google Shape;361;p29"/>
            <p:cNvSpPr/>
            <p:nvPr/>
          </p:nvSpPr>
          <p:spPr>
            <a:xfrm>
              <a:off x="493902" y="4058600"/>
              <a:ext cx="1104023" cy="752074"/>
            </a:xfrm>
            <a:custGeom>
              <a:avLst/>
              <a:gdLst/>
              <a:ahLst/>
              <a:cxnLst/>
              <a:rect l="l" t="t" r="r" b="b"/>
              <a:pathLst>
                <a:path w="73102" h="49798" fill="none" extrusionOk="0">
                  <a:moveTo>
                    <a:pt x="73102" y="47959"/>
                  </a:moveTo>
                  <a:lnTo>
                    <a:pt x="73102" y="47959"/>
                  </a:lnTo>
                  <a:cubicBezTo>
                    <a:pt x="73102" y="47959"/>
                    <a:pt x="58351" y="49797"/>
                    <a:pt x="36455" y="47084"/>
                  </a:cubicBezTo>
                  <a:cubicBezTo>
                    <a:pt x="14558" y="44386"/>
                    <a:pt x="0" y="38931"/>
                    <a:pt x="0" y="38931"/>
                  </a:cubicBezTo>
                  <a:lnTo>
                    <a:pt x="15" y="38886"/>
                  </a:lnTo>
                  <a:cubicBezTo>
                    <a:pt x="2402" y="31948"/>
                    <a:pt x="8495" y="26952"/>
                    <a:pt x="15759" y="25944"/>
                  </a:cubicBezTo>
                  <a:lnTo>
                    <a:pt x="30925" y="23854"/>
                  </a:lnTo>
                  <a:lnTo>
                    <a:pt x="27915" y="6746"/>
                  </a:lnTo>
                  <a:cubicBezTo>
                    <a:pt x="27278" y="3173"/>
                    <a:pt x="30287" y="1"/>
                    <a:pt x="33890" y="445"/>
                  </a:cubicBezTo>
                  <a:lnTo>
                    <a:pt x="49589" y="2387"/>
                  </a:lnTo>
                  <a:cubicBezTo>
                    <a:pt x="53192" y="2832"/>
                    <a:pt x="55327" y="6642"/>
                    <a:pt x="53844" y="9948"/>
                  </a:cubicBezTo>
                  <a:lnTo>
                    <a:pt x="46743" y="25885"/>
                  </a:lnTo>
                  <a:lnTo>
                    <a:pt x="60930" y="31548"/>
                  </a:lnTo>
                  <a:cubicBezTo>
                    <a:pt x="67765" y="34276"/>
                    <a:pt x="72464" y="40621"/>
                    <a:pt x="73102" y="47959"/>
                  </a:cubicBezTo>
                  <a:close/>
                  <a:moveTo>
                    <a:pt x="33045" y="7161"/>
                  </a:moveTo>
                  <a:lnTo>
                    <a:pt x="48759" y="9103"/>
                  </a:lnTo>
                  <a:cubicBezTo>
                    <a:pt x="49738" y="9222"/>
                    <a:pt x="50627" y="8525"/>
                    <a:pt x="50746" y="7546"/>
                  </a:cubicBezTo>
                  <a:cubicBezTo>
                    <a:pt x="50864" y="6568"/>
                    <a:pt x="50182" y="5693"/>
                    <a:pt x="49204" y="5560"/>
                  </a:cubicBezTo>
                  <a:lnTo>
                    <a:pt x="33490" y="3633"/>
                  </a:lnTo>
                  <a:cubicBezTo>
                    <a:pt x="32496" y="3484"/>
                    <a:pt x="31592" y="4181"/>
                    <a:pt x="31459" y="5160"/>
                  </a:cubicBezTo>
                  <a:cubicBezTo>
                    <a:pt x="31340" y="6153"/>
                    <a:pt x="32052" y="7057"/>
                    <a:pt x="33045" y="7161"/>
                  </a:cubicBez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sp>
        <p:nvSpPr>
          <p:cNvPr id="362" name="Google Shape;362;p29"/>
          <p:cNvSpPr/>
          <p:nvPr/>
        </p:nvSpPr>
        <p:spPr>
          <a:xfrm>
            <a:off x="8338914" y="2561996"/>
            <a:ext cx="420876" cy="420876"/>
          </a:xfrm>
          <a:custGeom>
            <a:avLst/>
            <a:gdLst/>
            <a:ahLst/>
            <a:cxnLst/>
            <a:rect l="l" t="t" r="r" b="b"/>
            <a:pathLst>
              <a:path w="3328" h="3328" extrusionOk="0">
                <a:moveTo>
                  <a:pt x="1667" y="1"/>
                </a:moveTo>
                <a:cubicBezTo>
                  <a:pt x="1667" y="917"/>
                  <a:pt x="922" y="1661"/>
                  <a:pt x="1" y="1661"/>
                </a:cubicBezTo>
                <a:cubicBezTo>
                  <a:pt x="922" y="1661"/>
                  <a:pt x="1667" y="2406"/>
                  <a:pt x="1667" y="3328"/>
                </a:cubicBezTo>
                <a:cubicBezTo>
                  <a:pt x="1667" y="2406"/>
                  <a:pt x="2412" y="1661"/>
                  <a:pt x="3328" y="1661"/>
                </a:cubicBezTo>
                <a:cubicBezTo>
                  <a:pt x="2412" y="1661"/>
                  <a:pt x="1667" y="917"/>
                  <a:pt x="1667"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63" name="Google Shape;363;p29"/>
          <p:cNvSpPr/>
          <p:nvPr/>
        </p:nvSpPr>
        <p:spPr>
          <a:xfrm>
            <a:off x="353218" y="3968273"/>
            <a:ext cx="240871" cy="228424"/>
          </a:xfrm>
          <a:custGeom>
            <a:avLst/>
            <a:gdLst/>
            <a:ahLst/>
            <a:cxnLst/>
            <a:rect l="l" t="t" r="r" b="b"/>
            <a:pathLst>
              <a:path w="2148" h="2037" extrusionOk="0">
                <a:moveTo>
                  <a:pt x="1077" y="1"/>
                </a:moveTo>
                <a:lnTo>
                  <a:pt x="746" y="668"/>
                </a:lnTo>
                <a:lnTo>
                  <a:pt x="1" y="779"/>
                </a:lnTo>
                <a:lnTo>
                  <a:pt x="536" y="1303"/>
                </a:lnTo>
                <a:lnTo>
                  <a:pt x="409" y="2037"/>
                </a:lnTo>
                <a:lnTo>
                  <a:pt x="1077" y="1689"/>
                </a:lnTo>
                <a:lnTo>
                  <a:pt x="1739" y="2037"/>
                </a:lnTo>
                <a:lnTo>
                  <a:pt x="1612" y="1303"/>
                </a:lnTo>
                <a:lnTo>
                  <a:pt x="2147" y="779"/>
                </a:lnTo>
                <a:lnTo>
                  <a:pt x="1408" y="668"/>
                </a:lnTo>
                <a:lnTo>
                  <a:pt x="1077" y="1"/>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64" name="Google Shape;364;p29"/>
          <p:cNvSpPr/>
          <p:nvPr/>
        </p:nvSpPr>
        <p:spPr>
          <a:xfrm>
            <a:off x="7537667" y="4245475"/>
            <a:ext cx="1192807" cy="406162"/>
          </a:xfrm>
          <a:custGeom>
            <a:avLst/>
            <a:gdLst/>
            <a:ahLst/>
            <a:cxnLst/>
            <a:rect l="l" t="t" r="r" b="b"/>
            <a:pathLst>
              <a:path w="10637" h="3622" extrusionOk="0">
                <a:moveTo>
                  <a:pt x="6727" y="0"/>
                </a:moveTo>
                <a:cubicBezTo>
                  <a:pt x="5655" y="0"/>
                  <a:pt x="4613" y="770"/>
                  <a:pt x="4331" y="1812"/>
                </a:cubicBezTo>
                <a:cubicBezTo>
                  <a:pt x="4046" y="1524"/>
                  <a:pt x="3687" y="1391"/>
                  <a:pt x="3332" y="1391"/>
                </a:cubicBezTo>
                <a:cubicBezTo>
                  <a:pt x="2711" y="1391"/>
                  <a:pt x="2106" y="1799"/>
                  <a:pt x="1947" y="2491"/>
                </a:cubicBezTo>
                <a:cubicBezTo>
                  <a:pt x="1783" y="2342"/>
                  <a:pt x="1568" y="2275"/>
                  <a:pt x="1346" y="2275"/>
                </a:cubicBezTo>
                <a:cubicBezTo>
                  <a:pt x="1084" y="2275"/>
                  <a:pt x="813" y="2368"/>
                  <a:pt x="607" y="2529"/>
                </a:cubicBezTo>
                <a:cubicBezTo>
                  <a:pt x="226" y="2827"/>
                  <a:pt x="127" y="3153"/>
                  <a:pt x="0" y="3622"/>
                </a:cubicBezTo>
                <a:lnTo>
                  <a:pt x="10637" y="3622"/>
                </a:lnTo>
                <a:cubicBezTo>
                  <a:pt x="10581" y="3208"/>
                  <a:pt x="10581" y="2838"/>
                  <a:pt x="10283" y="2546"/>
                </a:cubicBezTo>
                <a:cubicBezTo>
                  <a:pt x="10089" y="2358"/>
                  <a:pt x="9812" y="2239"/>
                  <a:pt x="9543" y="2239"/>
                </a:cubicBezTo>
                <a:cubicBezTo>
                  <a:pt x="9400" y="2239"/>
                  <a:pt x="9260" y="2273"/>
                  <a:pt x="9136" y="2347"/>
                </a:cubicBezTo>
                <a:cubicBezTo>
                  <a:pt x="9092" y="1189"/>
                  <a:pt x="8115" y="141"/>
                  <a:pt x="6968" y="14"/>
                </a:cubicBezTo>
                <a:cubicBezTo>
                  <a:pt x="6888" y="5"/>
                  <a:pt x="6807" y="0"/>
                  <a:pt x="6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65" name="Google Shape;365;p29"/>
          <p:cNvSpPr txBox="1">
            <a:spLocks noGrp="1"/>
          </p:cNvSpPr>
          <p:nvPr>
            <p:ph type="title" idx="2"/>
          </p:nvPr>
        </p:nvSpPr>
        <p:spPr>
          <a:xfrm>
            <a:off x="1592000" y="1480883"/>
            <a:ext cx="734700" cy="447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01</a:t>
            </a:r>
            <a:endParaRPr>
              <a:cs typeface="B Nazanin" panose="00000400000000000000" pitchFamily="2" charset="-78"/>
            </a:endParaRPr>
          </a:p>
        </p:txBody>
      </p:sp>
      <p:sp>
        <p:nvSpPr>
          <p:cNvPr id="366" name="Google Shape;366;p29"/>
          <p:cNvSpPr txBox="1">
            <a:spLocks noGrp="1"/>
          </p:cNvSpPr>
          <p:nvPr>
            <p:ph type="title" idx="3"/>
          </p:nvPr>
        </p:nvSpPr>
        <p:spPr>
          <a:xfrm>
            <a:off x="1592000" y="2914291"/>
            <a:ext cx="734700" cy="447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04</a:t>
            </a:r>
            <a:endParaRPr>
              <a:cs typeface="B Nazanin" panose="00000400000000000000" pitchFamily="2" charset="-78"/>
            </a:endParaRPr>
          </a:p>
        </p:txBody>
      </p:sp>
      <p:sp>
        <p:nvSpPr>
          <p:cNvPr id="367" name="Google Shape;367;p29"/>
          <p:cNvSpPr txBox="1">
            <a:spLocks noGrp="1"/>
          </p:cNvSpPr>
          <p:nvPr>
            <p:ph type="title" idx="4"/>
          </p:nvPr>
        </p:nvSpPr>
        <p:spPr>
          <a:xfrm>
            <a:off x="3815400" y="1480883"/>
            <a:ext cx="734700" cy="447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02</a:t>
            </a:r>
            <a:endParaRPr>
              <a:cs typeface="B Nazanin" panose="00000400000000000000" pitchFamily="2" charset="-78"/>
            </a:endParaRPr>
          </a:p>
        </p:txBody>
      </p:sp>
      <p:sp>
        <p:nvSpPr>
          <p:cNvPr id="368" name="Google Shape;368;p29"/>
          <p:cNvSpPr txBox="1">
            <a:spLocks noGrp="1"/>
          </p:cNvSpPr>
          <p:nvPr>
            <p:ph type="title" idx="5"/>
          </p:nvPr>
        </p:nvSpPr>
        <p:spPr>
          <a:xfrm>
            <a:off x="3815400" y="2914291"/>
            <a:ext cx="734700" cy="447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05</a:t>
            </a:r>
            <a:endParaRPr>
              <a:cs typeface="B Nazanin" panose="00000400000000000000" pitchFamily="2" charset="-78"/>
            </a:endParaRPr>
          </a:p>
        </p:txBody>
      </p:sp>
      <p:sp>
        <p:nvSpPr>
          <p:cNvPr id="369" name="Google Shape;369;p29"/>
          <p:cNvSpPr txBox="1">
            <a:spLocks noGrp="1"/>
          </p:cNvSpPr>
          <p:nvPr>
            <p:ph type="title" idx="6"/>
          </p:nvPr>
        </p:nvSpPr>
        <p:spPr>
          <a:xfrm>
            <a:off x="6286075" y="1480883"/>
            <a:ext cx="734700" cy="447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03</a:t>
            </a:r>
            <a:endParaRPr>
              <a:cs typeface="B Nazanin" panose="00000400000000000000" pitchFamily="2" charset="-78"/>
            </a:endParaRPr>
          </a:p>
        </p:txBody>
      </p:sp>
      <p:sp>
        <p:nvSpPr>
          <p:cNvPr id="370" name="Google Shape;370;p29"/>
          <p:cNvSpPr txBox="1">
            <a:spLocks noGrp="1"/>
          </p:cNvSpPr>
          <p:nvPr>
            <p:ph type="title" idx="7"/>
          </p:nvPr>
        </p:nvSpPr>
        <p:spPr>
          <a:xfrm>
            <a:off x="6286075" y="2914291"/>
            <a:ext cx="734700" cy="447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06</a:t>
            </a:r>
            <a:endParaRPr>
              <a:cs typeface="B Nazanin" panose="00000400000000000000" pitchFamily="2" charset="-78"/>
            </a:endParaRPr>
          </a:p>
        </p:txBody>
      </p:sp>
      <p:sp>
        <p:nvSpPr>
          <p:cNvPr id="371" name="Google Shape;371;p29"/>
          <p:cNvSpPr txBox="1">
            <a:spLocks noGrp="1"/>
          </p:cNvSpPr>
          <p:nvPr>
            <p:ph type="subTitle" idx="1"/>
          </p:nvPr>
        </p:nvSpPr>
        <p:spPr>
          <a:xfrm>
            <a:off x="1197950" y="1984400"/>
            <a:ext cx="1522800" cy="6789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درباره ما</a:t>
            </a:r>
            <a:endParaRPr dirty="0">
              <a:cs typeface="B Nazanin" panose="00000400000000000000" pitchFamily="2" charset="-78"/>
            </a:endParaRPr>
          </a:p>
        </p:txBody>
      </p:sp>
      <p:sp>
        <p:nvSpPr>
          <p:cNvPr id="372" name="Google Shape;372;p29"/>
          <p:cNvSpPr txBox="1">
            <a:spLocks noGrp="1"/>
          </p:cNvSpPr>
          <p:nvPr>
            <p:ph type="subTitle" idx="8"/>
          </p:nvPr>
        </p:nvSpPr>
        <p:spPr>
          <a:xfrm>
            <a:off x="3419250" y="1984400"/>
            <a:ext cx="1527000" cy="6789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تحلیل بازار</a:t>
            </a:r>
            <a:endParaRPr lang="en-US" dirty="0">
              <a:cs typeface="B Nazanin" panose="00000400000000000000" pitchFamily="2" charset="-78"/>
            </a:endParaRPr>
          </a:p>
        </p:txBody>
      </p:sp>
      <p:sp>
        <p:nvSpPr>
          <p:cNvPr id="373" name="Google Shape;373;p29"/>
          <p:cNvSpPr txBox="1">
            <a:spLocks noGrp="1"/>
          </p:cNvSpPr>
          <p:nvPr>
            <p:ph type="subTitle" idx="9"/>
          </p:nvPr>
        </p:nvSpPr>
        <p:spPr>
          <a:xfrm>
            <a:off x="5889925" y="1984400"/>
            <a:ext cx="1527000" cy="6789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اهداف و استراتژی</a:t>
            </a:r>
            <a:endParaRPr dirty="0">
              <a:cs typeface="B Nazanin" panose="00000400000000000000" pitchFamily="2" charset="-78"/>
            </a:endParaRPr>
          </a:p>
        </p:txBody>
      </p:sp>
      <p:sp>
        <p:nvSpPr>
          <p:cNvPr id="374" name="Google Shape;374;p29"/>
          <p:cNvSpPr txBox="1">
            <a:spLocks noGrp="1"/>
          </p:cNvSpPr>
          <p:nvPr>
            <p:ph type="subTitle" idx="13"/>
          </p:nvPr>
        </p:nvSpPr>
        <p:spPr>
          <a:xfrm>
            <a:off x="1197950" y="3417950"/>
            <a:ext cx="1522800" cy="6789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برنامه محتوا</a:t>
            </a:r>
            <a:endParaRPr dirty="0">
              <a:cs typeface="B Nazanin" panose="00000400000000000000" pitchFamily="2" charset="-78"/>
            </a:endParaRPr>
          </a:p>
        </p:txBody>
      </p:sp>
      <p:sp>
        <p:nvSpPr>
          <p:cNvPr id="375" name="Google Shape;375;p29"/>
          <p:cNvSpPr txBox="1">
            <a:spLocks noGrp="1"/>
          </p:cNvSpPr>
          <p:nvPr>
            <p:ph type="subTitle" idx="14"/>
          </p:nvPr>
        </p:nvSpPr>
        <p:spPr>
          <a:xfrm>
            <a:off x="3419250" y="3417950"/>
            <a:ext cx="1527000" cy="6789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بودجه</a:t>
            </a:r>
            <a:endParaRPr dirty="0">
              <a:cs typeface="B Nazanin" panose="00000400000000000000" pitchFamily="2" charset="-78"/>
            </a:endParaRPr>
          </a:p>
        </p:txBody>
      </p:sp>
      <p:sp>
        <p:nvSpPr>
          <p:cNvPr id="376" name="Google Shape;376;p29"/>
          <p:cNvSpPr txBox="1">
            <a:spLocks noGrp="1"/>
          </p:cNvSpPr>
          <p:nvPr>
            <p:ph type="subTitle" idx="15"/>
          </p:nvPr>
        </p:nvSpPr>
        <p:spPr>
          <a:xfrm>
            <a:off x="5889925" y="3417950"/>
            <a:ext cx="1527000" cy="6789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نمای کلی </a:t>
            </a:r>
            <a:r>
              <a:rPr lang="en-US" dirty="0">
                <a:cs typeface="B Nazanin" panose="00000400000000000000" pitchFamily="2" charset="-78"/>
              </a:rPr>
              <a:t>KPI</a:t>
            </a:r>
            <a:endParaRPr dirty="0">
              <a:cs typeface="B Nazanin" panose="00000400000000000000" pitchFamily="2" charset="-78"/>
            </a:endParaRPr>
          </a:p>
        </p:txBody>
      </p:sp>
      <p:sp>
        <p:nvSpPr>
          <p:cNvPr id="377" name="Google Shape;377;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فهرست مطالب</a:t>
            </a:r>
            <a:endParaRPr dirty="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منابع جایگزین</a:t>
            </a:r>
            <a:endParaRPr dirty="0">
              <a:cs typeface="B Nazanin" panose="00000400000000000000" pitchFamily="2" charset="-78"/>
            </a:endParaRPr>
          </a:p>
        </p:txBody>
      </p:sp>
      <p:sp>
        <p:nvSpPr>
          <p:cNvPr id="1059" name="Google Shape;1059;p47"/>
          <p:cNvSpPr txBox="1"/>
          <p:nvPr/>
        </p:nvSpPr>
        <p:spPr>
          <a:xfrm>
            <a:off x="-209553" y="1199534"/>
            <a:ext cx="7704000" cy="1536000"/>
          </a:xfrm>
          <a:prstGeom prst="rect">
            <a:avLst/>
          </a:prstGeom>
          <a:noFill/>
          <a:ln>
            <a:noFill/>
          </a:ln>
        </p:spPr>
        <p:txBody>
          <a:bodyPr spcFirstLastPara="1" wrap="square" lIns="91425" tIns="91425" rIns="91425" bIns="91425" anchor="t" anchorCtr="0">
            <a:noAutofit/>
          </a:bodyPr>
          <a:lstStyle/>
          <a:p>
            <a:pPr lvl="0" algn="r" rtl="1"/>
            <a:r>
              <a:rPr lang="fa-IR" sz="1200" dirty="0">
                <a:solidFill>
                  <a:srgbClr val="191919"/>
                </a:solidFill>
                <a:latin typeface="Sora"/>
                <a:ea typeface="Sora"/>
                <a:cs typeface="B Nazanin" panose="00000400000000000000" pitchFamily="2" charset="-78"/>
                <a:sym typeface="Sora"/>
              </a:rPr>
              <a:t>در اینجا مجموعه ای از منابع جایگزین وجود دارد که سبک آنها با این الگو مطابقت دارد:</a:t>
            </a:r>
          </a:p>
          <a:p>
            <a:pPr lvl="0" algn="r" rtl="1"/>
            <a:r>
              <a:rPr lang="fa-IR" sz="3200" dirty="0">
                <a:solidFill>
                  <a:srgbClr val="191919"/>
                </a:solidFill>
                <a:latin typeface="Sora"/>
                <a:ea typeface="Sora"/>
                <a:cs typeface="B Nazanin" panose="00000400000000000000" pitchFamily="2" charset="-78"/>
                <a:sym typeface="Sora"/>
              </a:rPr>
              <a:t>بردارها</a:t>
            </a:r>
          </a:p>
          <a:p>
            <a:pPr lvl="0" algn="r" rtl="1"/>
            <a:r>
              <a:rPr lang="fa-IR" sz="1200" dirty="0">
                <a:solidFill>
                  <a:srgbClr val="191919"/>
                </a:solidFill>
                <a:latin typeface="Sora"/>
                <a:ea typeface="Sora"/>
                <a:cs typeface="B Nazanin" panose="00000400000000000000" pitchFamily="2" charset="-78"/>
                <a:sym typeface="Sora"/>
              </a:rPr>
              <a:t>طراحی الگوی آرایشگری با دست</a:t>
            </a:r>
          </a:p>
          <a:p>
            <a:pPr lvl="0" algn="r" rtl="1"/>
            <a:r>
              <a:rPr lang="fa-IR" sz="1200" dirty="0">
                <a:solidFill>
                  <a:srgbClr val="191919"/>
                </a:solidFill>
                <a:latin typeface="Sora"/>
                <a:ea typeface="Sora"/>
                <a:cs typeface="B Nazanin" panose="00000400000000000000" pitchFamily="2" charset="-78"/>
                <a:sym typeface="Sora"/>
              </a:rPr>
              <a:t>بنر افقی آرایشگاه زنانه کشیده شده با دست</a:t>
            </a:r>
            <a:endParaRPr sz="1200" dirty="0">
              <a:solidFill>
                <a:srgbClr val="191919"/>
              </a:solidFill>
              <a:latin typeface="Sora"/>
              <a:ea typeface="Sora"/>
              <a:cs typeface="B Nazanin" panose="00000400000000000000" pitchFamily="2" charset="-78"/>
              <a:sym typeface="Sora"/>
            </a:endParaRPr>
          </a:p>
        </p:txBody>
      </p:sp>
      <p:grpSp>
        <p:nvGrpSpPr>
          <p:cNvPr id="1060" name="Google Shape;1060;p47"/>
          <p:cNvGrpSpPr/>
          <p:nvPr/>
        </p:nvGrpSpPr>
        <p:grpSpPr>
          <a:xfrm>
            <a:off x="3217372" y="3033808"/>
            <a:ext cx="2693594" cy="2241903"/>
            <a:chOff x="3217452" y="2470950"/>
            <a:chExt cx="3369941" cy="2804833"/>
          </a:xfrm>
        </p:grpSpPr>
        <p:sp>
          <p:nvSpPr>
            <p:cNvPr id="1061" name="Google Shape;1061;p47"/>
            <p:cNvSpPr/>
            <p:nvPr/>
          </p:nvSpPr>
          <p:spPr>
            <a:xfrm>
              <a:off x="3217452" y="2476659"/>
              <a:ext cx="3369941" cy="2762014"/>
            </a:xfrm>
            <a:custGeom>
              <a:avLst/>
              <a:gdLst/>
              <a:ahLst/>
              <a:cxnLst/>
              <a:rect l="l" t="t" r="r" b="b"/>
              <a:pathLst>
                <a:path w="187115" h="153360" extrusionOk="0">
                  <a:moveTo>
                    <a:pt x="79737" y="0"/>
                  </a:moveTo>
                  <a:cubicBezTo>
                    <a:pt x="76834" y="0"/>
                    <a:pt x="73984" y="645"/>
                    <a:pt x="71877" y="2590"/>
                  </a:cubicBezTo>
                  <a:cubicBezTo>
                    <a:pt x="70149" y="4187"/>
                    <a:pt x="69128" y="6517"/>
                    <a:pt x="67242" y="7879"/>
                  </a:cubicBezTo>
                  <a:cubicBezTo>
                    <a:pt x="63760" y="10393"/>
                    <a:pt x="58837" y="8795"/>
                    <a:pt x="54674" y="9843"/>
                  </a:cubicBezTo>
                  <a:cubicBezTo>
                    <a:pt x="51008" y="10759"/>
                    <a:pt x="48128" y="13718"/>
                    <a:pt x="46373" y="17096"/>
                  </a:cubicBezTo>
                  <a:cubicBezTo>
                    <a:pt x="44645" y="20500"/>
                    <a:pt x="43886" y="24296"/>
                    <a:pt x="43100" y="28041"/>
                  </a:cubicBezTo>
                  <a:cubicBezTo>
                    <a:pt x="39173" y="28748"/>
                    <a:pt x="35324" y="27386"/>
                    <a:pt x="32862" y="30554"/>
                  </a:cubicBezTo>
                  <a:cubicBezTo>
                    <a:pt x="32024" y="31628"/>
                    <a:pt x="31736" y="33042"/>
                    <a:pt x="31501" y="34377"/>
                  </a:cubicBezTo>
                  <a:cubicBezTo>
                    <a:pt x="30794" y="38410"/>
                    <a:pt x="30322" y="42495"/>
                    <a:pt x="30061" y="46579"/>
                  </a:cubicBezTo>
                  <a:cubicBezTo>
                    <a:pt x="26630" y="46867"/>
                    <a:pt x="22650" y="47522"/>
                    <a:pt x="21001" y="50586"/>
                  </a:cubicBezTo>
                  <a:cubicBezTo>
                    <a:pt x="20241" y="51973"/>
                    <a:pt x="20137" y="53623"/>
                    <a:pt x="20058" y="55194"/>
                  </a:cubicBezTo>
                  <a:cubicBezTo>
                    <a:pt x="19875" y="58781"/>
                    <a:pt x="19692" y="62368"/>
                    <a:pt x="19508" y="65982"/>
                  </a:cubicBezTo>
                  <a:cubicBezTo>
                    <a:pt x="19456" y="67239"/>
                    <a:pt x="19377" y="68574"/>
                    <a:pt x="18801" y="69700"/>
                  </a:cubicBezTo>
                  <a:cubicBezTo>
                    <a:pt x="17047" y="73156"/>
                    <a:pt x="11915" y="72999"/>
                    <a:pt x="9165" y="75696"/>
                  </a:cubicBezTo>
                  <a:cubicBezTo>
                    <a:pt x="7228" y="77608"/>
                    <a:pt x="6783" y="80619"/>
                    <a:pt x="7097" y="83316"/>
                  </a:cubicBezTo>
                  <a:cubicBezTo>
                    <a:pt x="7385" y="86013"/>
                    <a:pt x="8328" y="88631"/>
                    <a:pt x="8694" y="91328"/>
                  </a:cubicBezTo>
                  <a:cubicBezTo>
                    <a:pt x="8799" y="92035"/>
                    <a:pt x="8825" y="92769"/>
                    <a:pt x="8485" y="93371"/>
                  </a:cubicBezTo>
                  <a:cubicBezTo>
                    <a:pt x="8066" y="94078"/>
                    <a:pt x="7202" y="94340"/>
                    <a:pt x="6495" y="94706"/>
                  </a:cubicBezTo>
                  <a:cubicBezTo>
                    <a:pt x="3012" y="96434"/>
                    <a:pt x="1729" y="101017"/>
                    <a:pt x="2541" y="104840"/>
                  </a:cubicBezTo>
                  <a:cubicBezTo>
                    <a:pt x="3326" y="108662"/>
                    <a:pt x="5761" y="111935"/>
                    <a:pt x="8092" y="115051"/>
                  </a:cubicBezTo>
                  <a:cubicBezTo>
                    <a:pt x="4400" y="116413"/>
                    <a:pt x="1" y="118874"/>
                    <a:pt x="368" y="122828"/>
                  </a:cubicBezTo>
                  <a:cubicBezTo>
                    <a:pt x="498" y="124242"/>
                    <a:pt x="1258" y="125499"/>
                    <a:pt x="1991" y="126703"/>
                  </a:cubicBezTo>
                  <a:cubicBezTo>
                    <a:pt x="3457" y="129034"/>
                    <a:pt x="4924" y="131338"/>
                    <a:pt x="6364" y="133669"/>
                  </a:cubicBezTo>
                  <a:cubicBezTo>
                    <a:pt x="6704" y="134114"/>
                    <a:pt x="6914" y="134611"/>
                    <a:pt x="6992" y="135161"/>
                  </a:cubicBezTo>
                  <a:cubicBezTo>
                    <a:pt x="7071" y="136889"/>
                    <a:pt x="4793" y="137544"/>
                    <a:pt x="3745" y="138879"/>
                  </a:cubicBezTo>
                  <a:cubicBezTo>
                    <a:pt x="2069" y="141000"/>
                    <a:pt x="3824" y="144090"/>
                    <a:pt x="5604" y="146080"/>
                  </a:cubicBezTo>
                  <a:cubicBezTo>
                    <a:pt x="7935" y="148672"/>
                    <a:pt x="10448" y="151107"/>
                    <a:pt x="13119" y="153359"/>
                  </a:cubicBezTo>
                  <a:lnTo>
                    <a:pt x="174022" y="153333"/>
                  </a:lnTo>
                  <a:cubicBezTo>
                    <a:pt x="176693" y="151107"/>
                    <a:pt x="179181" y="148672"/>
                    <a:pt x="181511" y="146080"/>
                  </a:cubicBezTo>
                  <a:cubicBezTo>
                    <a:pt x="183318" y="144090"/>
                    <a:pt x="185046" y="141000"/>
                    <a:pt x="183370" y="138879"/>
                  </a:cubicBezTo>
                  <a:cubicBezTo>
                    <a:pt x="182323" y="137544"/>
                    <a:pt x="180045" y="136863"/>
                    <a:pt x="180149" y="135161"/>
                  </a:cubicBezTo>
                  <a:cubicBezTo>
                    <a:pt x="180228" y="134611"/>
                    <a:pt x="180437" y="134087"/>
                    <a:pt x="180752" y="133669"/>
                  </a:cubicBezTo>
                  <a:lnTo>
                    <a:pt x="185098" y="126703"/>
                  </a:lnTo>
                  <a:cubicBezTo>
                    <a:pt x="185858" y="125499"/>
                    <a:pt x="186617" y="124242"/>
                    <a:pt x="186748" y="122828"/>
                  </a:cubicBezTo>
                  <a:cubicBezTo>
                    <a:pt x="187114" y="118874"/>
                    <a:pt x="182689" y="116413"/>
                    <a:pt x="179023" y="115051"/>
                  </a:cubicBezTo>
                  <a:cubicBezTo>
                    <a:pt x="181354" y="111935"/>
                    <a:pt x="183763" y="108689"/>
                    <a:pt x="184575" y="104840"/>
                  </a:cubicBezTo>
                  <a:cubicBezTo>
                    <a:pt x="185386" y="101017"/>
                    <a:pt x="184103" y="96408"/>
                    <a:pt x="180621" y="94706"/>
                  </a:cubicBezTo>
                  <a:cubicBezTo>
                    <a:pt x="179888" y="94340"/>
                    <a:pt x="179050" y="94078"/>
                    <a:pt x="178631" y="93371"/>
                  </a:cubicBezTo>
                  <a:cubicBezTo>
                    <a:pt x="178264" y="92795"/>
                    <a:pt x="178290" y="92035"/>
                    <a:pt x="178395" y="91355"/>
                  </a:cubicBezTo>
                  <a:cubicBezTo>
                    <a:pt x="178788" y="88631"/>
                    <a:pt x="179704" y="86039"/>
                    <a:pt x="180018" y="83316"/>
                  </a:cubicBezTo>
                  <a:cubicBezTo>
                    <a:pt x="180306" y="80619"/>
                    <a:pt x="179861" y="77608"/>
                    <a:pt x="177924" y="75696"/>
                  </a:cubicBezTo>
                  <a:cubicBezTo>
                    <a:pt x="175174" y="72999"/>
                    <a:pt x="170068" y="73156"/>
                    <a:pt x="168314" y="69700"/>
                  </a:cubicBezTo>
                  <a:cubicBezTo>
                    <a:pt x="167738" y="68574"/>
                    <a:pt x="167659" y="67265"/>
                    <a:pt x="167581" y="65982"/>
                  </a:cubicBezTo>
                  <a:cubicBezTo>
                    <a:pt x="167398" y="62395"/>
                    <a:pt x="167214" y="58781"/>
                    <a:pt x="167031" y="55194"/>
                  </a:cubicBezTo>
                  <a:cubicBezTo>
                    <a:pt x="166952" y="53623"/>
                    <a:pt x="166848" y="51973"/>
                    <a:pt x="166115" y="50586"/>
                  </a:cubicBezTo>
                  <a:cubicBezTo>
                    <a:pt x="164465" y="47522"/>
                    <a:pt x="160459" y="46867"/>
                    <a:pt x="157029" y="46579"/>
                  </a:cubicBezTo>
                  <a:cubicBezTo>
                    <a:pt x="156793" y="42495"/>
                    <a:pt x="156322" y="38410"/>
                    <a:pt x="155615" y="34377"/>
                  </a:cubicBezTo>
                  <a:cubicBezTo>
                    <a:pt x="155379" y="33042"/>
                    <a:pt x="155091" y="31628"/>
                    <a:pt x="154253" y="30554"/>
                  </a:cubicBezTo>
                  <a:cubicBezTo>
                    <a:pt x="151766" y="27386"/>
                    <a:pt x="147916" y="28774"/>
                    <a:pt x="143989" y="28041"/>
                  </a:cubicBezTo>
                  <a:cubicBezTo>
                    <a:pt x="143256" y="24296"/>
                    <a:pt x="142470" y="20500"/>
                    <a:pt x="140716" y="17122"/>
                  </a:cubicBezTo>
                  <a:cubicBezTo>
                    <a:pt x="138961" y="13718"/>
                    <a:pt x="136107" y="10759"/>
                    <a:pt x="132468" y="9843"/>
                  </a:cubicBezTo>
                  <a:cubicBezTo>
                    <a:pt x="128278" y="8795"/>
                    <a:pt x="123382" y="10393"/>
                    <a:pt x="119873" y="7879"/>
                  </a:cubicBezTo>
                  <a:cubicBezTo>
                    <a:pt x="117988" y="6517"/>
                    <a:pt x="116966" y="4187"/>
                    <a:pt x="115238" y="2590"/>
                  </a:cubicBezTo>
                  <a:cubicBezTo>
                    <a:pt x="113130" y="644"/>
                    <a:pt x="110278" y="12"/>
                    <a:pt x="107373" y="12"/>
                  </a:cubicBezTo>
                  <a:cubicBezTo>
                    <a:pt x="106057" y="12"/>
                    <a:pt x="104729" y="142"/>
                    <a:pt x="103455" y="338"/>
                  </a:cubicBezTo>
                  <a:cubicBezTo>
                    <a:pt x="100287" y="861"/>
                    <a:pt x="96228" y="1883"/>
                    <a:pt x="93558" y="3689"/>
                  </a:cubicBezTo>
                  <a:cubicBezTo>
                    <a:pt x="90887" y="1883"/>
                    <a:pt x="86828" y="861"/>
                    <a:pt x="83660" y="338"/>
                  </a:cubicBezTo>
                  <a:cubicBezTo>
                    <a:pt x="82384" y="133"/>
                    <a:pt x="81055" y="0"/>
                    <a:pt x="79737"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2" name="Google Shape;1062;p47"/>
            <p:cNvSpPr/>
            <p:nvPr/>
          </p:nvSpPr>
          <p:spPr>
            <a:xfrm>
              <a:off x="3217452" y="2470950"/>
              <a:ext cx="3369941" cy="2767723"/>
            </a:xfrm>
            <a:custGeom>
              <a:avLst/>
              <a:gdLst/>
              <a:ahLst/>
              <a:cxnLst/>
              <a:rect l="l" t="t" r="r" b="b"/>
              <a:pathLst>
                <a:path w="187115" h="153677" fill="none" extrusionOk="0">
                  <a:moveTo>
                    <a:pt x="174022" y="153650"/>
                  </a:moveTo>
                  <a:cubicBezTo>
                    <a:pt x="176693" y="151424"/>
                    <a:pt x="179181" y="148989"/>
                    <a:pt x="181511" y="146397"/>
                  </a:cubicBezTo>
                  <a:cubicBezTo>
                    <a:pt x="183318" y="144407"/>
                    <a:pt x="185046" y="141317"/>
                    <a:pt x="183370" y="139196"/>
                  </a:cubicBezTo>
                  <a:cubicBezTo>
                    <a:pt x="182323" y="137861"/>
                    <a:pt x="180045" y="137180"/>
                    <a:pt x="180149" y="135478"/>
                  </a:cubicBezTo>
                  <a:cubicBezTo>
                    <a:pt x="180228" y="134928"/>
                    <a:pt x="180437" y="134404"/>
                    <a:pt x="180752" y="133986"/>
                  </a:cubicBezTo>
                  <a:lnTo>
                    <a:pt x="185098" y="127020"/>
                  </a:lnTo>
                  <a:cubicBezTo>
                    <a:pt x="185858" y="125816"/>
                    <a:pt x="186617" y="124559"/>
                    <a:pt x="186748" y="123145"/>
                  </a:cubicBezTo>
                  <a:cubicBezTo>
                    <a:pt x="187114" y="119191"/>
                    <a:pt x="182689" y="116730"/>
                    <a:pt x="179023" y="115368"/>
                  </a:cubicBezTo>
                  <a:cubicBezTo>
                    <a:pt x="181354" y="112252"/>
                    <a:pt x="183763" y="109006"/>
                    <a:pt x="184575" y="105157"/>
                  </a:cubicBezTo>
                  <a:cubicBezTo>
                    <a:pt x="185386" y="101334"/>
                    <a:pt x="184103" y="96725"/>
                    <a:pt x="180621" y="95023"/>
                  </a:cubicBezTo>
                  <a:cubicBezTo>
                    <a:pt x="179888" y="94657"/>
                    <a:pt x="179050" y="94395"/>
                    <a:pt x="178631" y="93688"/>
                  </a:cubicBezTo>
                  <a:cubicBezTo>
                    <a:pt x="178264" y="93112"/>
                    <a:pt x="178290" y="92352"/>
                    <a:pt x="178395" y="91672"/>
                  </a:cubicBezTo>
                  <a:cubicBezTo>
                    <a:pt x="178788" y="88948"/>
                    <a:pt x="179704" y="86356"/>
                    <a:pt x="180018" y="83633"/>
                  </a:cubicBezTo>
                  <a:cubicBezTo>
                    <a:pt x="180306" y="80936"/>
                    <a:pt x="179861" y="77925"/>
                    <a:pt x="177924" y="76013"/>
                  </a:cubicBezTo>
                  <a:cubicBezTo>
                    <a:pt x="175174" y="73316"/>
                    <a:pt x="170068" y="73473"/>
                    <a:pt x="168314" y="70017"/>
                  </a:cubicBezTo>
                  <a:cubicBezTo>
                    <a:pt x="167738" y="68891"/>
                    <a:pt x="167659" y="67582"/>
                    <a:pt x="167581" y="66299"/>
                  </a:cubicBezTo>
                  <a:cubicBezTo>
                    <a:pt x="167398" y="62712"/>
                    <a:pt x="167214" y="59098"/>
                    <a:pt x="167031" y="55511"/>
                  </a:cubicBezTo>
                  <a:cubicBezTo>
                    <a:pt x="166952" y="53940"/>
                    <a:pt x="166848" y="52290"/>
                    <a:pt x="166115" y="50903"/>
                  </a:cubicBezTo>
                  <a:cubicBezTo>
                    <a:pt x="164465" y="47839"/>
                    <a:pt x="160459" y="47184"/>
                    <a:pt x="157029" y="46896"/>
                  </a:cubicBezTo>
                  <a:cubicBezTo>
                    <a:pt x="156793" y="42812"/>
                    <a:pt x="156322" y="38727"/>
                    <a:pt x="155615" y="34694"/>
                  </a:cubicBezTo>
                  <a:cubicBezTo>
                    <a:pt x="155379" y="33359"/>
                    <a:pt x="155091" y="31945"/>
                    <a:pt x="154253" y="30871"/>
                  </a:cubicBezTo>
                  <a:cubicBezTo>
                    <a:pt x="151766" y="27703"/>
                    <a:pt x="147916" y="29091"/>
                    <a:pt x="143989" y="28358"/>
                  </a:cubicBezTo>
                  <a:cubicBezTo>
                    <a:pt x="143256" y="24613"/>
                    <a:pt x="142470" y="20817"/>
                    <a:pt x="140716" y="17439"/>
                  </a:cubicBezTo>
                  <a:cubicBezTo>
                    <a:pt x="138961" y="14035"/>
                    <a:pt x="136107" y="11076"/>
                    <a:pt x="132468" y="10160"/>
                  </a:cubicBezTo>
                  <a:cubicBezTo>
                    <a:pt x="128278" y="9112"/>
                    <a:pt x="123382" y="10710"/>
                    <a:pt x="119873" y="8196"/>
                  </a:cubicBezTo>
                  <a:cubicBezTo>
                    <a:pt x="117988" y="6834"/>
                    <a:pt x="116966" y="4504"/>
                    <a:pt x="115238" y="2907"/>
                  </a:cubicBezTo>
                  <a:cubicBezTo>
                    <a:pt x="112175" y="79"/>
                    <a:pt x="107540" y="26"/>
                    <a:pt x="103455" y="655"/>
                  </a:cubicBezTo>
                  <a:cubicBezTo>
                    <a:pt x="100287" y="1178"/>
                    <a:pt x="96228" y="2200"/>
                    <a:pt x="93558" y="4006"/>
                  </a:cubicBezTo>
                  <a:cubicBezTo>
                    <a:pt x="90887" y="2200"/>
                    <a:pt x="86828" y="1178"/>
                    <a:pt x="83660" y="655"/>
                  </a:cubicBezTo>
                  <a:cubicBezTo>
                    <a:pt x="79575" y="0"/>
                    <a:pt x="74941" y="79"/>
                    <a:pt x="71877" y="2907"/>
                  </a:cubicBezTo>
                  <a:cubicBezTo>
                    <a:pt x="70149" y="4504"/>
                    <a:pt x="69128" y="6834"/>
                    <a:pt x="67242" y="8196"/>
                  </a:cubicBezTo>
                  <a:cubicBezTo>
                    <a:pt x="63760" y="10710"/>
                    <a:pt x="58837" y="9112"/>
                    <a:pt x="54674" y="10160"/>
                  </a:cubicBezTo>
                  <a:cubicBezTo>
                    <a:pt x="51008" y="11076"/>
                    <a:pt x="48128" y="14035"/>
                    <a:pt x="46373" y="17413"/>
                  </a:cubicBezTo>
                  <a:cubicBezTo>
                    <a:pt x="44645" y="20817"/>
                    <a:pt x="43886" y="24613"/>
                    <a:pt x="43100" y="28358"/>
                  </a:cubicBezTo>
                  <a:cubicBezTo>
                    <a:pt x="39173" y="29065"/>
                    <a:pt x="35324" y="27703"/>
                    <a:pt x="32862" y="30871"/>
                  </a:cubicBezTo>
                  <a:cubicBezTo>
                    <a:pt x="32024" y="31945"/>
                    <a:pt x="31736" y="33359"/>
                    <a:pt x="31501" y="34694"/>
                  </a:cubicBezTo>
                  <a:cubicBezTo>
                    <a:pt x="30794" y="38727"/>
                    <a:pt x="30322" y="42812"/>
                    <a:pt x="30061" y="46896"/>
                  </a:cubicBezTo>
                  <a:cubicBezTo>
                    <a:pt x="26630" y="47184"/>
                    <a:pt x="22650" y="47839"/>
                    <a:pt x="21001" y="50903"/>
                  </a:cubicBezTo>
                  <a:cubicBezTo>
                    <a:pt x="20241" y="52290"/>
                    <a:pt x="20137" y="53940"/>
                    <a:pt x="20058" y="55511"/>
                  </a:cubicBezTo>
                  <a:cubicBezTo>
                    <a:pt x="19875" y="59098"/>
                    <a:pt x="19692" y="62685"/>
                    <a:pt x="19508" y="66299"/>
                  </a:cubicBezTo>
                  <a:cubicBezTo>
                    <a:pt x="19456" y="67556"/>
                    <a:pt x="19377" y="68891"/>
                    <a:pt x="18801" y="70017"/>
                  </a:cubicBezTo>
                  <a:cubicBezTo>
                    <a:pt x="17047" y="73473"/>
                    <a:pt x="11915" y="73316"/>
                    <a:pt x="9165" y="76013"/>
                  </a:cubicBezTo>
                  <a:cubicBezTo>
                    <a:pt x="7228" y="77925"/>
                    <a:pt x="6783" y="80936"/>
                    <a:pt x="7097" y="83633"/>
                  </a:cubicBezTo>
                  <a:cubicBezTo>
                    <a:pt x="7385" y="86330"/>
                    <a:pt x="8328" y="88948"/>
                    <a:pt x="8694" y="91645"/>
                  </a:cubicBezTo>
                  <a:cubicBezTo>
                    <a:pt x="8799" y="92352"/>
                    <a:pt x="8825" y="93086"/>
                    <a:pt x="8485" y="93688"/>
                  </a:cubicBezTo>
                  <a:cubicBezTo>
                    <a:pt x="8066" y="94395"/>
                    <a:pt x="7202" y="94657"/>
                    <a:pt x="6495" y="95023"/>
                  </a:cubicBezTo>
                  <a:cubicBezTo>
                    <a:pt x="3012" y="96751"/>
                    <a:pt x="1729" y="101334"/>
                    <a:pt x="2541" y="105157"/>
                  </a:cubicBezTo>
                  <a:cubicBezTo>
                    <a:pt x="3326" y="108979"/>
                    <a:pt x="5761" y="112252"/>
                    <a:pt x="8092" y="115368"/>
                  </a:cubicBezTo>
                  <a:cubicBezTo>
                    <a:pt x="4400" y="116730"/>
                    <a:pt x="1" y="119191"/>
                    <a:pt x="368" y="123145"/>
                  </a:cubicBezTo>
                  <a:cubicBezTo>
                    <a:pt x="498" y="124559"/>
                    <a:pt x="1258" y="125816"/>
                    <a:pt x="1991" y="127020"/>
                  </a:cubicBezTo>
                  <a:cubicBezTo>
                    <a:pt x="3457" y="129351"/>
                    <a:pt x="4924" y="131655"/>
                    <a:pt x="6364" y="133986"/>
                  </a:cubicBezTo>
                  <a:cubicBezTo>
                    <a:pt x="6704" y="134431"/>
                    <a:pt x="6914" y="134928"/>
                    <a:pt x="6992" y="135478"/>
                  </a:cubicBezTo>
                  <a:cubicBezTo>
                    <a:pt x="7071" y="137206"/>
                    <a:pt x="4793" y="137861"/>
                    <a:pt x="3745" y="139196"/>
                  </a:cubicBezTo>
                  <a:cubicBezTo>
                    <a:pt x="2069" y="141317"/>
                    <a:pt x="3824" y="144407"/>
                    <a:pt x="5604" y="146397"/>
                  </a:cubicBezTo>
                  <a:cubicBezTo>
                    <a:pt x="7935" y="148989"/>
                    <a:pt x="10448" y="151424"/>
                    <a:pt x="13119" y="153676"/>
                  </a:cubicBezTo>
                </a:path>
              </a:pathLst>
            </a:custGeom>
            <a:noFill/>
            <a:ln w="9525"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3" name="Google Shape;1063;p47"/>
            <p:cNvSpPr/>
            <p:nvPr/>
          </p:nvSpPr>
          <p:spPr>
            <a:xfrm>
              <a:off x="4502436" y="2743029"/>
              <a:ext cx="1108227" cy="372087"/>
            </a:xfrm>
            <a:custGeom>
              <a:avLst/>
              <a:gdLst/>
              <a:ahLst/>
              <a:cxnLst/>
              <a:rect l="l" t="t" r="r" b="b"/>
              <a:pathLst>
                <a:path w="61534" h="20660" extrusionOk="0">
                  <a:moveTo>
                    <a:pt x="0" y="0"/>
                  </a:moveTo>
                  <a:cubicBezTo>
                    <a:pt x="733" y="1284"/>
                    <a:pt x="1545" y="2514"/>
                    <a:pt x="2435" y="3719"/>
                  </a:cubicBezTo>
                  <a:cubicBezTo>
                    <a:pt x="3326" y="4923"/>
                    <a:pt x="4425" y="5971"/>
                    <a:pt x="5630" y="6861"/>
                  </a:cubicBezTo>
                  <a:cubicBezTo>
                    <a:pt x="6887" y="7751"/>
                    <a:pt x="8353" y="8301"/>
                    <a:pt x="9872" y="8484"/>
                  </a:cubicBezTo>
                  <a:cubicBezTo>
                    <a:pt x="10132" y="8520"/>
                    <a:pt x="10396" y="8538"/>
                    <a:pt x="10661" y="8538"/>
                  </a:cubicBezTo>
                  <a:cubicBezTo>
                    <a:pt x="11167" y="8538"/>
                    <a:pt x="11677" y="8474"/>
                    <a:pt x="12176" y="8353"/>
                  </a:cubicBezTo>
                  <a:cubicBezTo>
                    <a:pt x="12935" y="8196"/>
                    <a:pt x="13642" y="7934"/>
                    <a:pt x="14323" y="7751"/>
                  </a:cubicBezTo>
                  <a:cubicBezTo>
                    <a:pt x="14664" y="7646"/>
                    <a:pt x="15030" y="7568"/>
                    <a:pt x="15397" y="7542"/>
                  </a:cubicBezTo>
                  <a:cubicBezTo>
                    <a:pt x="15475" y="7528"/>
                    <a:pt x="15560" y="7522"/>
                    <a:pt x="15645" y="7522"/>
                  </a:cubicBezTo>
                  <a:cubicBezTo>
                    <a:pt x="15731" y="7522"/>
                    <a:pt x="15816" y="7528"/>
                    <a:pt x="15894" y="7542"/>
                  </a:cubicBezTo>
                  <a:cubicBezTo>
                    <a:pt x="16051" y="7542"/>
                    <a:pt x="16235" y="7568"/>
                    <a:pt x="16392" y="7594"/>
                  </a:cubicBezTo>
                  <a:cubicBezTo>
                    <a:pt x="17073" y="7725"/>
                    <a:pt x="17701" y="7961"/>
                    <a:pt x="18277" y="8353"/>
                  </a:cubicBezTo>
                  <a:cubicBezTo>
                    <a:pt x="19455" y="9113"/>
                    <a:pt x="20450" y="10186"/>
                    <a:pt x="21498" y="11260"/>
                  </a:cubicBezTo>
                  <a:cubicBezTo>
                    <a:pt x="22519" y="12333"/>
                    <a:pt x="23592" y="13433"/>
                    <a:pt x="25006" y="14192"/>
                  </a:cubicBezTo>
                  <a:cubicBezTo>
                    <a:pt x="25740" y="14559"/>
                    <a:pt x="26551" y="14768"/>
                    <a:pt x="27363" y="14768"/>
                  </a:cubicBezTo>
                  <a:cubicBezTo>
                    <a:pt x="28175" y="14768"/>
                    <a:pt x="28960" y="14585"/>
                    <a:pt x="29693" y="14245"/>
                  </a:cubicBezTo>
                  <a:cubicBezTo>
                    <a:pt x="30427" y="13957"/>
                    <a:pt x="31081" y="13590"/>
                    <a:pt x="31736" y="13276"/>
                  </a:cubicBezTo>
                  <a:cubicBezTo>
                    <a:pt x="32338" y="12936"/>
                    <a:pt x="32993" y="12700"/>
                    <a:pt x="33673" y="12569"/>
                  </a:cubicBezTo>
                  <a:cubicBezTo>
                    <a:pt x="33831" y="12543"/>
                    <a:pt x="33988" y="12543"/>
                    <a:pt x="34171" y="12517"/>
                  </a:cubicBezTo>
                  <a:cubicBezTo>
                    <a:pt x="34328" y="12543"/>
                    <a:pt x="34485" y="12543"/>
                    <a:pt x="34616" y="12569"/>
                  </a:cubicBezTo>
                  <a:cubicBezTo>
                    <a:pt x="34773" y="12595"/>
                    <a:pt x="34930" y="12648"/>
                    <a:pt x="35087" y="12700"/>
                  </a:cubicBezTo>
                  <a:cubicBezTo>
                    <a:pt x="35218" y="12752"/>
                    <a:pt x="35375" y="12805"/>
                    <a:pt x="35506" y="12883"/>
                  </a:cubicBezTo>
                  <a:cubicBezTo>
                    <a:pt x="36109" y="13276"/>
                    <a:pt x="36685" y="13695"/>
                    <a:pt x="37234" y="14166"/>
                  </a:cubicBezTo>
                  <a:cubicBezTo>
                    <a:pt x="38387" y="15135"/>
                    <a:pt x="39591" y="16025"/>
                    <a:pt x="40874" y="16837"/>
                  </a:cubicBezTo>
                  <a:cubicBezTo>
                    <a:pt x="41529" y="17230"/>
                    <a:pt x="42236" y="17544"/>
                    <a:pt x="42969" y="17806"/>
                  </a:cubicBezTo>
                  <a:cubicBezTo>
                    <a:pt x="43629" y="18042"/>
                    <a:pt x="44333" y="18150"/>
                    <a:pt x="45059" y="18150"/>
                  </a:cubicBezTo>
                  <a:cubicBezTo>
                    <a:pt x="45139" y="18150"/>
                    <a:pt x="45219" y="18149"/>
                    <a:pt x="45299" y="18146"/>
                  </a:cubicBezTo>
                  <a:cubicBezTo>
                    <a:pt x="45692" y="18146"/>
                    <a:pt x="46085" y="18094"/>
                    <a:pt x="46451" y="18015"/>
                  </a:cubicBezTo>
                  <a:cubicBezTo>
                    <a:pt x="46844" y="17911"/>
                    <a:pt x="47211" y="17806"/>
                    <a:pt x="47577" y="17675"/>
                  </a:cubicBezTo>
                  <a:cubicBezTo>
                    <a:pt x="48284" y="17413"/>
                    <a:pt x="48965" y="17099"/>
                    <a:pt x="49620" y="16837"/>
                  </a:cubicBezTo>
                  <a:cubicBezTo>
                    <a:pt x="50274" y="16523"/>
                    <a:pt x="50981" y="16340"/>
                    <a:pt x="51688" y="16261"/>
                  </a:cubicBezTo>
                  <a:cubicBezTo>
                    <a:pt x="51810" y="16252"/>
                    <a:pt x="51931" y="16248"/>
                    <a:pt x="52052" y="16248"/>
                  </a:cubicBezTo>
                  <a:cubicBezTo>
                    <a:pt x="52636" y="16248"/>
                    <a:pt x="53215" y="16349"/>
                    <a:pt x="53757" y="16523"/>
                  </a:cubicBezTo>
                  <a:cubicBezTo>
                    <a:pt x="55118" y="16994"/>
                    <a:pt x="56349" y="17858"/>
                    <a:pt x="57554" y="18670"/>
                  </a:cubicBezTo>
                  <a:cubicBezTo>
                    <a:pt x="58182" y="19115"/>
                    <a:pt x="58810" y="19482"/>
                    <a:pt x="59465" y="19848"/>
                  </a:cubicBezTo>
                  <a:cubicBezTo>
                    <a:pt x="60120" y="20215"/>
                    <a:pt x="60827" y="20477"/>
                    <a:pt x="61534" y="20660"/>
                  </a:cubicBezTo>
                  <a:cubicBezTo>
                    <a:pt x="60120" y="20215"/>
                    <a:pt x="58889" y="19351"/>
                    <a:pt x="57711" y="18460"/>
                  </a:cubicBezTo>
                  <a:cubicBezTo>
                    <a:pt x="56532" y="17596"/>
                    <a:pt x="55354" y="16628"/>
                    <a:pt x="53914" y="16078"/>
                  </a:cubicBezTo>
                  <a:cubicBezTo>
                    <a:pt x="53287" y="15831"/>
                    <a:pt x="52640" y="15700"/>
                    <a:pt x="51974" y="15700"/>
                  </a:cubicBezTo>
                  <a:cubicBezTo>
                    <a:pt x="51862" y="15700"/>
                    <a:pt x="51749" y="15704"/>
                    <a:pt x="51636" y="15711"/>
                  </a:cubicBezTo>
                  <a:cubicBezTo>
                    <a:pt x="50850" y="15763"/>
                    <a:pt x="50117" y="15947"/>
                    <a:pt x="49384" y="16235"/>
                  </a:cubicBezTo>
                  <a:cubicBezTo>
                    <a:pt x="47970" y="16758"/>
                    <a:pt x="46661" y="17387"/>
                    <a:pt x="45273" y="17413"/>
                  </a:cubicBezTo>
                  <a:cubicBezTo>
                    <a:pt x="43885" y="17413"/>
                    <a:pt x="42524" y="16863"/>
                    <a:pt x="41319" y="16104"/>
                  </a:cubicBezTo>
                  <a:cubicBezTo>
                    <a:pt x="40089" y="15318"/>
                    <a:pt x="38910" y="14428"/>
                    <a:pt x="37811" y="13485"/>
                  </a:cubicBezTo>
                  <a:lnTo>
                    <a:pt x="36946" y="12778"/>
                  </a:lnTo>
                  <a:cubicBezTo>
                    <a:pt x="36632" y="12517"/>
                    <a:pt x="36318" y="12281"/>
                    <a:pt x="35978" y="12098"/>
                  </a:cubicBezTo>
                  <a:cubicBezTo>
                    <a:pt x="35393" y="11775"/>
                    <a:pt x="34746" y="11608"/>
                    <a:pt x="34096" y="11608"/>
                  </a:cubicBezTo>
                  <a:cubicBezTo>
                    <a:pt x="33903" y="11608"/>
                    <a:pt x="33709" y="11622"/>
                    <a:pt x="33516" y="11653"/>
                  </a:cubicBezTo>
                  <a:cubicBezTo>
                    <a:pt x="32731" y="11810"/>
                    <a:pt x="31998" y="12071"/>
                    <a:pt x="31291" y="12438"/>
                  </a:cubicBezTo>
                  <a:cubicBezTo>
                    <a:pt x="30636" y="12752"/>
                    <a:pt x="29981" y="13119"/>
                    <a:pt x="29327" y="13381"/>
                  </a:cubicBezTo>
                  <a:cubicBezTo>
                    <a:pt x="28698" y="13669"/>
                    <a:pt x="28044" y="13826"/>
                    <a:pt x="27363" y="13826"/>
                  </a:cubicBezTo>
                  <a:cubicBezTo>
                    <a:pt x="26682" y="13826"/>
                    <a:pt x="26028" y="13669"/>
                    <a:pt x="25452" y="13355"/>
                  </a:cubicBezTo>
                  <a:cubicBezTo>
                    <a:pt x="24221" y="12726"/>
                    <a:pt x="23200" y="11679"/>
                    <a:pt x="22152" y="10631"/>
                  </a:cubicBezTo>
                  <a:cubicBezTo>
                    <a:pt x="21105" y="9610"/>
                    <a:pt x="20058" y="8484"/>
                    <a:pt x="18748" y="7646"/>
                  </a:cubicBezTo>
                  <a:cubicBezTo>
                    <a:pt x="18068" y="7227"/>
                    <a:pt x="17308" y="6939"/>
                    <a:pt x="16523" y="6808"/>
                  </a:cubicBezTo>
                  <a:cubicBezTo>
                    <a:pt x="16313" y="6782"/>
                    <a:pt x="16130" y="6756"/>
                    <a:pt x="15920" y="6756"/>
                  </a:cubicBezTo>
                  <a:cubicBezTo>
                    <a:pt x="15711" y="6756"/>
                    <a:pt x="15501" y="6756"/>
                    <a:pt x="15318" y="6782"/>
                  </a:cubicBezTo>
                  <a:cubicBezTo>
                    <a:pt x="14925" y="6835"/>
                    <a:pt x="14533" y="6913"/>
                    <a:pt x="14140" y="7018"/>
                  </a:cubicBezTo>
                  <a:cubicBezTo>
                    <a:pt x="13407" y="7227"/>
                    <a:pt x="12726" y="7489"/>
                    <a:pt x="12019" y="7673"/>
                  </a:cubicBezTo>
                  <a:cubicBezTo>
                    <a:pt x="11480" y="7797"/>
                    <a:pt x="10925" y="7872"/>
                    <a:pt x="10380" y="7872"/>
                  </a:cubicBezTo>
                  <a:cubicBezTo>
                    <a:pt x="10236" y="7872"/>
                    <a:pt x="10092" y="7867"/>
                    <a:pt x="9950" y="7856"/>
                  </a:cubicBezTo>
                  <a:cubicBezTo>
                    <a:pt x="8510" y="7725"/>
                    <a:pt x="7122" y="7227"/>
                    <a:pt x="5918" y="6442"/>
                  </a:cubicBezTo>
                  <a:cubicBezTo>
                    <a:pt x="4687" y="5656"/>
                    <a:pt x="3588" y="4661"/>
                    <a:pt x="2645" y="3535"/>
                  </a:cubicBezTo>
                  <a:cubicBezTo>
                    <a:pt x="1702" y="2409"/>
                    <a:pt x="864" y="120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4" name="Google Shape;1064;p47"/>
            <p:cNvSpPr/>
            <p:nvPr/>
          </p:nvSpPr>
          <p:spPr>
            <a:xfrm>
              <a:off x="4751408" y="2663340"/>
              <a:ext cx="792278" cy="188223"/>
            </a:xfrm>
            <a:custGeom>
              <a:avLst/>
              <a:gdLst/>
              <a:ahLst/>
              <a:cxnLst/>
              <a:rect l="l" t="t" r="r" b="b"/>
              <a:pathLst>
                <a:path w="43991" h="10451" extrusionOk="0">
                  <a:moveTo>
                    <a:pt x="1" y="0"/>
                  </a:moveTo>
                  <a:lnTo>
                    <a:pt x="1" y="0"/>
                  </a:lnTo>
                  <a:cubicBezTo>
                    <a:pt x="996" y="1859"/>
                    <a:pt x="2593" y="3300"/>
                    <a:pt x="4557" y="4059"/>
                  </a:cubicBezTo>
                  <a:cubicBezTo>
                    <a:pt x="5552" y="4452"/>
                    <a:pt x="6599" y="4687"/>
                    <a:pt x="7647" y="4714"/>
                  </a:cubicBezTo>
                  <a:cubicBezTo>
                    <a:pt x="7781" y="4720"/>
                    <a:pt x="7915" y="4723"/>
                    <a:pt x="8049" y="4723"/>
                  </a:cubicBezTo>
                  <a:cubicBezTo>
                    <a:pt x="8987" y="4723"/>
                    <a:pt x="9918" y="4563"/>
                    <a:pt x="10789" y="4242"/>
                  </a:cubicBezTo>
                  <a:cubicBezTo>
                    <a:pt x="11784" y="3928"/>
                    <a:pt x="12726" y="3509"/>
                    <a:pt x="13669" y="3221"/>
                  </a:cubicBezTo>
                  <a:cubicBezTo>
                    <a:pt x="14173" y="3063"/>
                    <a:pt x="14693" y="2983"/>
                    <a:pt x="15211" y="2983"/>
                  </a:cubicBezTo>
                  <a:cubicBezTo>
                    <a:pt x="15635" y="2983"/>
                    <a:pt x="16058" y="3036"/>
                    <a:pt x="16471" y="3142"/>
                  </a:cubicBezTo>
                  <a:cubicBezTo>
                    <a:pt x="17387" y="3404"/>
                    <a:pt x="18225" y="3876"/>
                    <a:pt x="18932" y="4530"/>
                  </a:cubicBezTo>
                  <a:cubicBezTo>
                    <a:pt x="19691" y="5211"/>
                    <a:pt x="20398" y="5918"/>
                    <a:pt x="21079" y="6677"/>
                  </a:cubicBezTo>
                  <a:cubicBezTo>
                    <a:pt x="21786" y="7437"/>
                    <a:pt x="22545" y="8170"/>
                    <a:pt x="23331" y="8851"/>
                  </a:cubicBezTo>
                  <a:cubicBezTo>
                    <a:pt x="24169" y="9558"/>
                    <a:pt x="25164" y="10055"/>
                    <a:pt x="26237" y="10343"/>
                  </a:cubicBezTo>
                  <a:cubicBezTo>
                    <a:pt x="26655" y="10414"/>
                    <a:pt x="27080" y="10450"/>
                    <a:pt x="27506" y="10450"/>
                  </a:cubicBezTo>
                  <a:cubicBezTo>
                    <a:pt x="28175" y="10450"/>
                    <a:pt x="28844" y="10362"/>
                    <a:pt x="29484" y="10186"/>
                  </a:cubicBezTo>
                  <a:cubicBezTo>
                    <a:pt x="30505" y="9898"/>
                    <a:pt x="31474" y="9531"/>
                    <a:pt x="32443" y="9139"/>
                  </a:cubicBezTo>
                  <a:cubicBezTo>
                    <a:pt x="33360" y="8746"/>
                    <a:pt x="34328" y="8458"/>
                    <a:pt x="35297" y="8301"/>
                  </a:cubicBezTo>
                  <a:cubicBezTo>
                    <a:pt x="35588" y="8254"/>
                    <a:pt x="35881" y="8230"/>
                    <a:pt x="36173" y="8230"/>
                  </a:cubicBezTo>
                  <a:cubicBezTo>
                    <a:pt x="36856" y="8230"/>
                    <a:pt x="37536" y="8358"/>
                    <a:pt x="38177" y="8615"/>
                  </a:cubicBezTo>
                  <a:cubicBezTo>
                    <a:pt x="39120" y="8982"/>
                    <a:pt x="40010" y="9479"/>
                    <a:pt x="40979" y="9898"/>
                  </a:cubicBezTo>
                  <a:cubicBezTo>
                    <a:pt x="41451" y="10107"/>
                    <a:pt x="41948" y="10265"/>
                    <a:pt x="42472" y="10343"/>
                  </a:cubicBezTo>
                  <a:cubicBezTo>
                    <a:pt x="42626" y="10367"/>
                    <a:pt x="42782" y="10379"/>
                    <a:pt x="42940" y="10379"/>
                  </a:cubicBezTo>
                  <a:cubicBezTo>
                    <a:pt x="43291" y="10379"/>
                    <a:pt x="43647" y="10321"/>
                    <a:pt x="43990" y="10212"/>
                  </a:cubicBezTo>
                  <a:lnTo>
                    <a:pt x="43990" y="10212"/>
                  </a:lnTo>
                  <a:cubicBezTo>
                    <a:pt x="43760" y="10265"/>
                    <a:pt x="43532" y="10289"/>
                    <a:pt x="43305" y="10289"/>
                  </a:cubicBezTo>
                  <a:cubicBezTo>
                    <a:pt x="42526" y="10289"/>
                    <a:pt x="41774" y="10007"/>
                    <a:pt x="41084" y="9662"/>
                  </a:cubicBezTo>
                  <a:cubicBezTo>
                    <a:pt x="40167" y="9191"/>
                    <a:pt x="39330" y="8615"/>
                    <a:pt x="38361" y="8170"/>
                  </a:cubicBezTo>
                  <a:cubicBezTo>
                    <a:pt x="37596" y="7798"/>
                    <a:pt x="36765" y="7605"/>
                    <a:pt x="35921" y="7605"/>
                  </a:cubicBezTo>
                  <a:cubicBezTo>
                    <a:pt x="35696" y="7605"/>
                    <a:pt x="35470" y="7619"/>
                    <a:pt x="35245" y="7646"/>
                  </a:cubicBezTo>
                  <a:cubicBezTo>
                    <a:pt x="34197" y="7777"/>
                    <a:pt x="33150" y="8013"/>
                    <a:pt x="32181" y="8406"/>
                  </a:cubicBezTo>
                  <a:cubicBezTo>
                    <a:pt x="31212" y="8746"/>
                    <a:pt x="30244" y="9086"/>
                    <a:pt x="29301" y="9322"/>
                  </a:cubicBezTo>
                  <a:cubicBezTo>
                    <a:pt x="28777" y="9467"/>
                    <a:pt x="28246" y="9540"/>
                    <a:pt x="27715" y="9540"/>
                  </a:cubicBezTo>
                  <a:cubicBezTo>
                    <a:pt x="27290" y="9540"/>
                    <a:pt x="26866" y="9494"/>
                    <a:pt x="26447" y="9401"/>
                  </a:cubicBezTo>
                  <a:cubicBezTo>
                    <a:pt x="25530" y="9165"/>
                    <a:pt x="24666" y="8720"/>
                    <a:pt x="23933" y="8091"/>
                  </a:cubicBezTo>
                  <a:cubicBezTo>
                    <a:pt x="23174" y="7437"/>
                    <a:pt x="22467" y="6756"/>
                    <a:pt x="21786" y="5997"/>
                  </a:cubicBezTo>
                  <a:cubicBezTo>
                    <a:pt x="21079" y="5237"/>
                    <a:pt x="20346" y="4504"/>
                    <a:pt x="19560" y="3797"/>
                  </a:cubicBezTo>
                  <a:cubicBezTo>
                    <a:pt x="18749" y="3064"/>
                    <a:pt x="17754" y="2540"/>
                    <a:pt x="16706" y="2226"/>
                  </a:cubicBezTo>
                  <a:cubicBezTo>
                    <a:pt x="16298" y="2129"/>
                    <a:pt x="15891" y="2075"/>
                    <a:pt x="15472" y="2075"/>
                  </a:cubicBezTo>
                  <a:cubicBezTo>
                    <a:pt x="15326" y="2075"/>
                    <a:pt x="15179" y="2082"/>
                    <a:pt x="15030" y="2095"/>
                  </a:cubicBezTo>
                  <a:cubicBezTo>
                    <a:pt x="14481" y="2121"/>
                    <a:pt x="13957" y="2252"/>
                    <a:pt x="13433" y="2409"/>
                  </a:cubicBezTo>
                  <a:cubicBezTo>
                    <a:pt x="12412" y="2724"/>
                    <a:pt x="11469" y="3195"/>
                    <a:pt x="10553" y="3535"/>
                  </a:cubicBezTo>
                  <a:cubicBezTo>
                    <a:pt x="9574" y="3902"/>
                    <a:pt x="8553" y="4086"/>
                    <a:pt x="7533" y="4086"/>
                  </a:cubicBezTo>
                  <a:cubicBezTo>
                    <a:pt x="6589" y="4086"/>
                    <a:pt x="5646" y="3928"/>
                    <a:pt x="4740" y="3614"/>
                  </a:cubicBezTo>
                  <a:cubicBezTo>
                    <a:pt x="2776" y="2985"/>
                    <a:pt x="1127" y="170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5" name="Google Shape;1065;p47"/>
            <p:cNvSpPr/>
            <p:nvPr/>
          </p:nvSpPr>
          <p:spPr>
            <a:xfrm>
              <a:off x="5773734" y="3143854"/>
              <a:ext cx="539508" cy="1928781"/>
            </a:xfrm>
            <a:custGeom>
              <a:avLst/>
              <a:gdLst/>
              <a:ahLst/>
              <a:cxnLst/>
              <a:rect l="l" t="t" r="r" b="b"/>
              <a:pathLst>
                <a:path w="29956" h="107095" extrusionOk="0">
                  <a:moveTo>
                    <a:pt x="576" y="0"/>
                  </a:moveTo>
                  <a:cubicBezTo>
                    <a:pt x="0" y="2514"/>
                    <a:pt x="472" y="5159"/>
                    <a:pt x="1859" y="7358"/>
                  </a:cubicBezTo>
                  <a:cubicBezTo>
                    <a:pt x="2593" y="8432"/>
                    <a:pt x="3483" y="9348"/>
                    <a:pt x="4530" y="10134"/>
                  </a:cubicBezTo>
                  <a:cubicBezTo>
                    <a:pt x="5525" y="10919"/>
                    <a:pt x="6573" y="11626"/>
                    <a:pt x="7489" y="12464"/>
                  </a:cubicBezTo>
                  <a:cubicBezTo>
                    <a:pt x="8432" y="13276"/>
                    <a:pt x="9113" y="14297"/>
                    <a:pt x="9505" y="15475"/>
                  </a:cubicBezTo>
                  <a:cubicBezTo>
                    <a:pt x="9793" y="16680"/>
                    <a:pt x="9872" y="17910"/>
                    <a:pt x="9689" y="19141"/>
                  </a:cubicBezTo>
                  <a:cubicBezTo>
                    <a:pt x="9558" y="20372"/>
                    <a:pt x="9348" y="21628"/>
                    <a:pt x="9165" y="22885"/>
                  </a:cubicBezTo>
                  <a:lnTo>
                    <a:pt x="8589" y="26656"/>
                  </a:lnTo>
                  <a:cubicBezTo>
                    <a:pt x="8353" y="27913"/>
                    <a:pt x="8196" y="29196"/>
                    <a:pt x="8144" y="30479"/>
                  </a:cubicBezTo>
                  <a:cubicBezTo>
                    <a:pt x="8144" y="31160"/>
                    <a:pt x="8222" y="31840"/>
                    <a:pt x="8406" y="32495"/>
                  </a:cubicBezTo>
                  <a:cubicBezTo>
                    <a:pt x="8615" y="33176"/>
                    <a:pt x="8982" y="33778"/>
                    <a:pt x="9531" y="34276"/>
                  </a:cubicBezTo>
                  <a:cubicBezTo>
                    <a:pt x="10081" y="34694"/>
                    <a:pt x="10710" y="35009"/>
                    <a:pt x="11391" y="35166"/>
                  </a:cubicBezTo>
                  <a:cubicBezTo>
                    <a:pt x="11993" y="35323"/>
                    <a:pt x="12543" y="35532"/>
                    <a:pt x="13093" y="35794"/>
                  </a:cubicBezTo>
                  <a:cubicBezTo>
                    <a:pt x="14114" y="36370"/>
                    <a:pt x="14873" y="37313"/>
                    <a:pt x="15187" y="38465"/>
                  </a:cubicBezTo>
                  <a:cubicBezTo>
                    <a:pt x="15528" y="39617"/>
                    <a:pt x="15659" y="40848"/>
                    <a:pt x="15606" y="42052"/>
                  </a:cubicBezTo>
                  <a:cubicBezTo>
                    <a:pt x="15554" y="43283"/>
                    <a:pt x="15318" y="44514"/>
                    <a:pt x="15187" y="45797"/>
                  </a:cubicBezTo>
                  <a:cubicBezTo>
                    <a:pt x="15030" y="47106"/>
                    <a:pt x="15030" y="48441"/>
                    <a:pt x="15214" y="49724"/>
                  </a:cubicBezTo>
                  <a:cubicBezTo>
                    <a:pt x="15449" y="51086"/>
                    <a:pt x="16078" y="52369"/>
                    <a:pt x="17073" y="53338"/>
                  </a:cubicBezTo>
                  <a:cubicBezTo>
                    <a:pt x="18041" y="54280"/>
                    <a:pt x="19220" y="54909"/>
                    <a:pt x="20241" y="55563"/>
                  </a:cubicBezTo>
                  <a:cubicBezTo>
                    <a:pt x="21288" y="56244"/>
                    <a:pt x="22257" y="56977"/>
                    <a:pt x="22859" y="57946"/>
                  </a:cubicBezTo>
                  <a:cubicBezTo>
                    <a:pt x="23174" y="58470"/>
                    <a:pt x="23409" y="59020"/>
                    <a:pt x="23540" y="59570"/>
                  </a:cubicBezTo>
                  <a:cubicBezTo>
                    <a:pt x="23697" y="60172"/>
                    <a:pt x="23776" y="60748"/>
                    <a:pt x="23776" y="61350"/>
                  </a:cubicBezTo>
                  <a:cubicBezTo>
                    <a:pt x="23776" y="62581"/>
                    <a:pt x="23671" y="63838"/>
                    <a:pt x="23409" y="65042"/>
                  </a:cubicBezTo>
                  <a:cubicBezTo>
                    <a:pt x="23304" y="65644"/>
                    <a:pt x="23147" y="66273"/>
                    <a:pt x="23016" y="66875"/>
                  </a:cubicBezTo>
                  <a:cubicBezTo>
                    <a:pt x="22886" y="67503"/>
                    <a:pt x="22755" y="68158"/>
                    <a:pt x="22676" y="68787"/>
                  </a:cubicBezTo>
                  <a:cubicBezTo>
                    <a:pt x="22571" y="69415"/>
                    <a:pt x="22519" y="70070"/>
                    <a:pt x="22467" y="70724"/>
                  </a:cubicBezTo>
                  <a:cubicBezTo>
                    <a:pt x="22440" y="71379"/>
                    <a:pt x="22467" y="72033"/>
                    <a:pt x="22545" y="72688"/>
                  </a:cubicBezTo>
                  <a:cubicBezTo>
                    <a:pt x="22650" y="73343"/>
                    <a:pt x="22807" y="73997"/>
                    <a:pt x="23043" y="74626"/>
                  </a:cubicBezTo>
                  <a:cubicBezTo>
                    <a:pt x="23304" y="75254"/>
                    <a:pt x="23671" y="75856"/>
                    <a:pt x="24116" y="76354"/>
                  </a:cubicBezTo>
                  <a:cubicBezTo>
                    <a:pt x="24561" y="76851"/>
                    <a:pt x="25085" y="77270"/>
                    <a:pt x="25661" y="77611"/>
                  </a:cubicBezTo>
                  <a:cubicBezTo>
                    <a:pt x="26211" y="77977"/>
                    <a:pt x="26735" y="78291"/>
                    <a:pt x="27206" y="78658"/>
                  </a:cubicBezTo>
                  <a:cubicBezTo>
                    <a:pt x="28149" y="79417"/>
                    <a:pt x="28777" y="80465"/>
                    <a:pt x="29039" y="81643"/>
                  </a:cubicBezTo>
                  <a:cubicBezTo>
                    <a:pt x="29301" y="82848"/>
                    <a:pt x="29301" y="84078"/>
                    <a:pt x="29065" y="85283"/>
                  </a:cubicBezTo>
                  <a:cubicBezTo>
                    <a:pt x="28829" y="86513"/>
                    <a:pt x="28463" y="87692"/>
                    <a:pt x="27939" y="88818"/>
                  </a:cubicBezTo>
                  <a:cubicBezTo>
                    <a:pt x="27363" y="89970"/>
                    <a:pt x="26866" y="91148"/>
                    <a:pt x="26499" y="92379"/>
                  </a:cubicBezTo>
                  <a:cubicBezTo>
                    <a:pt x="26316" y="93033"/>
                    <a:pt x="26237" y="93688"/>
                    <a:pt x="26263" y="94342"/>
                  </a:cubicBezTo>
                  <a:cubicBezTo>
                    <a:pt x="26316" y="94997"/>
                    <a:pt x="26473" y="95652"/>
                    <a:pt x="26761" y="96254"/>
                  </a:cubicBezTo>
                  <a:cubicBezTo>
                    <a:pt x="27023" y="96856"/>
                    <a:pt x="27363" y="97380"/>
                    <a:pt x="27677" y="97930"/>
                  </a:cubicBezTo>
                  <a:cubicBezTo>
                    <a:pt x="27965" y="98480"/>
                    <a:pt x="28227" y="99056"/>
                    <a:pt x="28463" y="99632"/>
                  </a:cubicBezTo>
                  <a:cubicBezTo>
                    <a:pt x="29327" y="102014"/>
                    <a:pt x="29458" y="104607"/>
                    <a:pt x="28856" y="107094"/>
                  </a:cubicBezTo>
                  <a:cubicBezTo>
                    <a:pt x="29563" y="104607"/>
                    <a:pt x="29510" y="101988"/>
                    <a:pt x="28698" y="99553"/>
                  </a:cubicBezTo>
                  <a:cubicBezTo>
                    <a:pt x="28489" y="98951"/>
                    <a:pt x="28227" y="98349"/>
                    <a:pt x="27939" y="97799"/>
                  </a:cubicBezTo>
                  <a:cubicBezTo>
                    <a:pt x="27651" y="97223"/>
                    <a:pt x="27337" y="96673"/>
                    <a:pt x="27101" y="96097"/>
                  </a:cubicBezTo>
                  <a:cubicBezTo>
                    <a:pt x="26839" y="95547"/>
                    <a:pt x="26708" y="94945"/>
                    <a:pt x="26708" y="94342"/>
                  </a:cubicBezTo>
                  <a:cubicBezTo>
                    <a:pt x="26708" y="93714"/>
                    <a:pt x="26787" y="93112"/>
                    <a:pt x="26970" y="92536"/>
                  </a:cubicBezTo>
                  <a:cubicBezTo>
                    <a:pt x="27363" y="91331"/>
                    <a:pt x="27834" y="90179"/>
                    <a:pt x="28410" y="89079"/>
                  </a:cubicBezTo>
                  <a:cubicBezTo>
                    <a:pt x="28986" y="87901"/>
                    <a:pt x="29405" y="86670"/>
                    <a:pt x="29667" y="85414"/>
                  </a:cubicBezTo>
                  <a:cubicBezTo>
                    <a:pt x="29929" y="84131"/>
                    <a:pt x="29955" y="82795"/>
                    <a:pt x="29693" y="81512"/>
                  </a:cubicBezTo>
                  <a:cubicBezTo>
                    <a:pt x="29432" y="80177"/>
                    <a:pt x="28725" y="78972"/>
                    <a:pt x="27677" y="78108"/>
                  </a:cubicBezTo>
                  <a:cubicBezTo>
                    <a:pt x="26656" y="77244"/>
                    <a:pt x="25478" y="76747"/>
                    <a:pt x="24718" y="75830"/>
                  </a:cubicBezTo>
                  <a:cubicBezTo>
                    <a:pt x="24352" y="75385"/>
                    <a:pt x="24038" y="74887"/>
                    <a:pt x="23828" y="74338"/>
                  </a:cubicBezTo>
                  <a:cubicBezTo>
                    <a:pt x="23619" y="73788"/>
                    <a:pt x="23462" y="73185"/>
                    <a:pt x="23383" y="72609"/>
                  </a:cubicBezTo>
                  <a:cubicBezTo>
                    <a:pt x="23331" y="71981"/>
                    <a:pt x="23304" y="71379"/>
                    <a:pt x="23331" y="70777"/>
                  </a:cubicBezTo>
                  <a:cubicBezTo>
                    <a:pt x="23383" y="70148"/>
                    <a:pt x="23435" y="69546"/>
                    <a:pt x="23540" y="68917"/>
                  </a:cubicBezTo>
                  <a:cubicBezTo>
                    <a:pt x="23619" y="68315"/>
                    <a:pt x="23750" y="67713"/>
                    <a:pt x="23881" y="67085"/>
                  </a:cubicBezTo>
                  <a:cubicBezTo>
                    <a:pt x="24011" y="66482"/>
                    <a:pt x="24169" y="65854"/>
                    <a:pt x="24299" y="65225"/>
                  </a:cubicBezTo>
                  <a:cubicBezTo>
                    <a:pt x="24561" y="63942"/>
                    <a:pt x="24692" y="62659"/>
                    <a:pt x="24692" y="61350"/>
                  </a:cubicBezTo>
                  <a:cubicBezTo>
                    <a:pt x="24692" y="60669"/>
                    <a:pt x="24588" y="60015"/>
                    <a:pt x="24430" y="59360"/>
                  </a:cubicBezTo>
                  <a:cubicBezTo>
                    <a:pt x="24273" y="58706"/>
                    <a:pt x="24011" y="58077"/>
                    <a:pt x="23671" y="57475"/>
                  </a:cubicBezTo>
                  <a:cubicBezTo>
                    <a:pt x="23304" y="56899"/>
                    <a:pt x="22859" y="56375"/>
                    <a:pt x="22336" y="55930"/>
                  </a:cubicBezTo>
                  <a:cubicBezTo>
                    <a:pt x="21838" y="55511"/>
                    <a:pt x="21314" y="55118"/>
                    <a:pt x="20765" y="54778"/>
                  </a:cubicBezTo>
                  <a:cubicBezTo>
                    <a:pt x="19665" y="54071"/>
                    <a:pt x="18591" y="53469"/>
                    <a:pt x="17727" y="52631"/>
                  </a:cubicBezTo>
                  <a:cubicBezTo>
                    <a:pt x="16889" y="51819"/>
                    <a:pt x="16339" y="50745"/>
                    <a:pt x="16156" y="49593"/>
                  </a:cubicBezTo>
                  <a:cubicBezTo>
                    <a:pt x="15973" y="48363"/>
                    <a:pt x="15973" y="47132"/>
                    <a:pt x="16104" y="45928"/>
                  </a:cubicBezTo>
                  <a:cubicBezTo>
                    <a:pt x="16235" y="44671"/>
                    <a:pt x="16444" y="43414"/>
                    <a:pt x="16497" y="42105"/>
                  </a:cubicBezTo>
                  <a:cubicBezTo>
                    <a:pt x="16523" y="41450"/>
                    <a:pt x="16497" y="40795"/>
                    <a:pt x="16418" y="40141"/>
                  </a:cubicBezTo>
                  <a:cubicBezTo>
                    <a:pt x="16366" y="39486"/>
                    <a:pt x="16209" y="38832"/>
                    <a:pt x="15999" y="38203"/>
                  </a:cubicBezTo>
                  <a:cubicBezTo>
                    <a:pt x="15790" y="37549"/>
                    <a:pt x="15475" y="36946"/>
                    <a:pt x="15083" y="36396"/>
                  </a:cubicBezTo>
                  <a:cubicBezTo>
                    <a:pt x="14664" y="35820"/>
                    <a:pt x="14114" y="35375"/>
                    <a:pt x="13485" y="35035"/>
                  </a:cubicBezTo>
                  <a:cubicBezTo>
                    <a:pt x="12883" y="34773"/>
                    <a:pt x="12281" y="34537"/>
                    <a:pt x="11626" y="34380"/>
                  </a:cubicBezTo>
                  <a:cubicBezTo>
                    <a:pt x="11076" y="34249"/>
                    <a:pt x="10553" y="33988"/>
                    <a:pt x="10108" y="33621"/>
                  </a:cubicBezTo>
                  <a:cubicBezTo>
                    <a:pt x="9689" y="33254"/>
                    <a:pt x="9374" y="32757"/>
                    <a:pt x="9217" y="32233"/>
                  </a:cubicBezTo>
                  <a:cubicBezTo>
                    <a:pt x="9060" y="31657"/>
                    <a:pt x="8982" y="31055"/>
                    <a:pt x="8982" y="30453"/>
                  </a:cubicBezTo>
                  <a:cubicBezTo>
                    <a:pt x="9008" y="29222"/>
                    <a:pt x="9139" y="27965"/>
                    <a:pt x="9348" y="26734"/>
                  </a:cubicBezTo>
                  <a:lnTo>
                    <a:pt x="9846" y="22964"/>
                  </a:lnTo>
                  <a:cubicBezTo>
                    <a:pt x="10003" y="21707"/>
                    <a:pt x="10212" y="20476"/>
                    <a:pt x="10317" y="19193"/>
                  </a:cubicBezTo>
                  <a:cubicBezTo>
                    <a:pt x="10474" y="17884"/>
                    <a:pt x="10369" y="16575"/>
                    <a:pt x="10029" y="15318"/>
                  </a:cubicBezTo>
                  <a:cubicBezTo>
                    <a:pt x="9846" y="14663"/>
                    <a:pt x="9531" y="14061"/>
                    <a:pt x="9165" y="13538"/>
                  </a:cubicBezTo>
                  <a:cubicBezTo>
                    <a:pt x="8772" y="13014"/>
                    <a:pt x="8327" y="12516"/>
                    <a:pt x="7830" y="12097"/>
                  </a:cubicBezTo>
                  <a:cubicBezTo>
                    <a:pt x="6861" y="11233"/>
                    <a:pt x="5787" y="10552"/>
                    <a:pt x="4766" y="9819"/>
                  </a:cubicBezTo>
                  <a:cubicBezTo>
                    <a:pt x="3719" y="9086"/>
                    <a:pt x="2828" y="8222"/>
                    <a:pt x="2095" y="7201"/>
                  </a:cubicBezTo>
                  <a:cubicBezTo>
                    <a:pt x="681" y="5080"/>
                    <a:pt x="131" y="2488"/>
                    <a:pt x="576"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6" name="Google Shape;1066;p47"/>
            <p:cNvSpPr/>
            <p:nvPr/>
          </p:nvSpPr>
          <p:spPr>
            <a:xfrm>
              <a:off x="5627088" y="3552206"/>
              <a:ext cx="408395" cy="1292632"/>
            </a:xfrm>
            <a:custGeom>
              <a:avLst/>
              <a:gdLst/>
              <a:ahLst/>
              <a:cxnLst/>
              <a:rect l="l" t="t" r="r" b="b"/>
              <a:pathLst>
                <a:path w="22676" h="71773" extrusionOk="0">
                  <a:moveTo>
                    <a:pt x="2278" y="1"/>
                  </a:moveTo>
                  <a:cubicBezTo>
                    <a:pt x="2147" y="1677"/>
                    <a:pt x="1650" y="3326"/>
                    <a:pt x="1205" y="4950"/>
                  </a:cubicBezTo>
                  <a:cubicBezTo>
                    <a:pt x="733" y="6573"/>
                    <a:pt x="210" y="8223"/>
                    <a:pt x="79" y="9951"/>
                  </a:cubicBezTo>
                  <a:cubicBezTo>
                    <a:pt x="0" y="10841"/>
                    <a:pt x="26" y="11705"/>
                    <a:pt x="183" y="12569"/>
                  </a:cubicBezTo>
                  <a:cubicBezTo>
                    <a:pt x="314" y="13460"/>
                    <a:pt x="602" y="14298"/>
                    <a:pt x="1074" y="15057"/>
                  </a:cubicBezTo>
                  <a:cubicBezTo>
                    <a:pt x="1545" y="15816"/>
                    <a:pt x="2147" y="16497"/>
                    <a:pt x="2854" y="17021"/>
                  </a:cubicBezTo>
                  <a:cubicBezTo>
                    <a:pt x="3535" y="17571"/>
                    <a:pt x="4268" y="18042"/>
                    <a:pt x="4975" y="18487"/>
                  </a:cubicBezTo>
                  <a:cubicBezTo>
                    <a:pt x="5682" y="18932"/>
                    <a:pt x="6337" y="19430"/>
                    <a:pt x="6965" y="19980"/>
                  </a:cubicBezTo>
                  <a:cubicBezTo>
                    <a:pt x="7567" y="20503"/>
                    <a:pt x="8065" y="21132"/>
                    <a:pt x="8431" y="21839"/>
                  </a:cubicBezTo>
                  <a:cubicBezTo>
                    <a:pt x="9138" y="23279"/>
                    <a:pt x="9165" y="24955"/>
                    <a:pt x="8981" y="26604"/>
                  </a:cubicBezTo>
                  <a:cubicBezTo>
                    <a:pt x="8798" y="28254"/>
                    <a:pt x="8405" y="29903"/>
                    <a:pt x="8143" y="31605"/>
                  </a:cubicBezTo>
                  <a:cubicBezTo>
                    <a:pt x="8012" y="32469"/>
                    <a:pt x="7934" y="33334"/>
                    <a:pt x="7882" y="34198"/>
                  </a:cubicBezTo>
                  <a:cubicBezTo>
                    <a:pt x="7855" y="35114"/>
                    <a:pt x="7934" y="36004"/>
                    <a:pt x="8143" y="36868"/>
                  </a:cubicBezTo>
                  <a:cubicBezTo>
                    <a:pt x="8353" y="37759"/>
                    <a:pt x="8772" y="38597"/>
                    <a:pt x="9322" y="39330"/>
                  </a:cubicBezTo>
                  <a:cubicBezTo>
                    <a:pt x="9845" y="40037"/>
                    <a:pt x="10500" y="40665"/>
                    <a:pt x="11207" y="41189"/>
                  </a:cubicBezTo>
                  <a:cubicBezTo>
                    <a:pt x="12569" y="42262"/>
                    <a:pt x="14035" y="43153"/>
                    <a:pt x="15030" y="44410"/>
                  </a:cubicBezTo>
                  <a:cubicBezTo>
                    <a:pt x="15501" y="45012"/>
                    <a:pt x="15842" y="45719"/>
                    <a:pt x="15999" y="46478"/>
                  </a:cubicBezTo>
                  <a:cubicBezTo>
                    <a:pt x="16156" y="47290"/>
                    <a:pt x="16156" y="48102"/>
                    <a:pt x="16077" y="48887"/>
                  </a:cubicBezTo>
                  <a:cubicBezTo>
                    <a:pt x="15973" y="49725"/>
                    <a:pt x="15815" y="50537"/>
                    <a:pt x="15684" y="51375"/>
                  </a:cubicBezTo>
                  <a:cubicBezTo>
                    <a:pt x="15501" y="52239"/>
                    <a:pt x="15423" y="53129"/>
                    <a:pt x="15423" y="53993"/>
                  </a:cubicBezTo>
                  <a:cubicBezTo>
                    <a:pt x="15423" y="54909"/>
                    <a:pt x="15580" y="55774"/>
                    <a:pt x="15894" y="56611"/>
                  </a:cubicBezTo>
                  <a:cubicBezTo>
                    <a:pt x="16077" y="57057"/>
                    <a:pt x="16313" y="57449"/>
                    <a:pt x="16601" y="57816"/>
                  </a:cubicBezTo>
                  <a:lnTo>
                    <a:pt x="16837" y="58078"/>
                  </a:lnTo>
                  <a:cubicBezTo>
                    <a:pt x="16915" y="58130"/>
                    <a:pt x="16994" y="58209"/>
                    <a:pt x="17098" y="58287"/>
                  </a:cubicBezTo>
                  <a:cubicBezTo>
                    <a:pt x="17256" y="58444"/>
                    <a:pt x="17439" y="58575"/>
                    <a:pt x="17648" y="58706"/>
                  </a:cubicBezTo>
                  <a:cubicBezTo>
                    <a:pt x="18408" y="59178"/>
                    <a:pt x="19219" y="59439"/>
                    <a:pt x="19874" y="59911"/>
                  </a:cubicBezTo>
                  <a:cubicBezTo>
                    <a:pt x="20502" y="60382"/>
                    <a:pt x="21000" y="61063"/>
                    <a:pt x="21288" y="61796"/>
                  </a:cubicBezTo>
                  <a:cubicBezTo>
                    <a:pt x="21602" y="62581"/>
                    <a:pt x="21812" y="63393"/>
                    <a:pt x="21890" y="64205"/>
                  </a:cubicBezTo>
                  <a:cubicBezTo>
                    <a:pt x="21943" y="65043"/>
                    <a:pt x="21969" y="65907"/>
                    <a:pt x="21943" y="66745"/>
                  </a:cubicBezTo>
                  <a:cubicBezTo>
                    <a:pt x="21943" y="67583"/>
                    <a:pt x="21969" y="68447"/>
                    <a:pt x="22021" y="69311"/>
                  </a:cubicBezTo>
                  <a:cubicBezTo>
                    <a:pt x="22100" y="70149"/>
                    <a:pt x="22309" y="70987"/>
                    <a:pt x="22676" y="71772"/>
                  </a:cubicBezTo>
                  <a:cubicBezTo>
                    <a:pt x="22361" y="70987"/>
                    <a:pt x="22204" y="70149"/>
                    <a:pt x="22178" y="69285"/>
                  </a:cubicBezTo>
                  <a:cubicBezTo>
                    <a:pt x="22152" y="68447"/>
                    <a:pt x="22152" y="67583"/>
                    <a:pt x="22204" y="66745"/>
                  </a:cubicBezTo>
                  <a:cubicBezTo>
                    <a:pt x="22309" y="65069"/>
                    <a:pt x="22361" y="63288"/>
                    <a:pt x="21759" y="61613"/>
                  </a:cubicBezTo>
                  <a:cubicBezTo>
                    <a:pt x="21445" y="60775"/>
                    <a:pt x="20895" y="60015"/>
                    <a:pt x="20214" y="59466"/>
                  </a:cubicBezTo>
                  <a:cubicBezTo>
                    <a:pt x="19481" y="58889"/>
                    <a:pt x="18643" y="58601"/>
                    <a:pt x="17989" y="58156"/>
                  </a:cubicBezTo>
                  <a:cubicBezTo>
                    <a:pt x="17832" y="58052"/>
                    <a:pt x="17674" y="57921"/>
                    <a:pt x="17517" y="57790"/>
                  </a:cubicBezTo>
                  <a:lnTo>
                    <a:pt x="17308" y="57580"/>
                  </a:lnTo>
                  <a:lnTo>
                    <a:pt x="17125" y="57371"/>
                  </a:lnTo>
                  <a:cubicBezTo>
                    <a:pt x="16889" y="57057"/>
                    <a:pt x="16706" y="56716"/>
                    <a:pt x="16549" y="56350"/>
                  </a:cubicBezTo>
                  <a:cubicBezTo>
                    <a:pt x="16287" y="55590"/>
                    <a:pt x="16182" y="54779"/>
                    <a:pt x="16208" y="53993"/>
                  </a:cubicBezTo>
                  <a:cubicBezTo>
                    <a:pt x="16208" y="53155"/>
                    <a:pt x="16313" y="52343"/>
                    <a:pt x="16496" y="51532"/>
                  </a:cubicBezTo>
                  <a:cubicBezTo>
                    <a:pt x="16653" y="50694"/>
                    <a:pt x="16810" y="49856"/>
                    <a:pt x="16915" y="48992"/>
                  </a:cubicBezTo>
                  <a:cubicBezTo>
                    <a:pt x="17046" y="48102"/>
                    <a:pt x="17020" y="47185"/>
                    <a:pt x="16889" y="46295"/>
                  </a:cubicBezTo>
                  <a:cubicBezTo>
                    <a:pt x="16706" y="45405"/>
                    <a:pt x="16313" y="44540"/>
                    <a:pt x="15737" y="43807"/>
                  </a:cubicBezTo>
                  <a:cubicBezTo>
                    <a:pt x="15187" y="43127"/>
                    <a:pt x="14532" y="42498"/>
                    <a:pt x="13825" y="41974"/>
                  </a:cubicBezTo>
                  <a:cubicBezTo>
                    <a:pt x="13145" y="41451"/>
                    <a:pt x="12464" y="40953"/>
                    <a:pt x="11809" y="40430"/>
                  </a:cubicBezTo>
                  <a:cubicBezTo>
                    <a:pt x="11155" y="39958"/>
                    <a:pt x="10579" y="39382"/>
                    <a:pt x="10081" y="38728"/>
                  </a:cubicBezTo>
                  <a:cubicBezTo>
                    <a:pt x="9610" y="38099"/>
                    <a:pt x="9295" y="37392"/>
                    <a:pt x="9112" y="36607"/>
                  </a:cubicBezTo>
                  <a:cubicBezTo>
                    <a:pt x="8693" y="35088"/>
                    <a:pt x="8850" y="33412"/>
                    <a:pt x="9112" y="31736"/>
                  </a:cubicBezTo>
                  <a:cubicBezTo>
                    <a:pt x="9348" y="30087"/>
                    <a:pt x="9714" y="28411"/>
                    <a:pt x="9898" y="26683"/>
                  </a:cubicBezTo>
                  <a:cubicBezTo>
                    <a:pt x="9976" y="25819"/>
                    <a:pt x="10002" y="24928"/>
                    <a:pt x="9924" y="24038"/>
                  </a:cubicBezTo>
                  <a:cubicBezTo>
                    <a:pt x="9845" y="23148"/>
                    <a:pt x="9584" y="22258"/>
                    <a:pt x="9191" y="21446"/>
                  </a:cubicBezTo>
                  <a:cubicBezTo>
                    <a:pt x="8772" y="20660"/>
                    <a:pt x="8222" y="19927"/>
                    <a:pt x="7515" y="19351"/>
                  </a:cubicBezTo>
                  <a:cubicBezTo>
                    <a:pt x="6834" y="18801"/>
                    <a:pt x="6127" y="18278"/>
                    <a:pt x="5394" y="17859"/>
                  </a:cubicBezTo>
                  <a:cubicBezTo>
                    <a:pt x="4661" y="17413"/>
                    <a:pt x="3954" y="16968"/>
                    <a:pt x="3273" y="16471"/>
                  </a:cubicBezTo>
                  <a:cubicBezTo>
                    <a:pt x="2618" y="15973"/>
                    <a:pt x="2069" y="15397"/>
                    <a:pt x="1597" y="14716"/>
                  </a:cubicBezTo>
                  <a:cubicBezTo>
                    <a:pt x="733" y="13355"/>
                    <a:pt x="471" y="11653"/>
                    <a:pt x="550" y="9977"/>
                  </a:cubicBezTo>
                  <a:cubicBezTo>
                    <a:pt x="655" y="6626"/>
                    <a:pt x="2226" y="3431"/>
                    <a:pt x="2278"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7" name="Google Shape;1067;p47"/>
            <p:cNvSpPr/>
            <p:nvPr/>
          </p:nvSpPr>
          <p:spPr>
            <a:xfrm>
              <a:off x="5418654" y="4023770"/>
              <a:ext cx="208466" cy="513087"/>
            </a:xfrm>
            <a:custGeom>
              <a:avLst/>
              <a:gdLst/>
              <a:ahLst/>
              <a:cxnLst/>
              <a:rect l="l" t="t" r="r" b="b"/>
              <a:pathLst>
                <a:path w="11575" h="28489" extrusionOk="0">
                  <a:moveTo>
                    <a:pt x="655" y="0"/>
                  </a:moveTo>
                  <a:lnTo>
                    <a:pt x="655" y="0"/>
                  </a:lnTo>
                  <a:cubicBezTo>
                    <a:pt x="105" y="1283"/>
                    <a:pt x="1" y="2697"/>
                    <a:pt x="341" y="4059"/>
                  </a:cubicBezTo>
                  <a:cubicBezTo>
                    <a:pt x="524" y="4766"/>
                    <a:pt x="812" y="5420"/>
                    <a:pt x="1179" y="6023"/>
                  </a:cubicBezTo>
                  <a:cubicBezTo>
                    <a:pt x="1572" y="6625"/>
                    <a:pt x="2043" y="7175"/>
                    <a:pt x="2567" y="7646"/>
                  </a:cubicBezTo>
                  <a:cubicBezTo>
                    <a:pt x="3614" y="8589"/>
                    <a:pt x="4792" y="9348"/>
                    <a:pt x="5761" y="10212"/>
                  </a:cubicBezTo>
                  <a:cubicBezTo>
                    <a:pt x="6259" y="10605"/>
                    <a:pt x="6704" y="11076"/>
                    <a:pt x="7097" y="11600"/>
                  </a:cubicBezTo>
                  <a:cubicBezTo>
                    <a:pt x="7463" y="12097"/>
                    <a:pt x="7777" y="12673"/>
                    <a:pt x="7961" y="13276"/>
                  </a:cubicBezTo>
                  <a:cubicBezTo>
                    <a:pt x="8353" y="14533"/>
                    <a:pt x="8510" y="15842"/>
                    <a:pt x="8432" y="17125"/>
                  </a:cubicBezTo>
                  <a:cubicBezTo>
                    <a:pt x="8432" y="18486"/>
                    <a:pt x="8301" y="19822"/>
                    <a:pt x="8301" y="21210"/>
                  </a:cubicBezTo>
                  <a:cubicBezTo>
                    <a:pt x="8275" y="22624"/>
                    <a:pt x="8510" y="24011"/>
                    <a:pt x="8956" y="25347"/>
                  </a:cubicBezTo>
                  <a:cubicBezTo>
                    <a:pt x="9191" y="26001"/>
                    <a:pt x="9532" y="26630"/>
                    <a:pt x="9977" y="27180"/>
                  </a:cubicBezTo>
                  <a:cubicBezTo>
                    <a:pt x="10396" y="27729"/>
                    <a:pt x="10946" y="28175"/>
                    <a:pt x="11574" y="28489"/>
                  </a:cubicBezTo>
                  <a:cubicBezTo>
                    <a:pt x="10474" y="27677"/>
                    <a:pt x="9715" y="26525"/>
                    <a:pt x="9427" y="25190"/>
                  </a:cubicBezTo>
                  <a:cubicBezTo>
                    <a:pt x="9087" y="23907"/>
                    <a:pt x="8982" y="22571"/>
                    <a:pt x="9060" y="21236"/>
                  </a:cubicBezTo>
                  <a:cubicBezTo>
                    <a:pt x="9139" y="19900"/>
                    <a:pt x="9322" y="18539"/>
                    <a:pt x="9375" y="17151"/>
                  </a:cubicBezTo>
                  <a:cubicBezTo>
                    <a:pt x="9453" y="15737"/>
                    <a:pt x="9296" y="14323"/>
                    <a:pt x="8877" y="12961"/>
                  </a:cubicBezTo>
                  <a:cubicBezTo>
                    <a:pt x="8641" y="12255"/>
                    <a:pt x="8301" y="11600"/>
                    <a:pt x="7856" y="11024"/>
                  </a:cubicBezTo>
                  <a:cubicBezTo>
                    <a:pt x="7411" y="10448"/>
                    <a:pt x="6913" y="9950"/>
                    <a:pt x="6363" y="9479"/>
                  </a:cubicBezTo>
                  <a:cubicBezTo>
                    <a:pt x="5264" y="8615"/>
                    <a:pt x="4112" y="7908"/>
                    <a:pt x="3090" y="7070"/>
                  </a:cubicBezTo>
                  <a:cubicBezTo>
                    <a:pt x="2567" y="6651"/>
                    <a:pt x="2121" y="6180"/>
                    <a:pt x="1703" y="5656"/>
                  </a:cubicBezTo>
                  <a:cubicBezTo>
                    <a:pt x="1310" y="5132"/>
                    <a:pt x="1022" y="4556"/>
                    <a:pt x="812" y="3928"/>
                  </a:cubicBezTo>
                  <a:cubicBezTo>
                    <a:pt x="367" y="2671"/>
                    <a:pt x="315" y="1283"/>
                    <a:pt x="655"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8" name="Google Shape;1068;p47"/>
            <p:cNvSpPr/>
            <p:nvPr/>
          </p:nvSpPr>
          <p:spPr>
            <a:xfrm>
              <a:off x="3487188" y="3143854"/>
              <a:ext cx="539039" cy="1928781"/>
            </a:xfrm>
            <a:custGeom>
              <a:avLst/>
              <a:gdLst/>
              <a:ahLst/>
              <a:cxnLst/>
              <a:rect l="l" t="t" r="r" b="b"/>
              <a:pathLst>
                <a:path w="29930" h="107095" extrusionOk="0">
                  <a:moveTo>
                    <a:pt x="29379" y="0"/>
                  </a:moveTo>
                  <a:lnTo>
                    <a:pt x="29379" y="0"/>
                  </a:lnTo>
                  <a:cubicBezTo>
                    <a:pt x="29824" y="2488"/>
                    <a:pt x="29275" y="5080"/>
                    <a:pt x="27834" y="7201"/>
                  </a:cubicBezTo>
                  <a:cubicBezTo>
                    <a:pt x="27101" y="8196"/>
                    <a:pt x="26211" y="9086"/>
                    <a:pt x="25164" y="9819"/>
                  </a:cubicBezTo>
                  <a:cubicBezTo>
                    <a:pt x="24169" y="10552"/>
                    <a:pt x="23095" y="11233"/>
                    <a:pt x="22100" y="12097"/>
                  </a:cubicBezTo>
                  <a:cubicBezTo>
                    <a:pt x="21629" y="12516"/>
                    <a:pt x="21184" y="13014"/>
                    <a:pt x="20791" y="13538"/>
                  </a:cubicBezTo>
                  <a:cubicBezTo>
                    <a:pt x="20398" y="14061"/>
                    <a:pt x="20110" y="14663"/>
                    <a:pt x="19927" y="15292"/>
                  </a:cubicBezTo>
                  <a:cubicBezTo>
                    <a:pt x="19560" y="16575"/>
                    <a:pt x="19482" y="17884"/>
                    <a:pt x="19639" y="19193"/>
                  </a:cubicBezTo>
                  <a:cubicBezTo>
                    <a:pt x="19743" y="20476"/>
                    <a:pt x="19953" y="21707"/>
                    <a:pt x="20110" y="22964"/>
                  </a:cubicBezTo>
                  <a:lnTo>
                    <a:pt x="20607" y="26734"/>
                  </a:lnTo>
                  <a:cubicBezTo>
                    <a:pt x="20817" y="27965"/>
                    <a:pt x="20922" y="29222"/>
                    <a:pt x="20948" y="30453"/>
                  </a:cubicBezTo>
                  <a:cubicBezTo>
                    <a:pt x="20948" y="31055"/>
                    <a:pt x="20869" y="31657"/>
                    <a:pt x="20712" y="32233"/>
                  </a:cubicBezTo>
                  <a:cubicBezTo>
                    <a:pt x="20555" y="32757"/>
                    <a:pt x="20267" y="33254"/>
                    <a:pt x="19848" y="33621"/>
                  </a:cubicBezTo>
                  <a:cubicBezTo>
                    <a:pt x="19377" y="33988"/>
                    <a:pt x="18879" y="34249"/>
                    <a:pt x="18303" y="34380"/>
                  </a:cubicBezTo>
                  <a:cubicBezTo>
                    <a:pt x="17675" y="34537"/>
                    <a:pt x="17046" y="34773"/>
                    <a:pt x="16444" y="35035"/>
                  </a:cubicBezTo>
                  <a:cubicBezTo>
                    <a:pt x="15816" y="35375"/>
                    <a:pt x="15292" y="35820"/>
                    <a:pt x="14873" y="36396"/>
                  </a:cubicBezTo>
                  <a:cubicBezTo>
                    <a:pt x="14454" y="36946"/>
                    <a:pt x="14140" y="37549"/>
                    <a:pt x="13930" y="38203"/>
                  </a:cubicBezTo>
                  <a:cubicBezTo>
                    <a:pt x="13721" y="38832"/>
                    <a:pt x="13590" y="39486"/>
                    <a:pt x="13512" y="40141"/>
                  </a:cubicBezTo>
                  <a:cubicBezTo>
                    <a:pt x="13433" y="40795"/>
                    <a:pt x="13407" y="41450"/>
                    <a:pt x="13433" y="42105"/>
                  </a:cubicBezTo>
                  <a:cubicBezTo>
                    <a:pt x="13512" y="43440"/>
                    <a:pt x="13721" y="44671"/>
                    <a:pt x="13826" y="45928"/>
                  </a:cubicBezTo>
                  <a:cubicBezTo>
                    <a:pt x="13983" y="47132"/>
                    <a:pt x="13957" y="48363"/>
                    <a:pt x="13800" y="49593"/>
                  </a:cubicBezTo>
                  <a:cubicBezTo>
                    <a:pt x="13590" y="50745"/>
                    <a:pt x="13040" y="51819"/>
                    <a:pt x="12202" y="52631"/>
                  </a:cubicBezTo>
                  <a:cubicBezTo>
                    <a:pt x="11364" y="53469"/>
                    <a:pt x="10265" y="54071"/>
                    <a:pt x="9191" y="54778"/>
                  </a:cubicBezTo>
                  <a:cubicBezTo>
                    <a:pt x="8641" y="55118"/>
                    <a:pt x="8091" y="55511"/>
                    <a:pt x="7594" y="55930"/>
                  </a:cubicBezTo>
                  <a:cubicBezTo>
                    <a:pt x="7070" y="56375"/>
                    <a:pt x="6625" y="56899"/>
                    <a:pt x="6258" y="57475"/>
                  </a:cubicBezTo>
                  <a:cubicBezTo>
                    <a:pt x="5918" y="58077"/>
                    <a:pt x="5656" y="58706"/>
                    <a:pt x="5499" y="59360"/>
                  </a:cubicBezTo>
                  <a:cubicBezTo>
                    <a:pt x="5342" y="60015"/>
                    <a:pt x="5263" y="60669"/>
                    <a:pt x="5237" y="61350"/>
                  </a:cubicBezTo>
                  <a:cubicBezTo>
                    <a:pt x="5237" y="62659"/>
                    <a:pt x="5394" y="63942"/>
                    <a:pt x="5656" y="65225"/>
                  </a:cubicBezTo>
                  <a:cubicBezTo>
                    <a:pt x="5787" y="65854"/>
                    <a:pt x="5918" y="66456"/>
                    <a:pt x="6075" y="67085"/>
                  </a:cubicBezTo>
                  <a:cubicBezTo>
                    <a:pt x="6206" y="67687"/>
                    <a:pt x="6337" y="68315"/>
                    <a:pt x="6416" y="68917"/>
                  </a:cubicBezTo>
                  <a:cubicBezTo>
                    <a:pt x="6520" y="69546"/>
                    <a:pt x="6573" y="70148"/>
                    <a:pt x="6625" y="70777"/>
                  </a:cubicBezTo>
                  <a:cubicBezTo>
                    <a:pt x="6651" y="71379"/>
                    <a:pt x="6625" y="71981"/>
                    <a:pt x="6573" y="72583"/>
                  </a:cubicBezTo>
                  <a:cubicBezTo>
                    <a:pt x="6494" y="73185"/>
                    <a:pt x="6337" y="73762"/>
                    <a:pt x="6128" y="74338"/>
                  </a:cubicBezTo>
                  <a:cubicBezTo>
                    <a:pt x="5918" y="74887"/>
                    <a:pt x="5604" y="75385"/>
                    <a:pt x="5211" y="75830"/>
                  </a:cubicBezTo>
                  <a:cubicBezTo>
                    <a:pt x="4478" y="76720"/>
                    <a:pt x="3300" y="77244"/>
                    <a:pt x="2278" y="78082"/>
                  </a:cubicBezTo>
                  <a:cubicBezTo>
                    <a:pt x="1231" y="78972"/>
                    <a:pt x="524" y="80177"/>
                    <a:pt x="236" y="81512"/>
                  </a:cubicBezTo>
                  <a:cubicBezTo>
                    <a:pt x="0" y="82795"/>
                    <a:pt x="0" y="84131"/>
                    <a:pt x="288" y="85414"/>
                  </a:cubicBezTo>
                  <a:cubicBezTo>
                    <a:pt x="550" y="86670"/>
                    <a:pt x="969" y="87901"/>
                    <a:pt x="1545" y="89079"/>
                  </a:cubicBezTo>
                  <a:cubicBezTo>
                    <a:pt x="2121" y="90179"/>
                    <a:pt x="2593" y="91331"/>
                    <a:pt x="2985" y="92536"/>
                  </a:cubicBezTo>
                  <a:cubicBezTo>
                    <a:pt x="3169" y="93112"/>
                    <a:pt x="3273" y="93714"/>
                    <a:pt x="3273" y="94342"/>
                  </a:cubicBezTo>
                  <a:cubicBezTo>
                    <a:pt x="3247" y="94945"/>
                    <a:pt x="3116" y="95547"/>
                    <a:pt x="2881" y="96097"/>
                  </a:cubicBezTo>
                  <a:cubicBezTo>
                    <a:pt x="2645" y="96673"/>
                    <a:pt x="2305" y="97223"/>
                    <a:pt x="2017" y="97799"/>
                  </a:cubicBezTo>
                  <a:cubicBezTo>
                    <a:pt x="1729" y="98349"/>
                    <a:pt x="1467" y="98951"/>
                    <a:pt x="1257" y="99553"/>
                  </a:cubicBezTo>
                  <a:cubicBezTo>
                    <a:pt x="446" y="101988"/>
                    <a:pt x="393" y="104607"/>
                    <a:pt x="1100" y="107094"/>
                  </a:cubicBezTo>
                  <a:cubicBezTo>
                    <a:pt x="498" y="104607"/>
                    <a:pt x="629" y="102041"/>
                    <a:pt x="1519" y="99632"/>
                  </a:cubicBezTo>
                  <a:cubicBezTo>
                    <a:pt x="1729" y="99056"/>
                    <a:pt x="1990" y="98480"/>
                    <a:pt x="2305" y="97930"/>
                  </a:cubicBezTo>
                  <a:cubicBezTo>
                    <a:pt x="2593" y="97380"/>
                    <a:pt x="2933" y="96856"/>
                    <a:pt x="3221" y="96254"/>
                  </a:cubicBezTo>
                  <a:cubicBezTo>
                    <a:pt x="3509" y="95652"/>
                    <a:pt x="3666" y="94997"/>
                    <a:pt x="3692" y="94342"/>
                  </a:cubicBezTo>
                  <a:cubicBezTo>
                    <a:pt x="3719" y="93688"/>
                    <a:pt x="3640" y="93033"/>
                    <a:pt x="3457" y="92379"/>
                  </a:cubicBezTo>
                  <a:cubicBezTo>
                    <a:pt x="3090" y="91148"/>
                    <a:pt x="2619" y="89970"/>
                    <a:pt x="2043" y="88818"/>
                  </a:cubicBezTo>
                  <a:cubicBezTo>
                    <a:pt x="1519" y="87692"/>
                    <a:pt x="1126" y="86513"/>
                    <a:pt x="891" y="85283"/>
                  </a:cubicBezTo>
                  <a:cubicBezTo>
                    <a:pt x="655" y="84078"/>
                    <a:pt x="655" y="82848"/>
                    <a:pt x="917" y="81643"/>
                  </a:cubicBezTo>
                  <a:cubicBezTo>
                    <a:pt x="1179" y="80465"/>
                    <a:pt x="1807" y="79417"/>
                    <a:pt x="2750" y="78658"/>
                  </a:cubicBezTo>
                  <a:cubicBezTo>
                    <a:pt x="3221" y="78265"/>
                    <a:pt x="3745" y="77977"/>
                    <a:pt x="4295" y="77611"/>
                  </a:cubicBezTo>
                  <a:cubicBezTo>
                    <a:pt x="4871" y="77270"/>
                    <a:pt x="5394" y="76851"/>
                    <a:pt x="5839" y="76354"/>
                  </a:cubicBezTo>
                  <a:cubicBezTo>
                    <a:pt x="6311" y="75856"/>
                    <a:pt x="6651" y="75254"/>
                    <a:pt x="6913" y="74626"/>
                  </a:cubicBezTo>
                  <a:cubicBezTo>
                    <a:pt x="7149" y="73997"/>
                    <a:pt x="7332" y="73343"/>
                    <a:pt x="7411" y="72688"/>
                  </a:cubicBezTo>
                  <a:cubicBezTo>
                    <a:pt x="7489" y="72033"/>
                    <a:pt x="7515" y="71379"/>
                    <a:pt x="7489" y="70724"/>
                  </a:cubicBezTo>
                  <a:cubicBezTo>
                    <a:pt x="7463" y="70070"/>
                    <a:pt x="7384" y="69415"/>
                    <a:pt x="7306" y="68787"/>
                  </a:cubicBezTo>
                  <a:cubicBezTo>
                    <a:pt x="7201" y="68132"/>
                    <a:pt x="7070" y="67503"/>
                    <a:pt x="6939" y="66875"/>
                  </a:cubicBezTo>
                  <a:cubicBezTo>
                    <a:pt x="6808" y="66273"/>
                    <a:pt x="6677" y="65644"/>
                    <a:pt x="6546" y="65042"/>
                  </a:cubicBezTo>
                  <a:cubicBezTo>
                    <a:pt x="6311" y="63838"/>
                    <a:pt x="6180" y="62607"/>
                    <a:pt x="6206" y="61376"/>
                  </a:cubicBezTo>
                  <a:cubicBezTo>
                    <a:pt x="6206" y="60774"/>
                    <a:pt x="6285" y="60198"/>
                    <a:pt x="6442" y="59596"/>
                  </a:cubicBezTo>
                  <a:cubicBezTo>
                    <a:pt x="6573" y="59046"/>
                    <a:pt x="6782" y="58496"/>
                    <a:pt x="7096" y="57972"/>
                  </a:cubicBezTo>
                  <a:cubicBezTo>
                    <a:pt x="7699" y="56977"/>
                    <a:pt x="8667" y="56270"/>
                    <a:pt x="9715" y="55590"/>
                  </a:cubicBezTo>
                  <a:cubicBezTo>
                    <a:pt x="10762" y="54935"/>
                    <a:pt x="11940" y="54307"/>
                    <a:pt x="12909" y="53364"/>
                  </a:cubicBezTo>
                  <a:cubicBezTo>
                    <a:pt x="13878" y="52395"/>
                    <a:pt x="14533" y="51112"/>
                    <a:pt x="14742" y="49750"/>
                  </a:cubicBezTo>
                  <a:cubicBezTo>
                    <a:pt x="14925" y="48467"/>
                    <a:pt x="14952" y="47132"/>
                    <a:pt x="14768" y="45823"/>
                  </a:cubicBezTo>
                  <a:cubicBezTo>
                    <a:pt x="14664" y="44540"/>
                    <a:pt x="14428" y="43309"/>
                    <a:pt x="14376" y="42078"/>
                  </a:cubicBezTo>
                  <a:cubicBezTo>
                    <a:pt x="14297" y="40874"/>
                    <a:pt x="14454" y="39643"/>
                    <a:pt x="14795" y="38491"/>
                  </a:cubicBezTo>
                  <a:cubicBezTo>
                    <a:pt x="15109" y="37339"/>
                    <a:pt x="15868" y="36396"/>
                    <a:pt x="16863" y="35820"/>
                  </a:cubicBezTo>
                  <a:cubicBezTo>
                    <a:pt x="17413" y="35559"/>
                    <a:pt x="17989" y="35349"/>
                    <a:pt x="18591" y="35192"/>
                  </a:cubicBezTo>
                  <a:cubicBezTo>
                    <a:pt x="19246" y="35009"/>
                    <a:pt x="19874" y="34694"/>
                    <a:pt x="20424" y="34249"/>
                  </a:cubicBezTo>
                  <a:cubicBezTo>
                    <a:pt x="20948" y="33778"/>
                    <a:pt x="21341" y="33150"/>
                    <a:pt x="21524" y="32469"/>
                  </a:cubicBezTo>
                  <a:cubicBezTo>
                    <a:pt x="21707" y="31814"/>
                    <a:pt x="21812" y="31133"/>
                    <a:pt x="21786" y="30479"/>
                  </a:cubicBezTo>
                  <a:cubicBezTo>
                    <a:pt x="21733" y="29170"/>
                    <a:pt x="21602" y="27913"/>
                    <a:pt x="21367" y="26630"/>
                  </a:cubicBezTo>
                  <a:lnTo>
                    <a:pt x="20791" y="22885"/>
                  </a:lnTo>
                  <a:cubicBezTo>
                    <a:pt x="20607" y="21628"/>
                    <a:pt x="20398" y="20372"/>
                    <a:pt x="20267" y="19115"/>
                  </a:cubicBezTo>
                  <a:cubicBezTo>
                    <a:pt x="20084" y="17910"/>
                    <a:pt x="20162" y="16653"/>
                    <a:pt x="20450" y="15475"/>
                  </a:cubicBezTo>
                  <a:cubicBezTo>
                    <a:pt x="20817" y="14297"/>
                    <a:pt x="21524" y="13249"/>
                    <a:pt x="22440" y="12464"/>
                  </a:cubicBezTo>
                  <a:cubicBezTo>
                    <a:pt x="23357" y="11600"/>
                    <a:pt x="24430" y="10893"/>
                    <a:pt x="25425" y="10107"/>
                  </a:cubicBezTo>
                  <a:cubicBezTo>
                    <a:pt x="26447" y="9348"/>
                    <a:pt x="27363" y="8405"/>
                    <a:pt x="28070" y="7332"/>
                  </a:cubicBezTo>
                  <a:cubicBezTo>
                    <a:pt x="29458" y="5159"/>
                    <a:pt x="29929" y="2514"/>
                    <a:pt x="29379"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9" name="Google Shape;1069;p47"/>
            <p:cNvSpPr/>
            <p:nvPr/>
          </p:nvSpPr>
          <p:spPr>
            <a:xfrm>
              <a:off x="3765407" y="3552206"/>
              <a:ext cx="407926" cy="1292632"/>
            </a:xfrm>
            <a:custGeom>
              <a:avLst/>
              <a:gdLst/>
              <a:ahLst/>
              <a:cxnLst/>
              <a:rect l="l" t="t" r="r" b="b"/>
              <a:pathLst>
                <a:path w="22650" h="71773" extrusionOk="0">
                  <a:moveTo>
                    <a:pt x="20372" y="1"/>
                  </a:moveTo>
                  <a:lnTo>
                    <a:pt x="20372" y="1"/>
                  </a:lnTo>
                  <a:cubicBezTo>
                    <a:pt x="20424" y="3405"/>
                    <a:pt x="21995" y="6626"/>
                    <a:pt x="22100" y="9977"/>
                  </a:cubicBezTo>
                  <a:cubicBezTo>
                    <a:pt x="22178" y="11653"/>
                    <a:pt x="21916" y="13355"/>
                    <a:pt x="21052" y="14716"/>
                  </a:cubicBezTo>
                  <a:cubicBezTo>
                    <a:pt x="20581" y="15397"/>
                    <a:pt x="20031" y="16000"/>
                    <a:pt x="19377" y="16471"/>
                  </a:cubicBezTo>
                  <a:cubicBezTo>
                    <a:pt x="18696" y="16968"/>
                    <a:pt x="17989" y="17413"/>
                    <a:pt x="17256" y="17859"/>
                  </a:cubicBezTo>
                  <a:cubicBezTo>
                    <a:pt x="16522" y="18304"/>
                    <a:pt x="15789" y="18801"/>
                    <a:pt x="15135" y="19351"/>
                  </a:cubicBezTo>
                  <a:cubicBezTo>
                    <a:pt x="14428" y="19927"/>
                    <a:pt x="13878" y="20660"/>
                    <a:pt x="13459" y="21472"/>
                  </a:cubicBezTo>
                  <a:cubicBezTo>
                    <a:pt x="13066" y="22284"/>
                    <a:pt x="12804" y="23148"/>
                    <a:pt x="12726" y="24064"/>
                  </a:cubicBezTo>
                  <a:cubicBezTo>
                    <a:pt x="12647" y="24928"/>
                    <a:pt x="12647" y="25819"/>
                    <a:pt x="12752" y="26683"/>
                  </a:cubicBezTo>
                  <a:cubicBezTo>
                    <a:pt x="12935" y="28411"/>
                    <a:pt x="13302" y="30113"/>
                    <a:pt x="13564" y="31736"/>
                  </a:cubicBezTo>
                  <a:cubicBezTo>
                    <a:pt x="13799" y="33386"/>
                    <a:pt x="13956" y="35088"/>
                    <a:pt x="13564" y="36633"/>
                  </a:cubicBezTo>
                  <a:cubicBezTo>
                    <a:pt x="13354" y="37392"/>
                    <a:pt x="13040" y="38099"/>
                    <a:pt x="12569" y="38754"/>
                  </a:cubicBezTo>
                  <a:cubicBezTo>
                    <a:pt x="12071" y="39382"/>
                    <a:pt x="11495" y="39958"/>
                    <a:pt x="10840" y="40430"/>
                  </a:cubicBezTo>
                  <a:cubicBezTo>
                    <a:pt x="10212" y="40953"/>
                    <a:pt x="9505" y="41451"/>
                    <a:pt x="8824" y="41974"/>
                  </a:cubicBezTo>
                  <a:cubicBezTo>
                    <a:pt x="8117" y="42498"/>
                    <a:pt x="7463" y="43127"/>
                    <a:pt x="6913" y="43807"/>
                  </a:cubicBezTo>
                  <a:cubicBezTo>
                    <a:pt x="6337" y="44540"/>
                    <a:pt x="5944" y="45405"/>
                    <a:pt x="5761" y="46295"/>
                  </a:cubicBezTo>
                  <a:cubicBezTo>
                    <a:pt x="5630" y="47185"/>
                    <a:pt x="5604" y="48102"/>
                    <a:pt x="5735" y="48992"/>
                  </a:cubicBezTo>
                  <a:cubicBezTo>
                    <a:pt x="5839" y="49856"/>
                    <a:pt x="5996" y="50694"/>
                    <a:pt x="6153" y="51532"/>
                  </a:cubicBezTo>
                  <a:cubicBezTo>
                    <a:pt x="6337" y="52343"/>
                    <a:pt x="6442" y="53155"/>
                    <a:pt x="6468" y="53993"/>
                  </a:cubicBezTo>
                  <a:cubicBezTo>
                    <a:pt x="6494" y="54779"/>
                    <a:pt x="6363" y="55590"/>
                    <a:pt x="6101" y="56350"/>
                  </a:cubicBezTo>
                  <a:cubicBezTo>
                    <a:pt x="5944" y="56716"/>
                    <a:pt x="5761" y="57057"/>
                    <a:pt x="5525" y="57371"/>
                  </a:cubicBezTo>
                  <a:lnTo>
                    <a:pt x="5342" y="57580"/>
                  </a:lnTo>
                  <a:lnTo>
                    <a:pt x="5132" y="57790"/>
                  </a:lnTo>
                  <a:cubicBezTo>
                    <a:pt x="4975" y="57921"/>
                    <a:pt x="4818" y="58052"/>
                    <a:pt x="4661" y="58156"/>
                  </a:cubicBezTo>
                  <a:cubicBezTo>
                    <a:pt x="4006" y="58601"/>
                    <a:pt x="3168" y="58889"/>
                    <a:pt x="2461" y="59466"/>
                  </a:cubicBezTo>
                  <a:cubicBezTo>
                    <a:pt x="1755" y="60015"/>
                    <a:pt x="1205" y="60775"/>
                    <a:pt x="917" y="61639"/>
                  </a:cubicBezTo>
                  <a:cubicBezTo>
                    <a:pt x="288" y="63288"/>
                    <a:pt x="341" y="65069"/>
                    <a:pt x="445" y="66745"/>
                  </a:cubicBezTo>
                  <a:cubicBezTo>
                    <a:pt x="498" y="67609"/>
                    <a:pt x="498" y="68447"/>
                    <a:pt x="471" y="69285"/>
                  </a:cubicBezTo>
                  <a:cubicBezTo>
                    <a:pt x="445" y="70149"/>
                    <a:pt x="288" y="70987"/>
                    <a:pt x="0" y="71772"/>
                  </a:cubicBezTo>
                  <a:cubicBezTo>
                    <a:pt x="341" y="70987"/>
                    <a:pt x="550" y="70149"/>
                    <a:pt x="629" y="69311"/>
                  </a:cubicBezTo>
                  <a:cubicBezTo>
                    <a:pt x="707" y="68447"/>
                    <a:pt x="733" y="67583"/>
                    <a:pt x="707" y="66745"/>
                  </a:cubicBezTo>
                  <a:cubicBezTo>
                    <a:pt x="681" y="65907"/>
                    <a:pt x="707" y="65043"/>
                    <a:pt x="786" y="64205"/>
                  </a:cubicBezTo>
                  <a:cubicBezTo>
                    <a:pt x="838" y="63393"/>
                    <a:pt x="1048" y="62581"/>
                    <a:pt x="1362" y="61796"/>
                  </a:cubicBezTo>
                  <a:cubicBezTo>
                    <a:pt x="1650" y="61063"/>
                    <a:pt x="2147" y="60408"/>
                    <a:pt x="2802" y="59911"/>
                  </a:cubicBezTo>
                  <a:cubicBezTo>
                    <a:pt x="3430" y="59439"/>
                    <a:pt x="4242" y="59178"/>
                    <a:pt x="5001" y="58706"/>
                  </a:cubicBezTo>
                  <a:cubicBezTo>
                    <a:pt x="5211" y="58575"/>
                    <a:pt x="5394" y="58444"/>
                    <a:pt x="5577" y="58313"/>
                  </a:cubicBezTo>
                  <a:lnTo>
                    <a:pt x="5813" y="58078"/>
                  </a:lnTo>
                  <a:lnTo>
                    <a:pt x="6049" y="57816"/>
                  </a:lnTo>
                  <a:cubicBezTo>
                    <a:pt x="6337" y="57449"/>
                    <a:pt x="6572" y="57057"/>
                    <a:pt x="6756" y="56638"/>
                  </a:cubicBezTo>
                  <a:cubicBezTo>
                    <a:pt x="7070" y="55800"/>
                    <a:pt x="7227" y="54909"/>
                    <a:pt x="7227" y="54019"/>
                  </a:cubicBezTo>
                  <a:cubicBezTo>
                    <a:pt x="7227" y="53129"/>
                    <a:pt x="7148" y="52239"/>
                    <a:pt x="6991" y="51401"/>
                  </a:cubicBezTo>
                  <a:cubicBezTo>
                    <a:pt x="6834" y="50537"/>
                    <a:pt x="6677" y="49725"/>
                    <a:pt x="6599" y="48887"/>
                  </a:cubicBezTo>
                  <a:cubicBezTo>
                    <a:pt x="6494" y="48102"/>
                    <a:pt x="6520" y="47290"/>
                    <a:pt x="6651" y="46478"/>
                  </a:cubicBezTo>
                  <a:cubicBezTo>
                    <a:pt x="6808" y="45719"/>
                    <a:pt x="7148" y="45012"/>
                    <a:pt x="7646" y="44410"/>
                  </a:cubicBezTo>
                  <a:cubicBezTo>
                    <a:pt x="8615" y="43179"/>
                    <a:pt x="10081" y="42289"/>
                    <a:pt x="11443" y="41215"/>
                  </a:cubicBezTo>
                  <a:cubicBezTo>
                    <a:pt x="12150" y="40665"/>
                    <a:pt x="12804" y="40037"/>
                    <a:pt x="13354" y="39330"/>
                  </a:cubicBezTo>
                  <a:cubicBezTo>
                    <a:pt x="13904" y="38597"/>
                    <a:pt x="14297" y="37759"/>
                    <a:pt x="14506" y="36868"/>
                  </a:cubicBezTo>
                  <a:cubicBezTo>
                    <a:pt x="14716" y="36004"/>
                    <a:pt x="14794" y="35114"/>
                    <a:pt x="14768" y="34224"/>
                  </a:cubicBezTo>
                  <a:cubicBezTo>
                    <a:pt x="14742" y="33334"/>
                    <a:pt x="14637" y="32469"/>
                    <a:pt x="14506" y="31605"/>
                  </a:cubicBezTo>
                  <a:cubicBezTo>
                    <a:pt x="14244" y="29903"/>
                    <a:pt x="13852" y="28254"/>
                    <a:pt x="13668" y="26604"/>
                  </a:cubicBezTo>
                  <a:cubicBezTo>
                    <a:pt x="13511" y="24955"/>
                    <a:pt x="13537" y="23279"/>
                    <a:pt x="14218" y="21839"/>
                  </a:cubicBezTo>
                  <a:cubicBezTo>
                    <a:pt x="14585" y="21132"/>
                    <a:pt x="15082" y="20503"/>
                    <a:pt x="15685" y="19980"/>
                  </a:cubicBezTo>
                  <a:cubicBezTo>
                    <a:pt x="16313" y="19430"/>
                    <a:pt x="16968" y="18932"/>
                    <a:pt x="17675" y="18513"/>
                  </a:cubicBezTo>
                  <a:cubicBezTo>
                    <a:pt x="18382" y="18042"/>
                    <a:pt x="19115" y="17597"/>
                    <a:pt x="19796" y="17047"/>
                  </a:cubicBezTo>
                  <a:cubicBezTo>
                    <a:pt x="20503" y="16497"/>
                    <a:pt x="21131" y="15816"/>
                    <a:pt x="21602" y="15083"/>
                  </a:cubicBezTo>
                  <a:cubicBezTo>
                    <a:pt x="22047" y="14298"/>
                    <a:pt x="22335" y="13460"/>
                    <a:pt x="22493" y="12569"/>
                  </a:cubicBezTo>
                  <a:cubicBezTo>
                    <a:pt x="22623" y="11705"/>
                    <a:pt x="22650" y="10841"/>
                    <a:pt x="22571" y="9951"/>
                  </a:cubicBezTo>
                  <a:cubicBezTo>
                    <a:pt x="22440" y="8223"/>
                    <a:pt x="21943" y="6573"/>
                    <a:pt x="21471" y="4950"/>
                  </a:cubicBezTo>
                  <a:cubicBezTo>
                    <a:pt x="20974" y="3326"/>
                    <a:pt x="20503" y="1677"/>
                    <a:pt x="20372"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0" name="Google Shape;1070;p47"/>
            <p:cNvSpPr/>
            <p:nvPr/>
          </p:nvSpPr>
          <p:spPr>
            <a:xfrm>
              <a:off x="4173289" y="4023770"/>
              <a:ext cx="208466" cy="513555"/>
            </a:xfrm>
            <a:custGeom>
              <a:avLst/>
              <a:gdLst/>
              <a:ahLst/>
              <a:cxnLst/>
              <a:rect l="l" t="t" r="r" b="b"/>
              <a:pathLst>
                <a:path w="11575" h="28515" extrusionOk="0">
                  <a:moveTo>
                    <a:pt x="10920" y="0"/>
                  </a:moveTo>
                  <a:cubicBezTo>
                    <a:pt x="11260" y="1283"/>
                    <a:pt x="11181" y="2671"/>
                    <a:pt x="10736" y="3928"/>
                  </a:cubicBezTo>
                  <a:cubicBezTo>
                    <a:pt x="10527" y="4556"/>
                    <a:pt x="10239" y="5132"/>
                    <a:pt x="9846" y="5656"/>
                  </a:cubicBezTo>
                  <a:cubicBezTo>
                    <a:pt x="9427" y="6180"/>
                    <a:pt x="8982" y="6651"/>
                    <a:pt x="8484" y="7070"/>
                  </a:cubicBezTo>
                  <a:cubicBezTo>
                    <a:pt x="7463" y="7908"/>
                    <a:pt x="6311" y="8615"/>
                    <a:pt x="5211" y="9479"/>
                  </a:cubicBezTo>
                  <a:cubicBezTo>
                    <a:pt x="4635" y="9950"/>
                    <a:pt x="4138" y="10448"/>
                    <a:pt x="3693" y="11024"/>
                  </a:cubicBezTo>
                  <a:cubicBezTo>
                    <a:pt x="3247" y="11600"/>
                    <a:pt x="2907" y="12255"/>
                    <a:pt x="2671" y="12961"/>
                  </a:cubicBezTo>
                  <a:cubicBezTo>
                    <a:pt x="2252" y="14323"/>
                    <a:pt x="2095" y="15737"/>
                    <a:pt x="2200" y="17177"/>
                  </a:cubicBezTo>
                  <a:cubicBezTo>
                    <a:pt x="2252" y="18539"/>
                    <a:pt x="2410" y="19927"/>
                    <a:pt x="2488" y="21236"/>
                  </a:cubicBezTo>
                  <a:cubicBezTo>
                    <a:pt x="2593" y="22571"/>
                    <a:pt x="2488" y="23907"/>
                    <a:pt x="2174" y="25190"/>
                  </a:cubicBezTo>
                  <a:cubicBezTo>
                    <a:pt x="1860" y="26525"/>
                    <a:pt x="1100" y="27703"/>
                    <a:pt x="1" y="28515"/>
                  </a:cubicBezTo>
                  <a:cubicBezTo>
                    <a:pt x="629" y="28201"/>
                    <a:pt x="1179" y="27756"/>
                    <a:pt x="1598" y="27206"/>
                  </a:cubicBezTo>
                  <a:cubicBezTo>
                    <a:pt x="2043" y="26656"/>
                    <a:pt x="2383" y="26027"/>
                    <a:pt x="2619" y="25373"/>
                  </a:cubicBezTo>
                  <a:cubicBezTo>
                    <a:pt x="3064" y="24037"/>
                    <a:pt x="3300" y="22650"/>
                    <a:pt x="3274" y="21236"/>
                  </a:cubicBezTo>
                  <a:cubicBezTo>
                    <a:pt x="3274" y="19848"/>
                    <a:pt x="3117" y="18486"/>
                    <a:pt x="3117" y="17151"/>
                  </a:cubicBezTo>
                  <a:cubicBezTo>
                    <a:pt x="3064" y="15842"/>
                    <a:pt x="3221" y="14533"/>
                    <a:pt x="3588" y="13276"/>
                  </a:cubicBezTo>
                  <a:cubicBezTo>
                    <a:pt x="3797" y="12673"/>
                    <a:pt x="4085" y="12097"/>
                    <a:pt x="4452" y="11600"/>
                  </a:cubicBezTo>
                  <a:cubicBezTo>
                    <a:pt x="4845" y="11076"/>
                    <a:pt x="5316" y="10631"/>
                    <a:pt x="5814" y="10212"/>
                  </a:cubicBezTo>
                  <a:cubicBezTo>
                    <a:pt x="6809" y="9348"/>
                    <a:pt x="7961" y="8615"/>
                    <a:pt x="8982" y="7646"/>
                  </a:cubicBezTo>
                  <a:cubicBezTo>
                    <a:pt x="9532" y="7175"/>
                    <a:pt x="10003" y="6625"/>
                    <a:pt x="10396" y="6049"/>
                  </a:cubicBezTo>
                  <a:cubicBezTo>
                    <a:pt x="10762" y="5447"/>
                    <a:pt x="11050" y="4766"/>
                    <a:pt x="11234" y="4085"/>
                  </a:cubicBezTo>
                  <a:cubicBezTo>
                    <a:pt x="11574" y="2723"/>
                    <a:pt x="11469" y="1283"/>
                    <a:pt x="10920"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1" name="Google Shape;1071;p47"/>
            <p:cNvSpPr/>
            <p:nvPr/>
          </p:nvSpPr>
          <p:spPr>
            <a:xfrm>
              <a:off x="4683983" y="4145888"/>
              <a:ext cx="423487" cy="180172"/>
            </a:xfrm>
            <a:custGeom>
              <a:avLst/>
              <a:gdLst/>
              <a:ahLst/>
              <a:cxnLst/>
              <a:rect l="l" t="t" r="r" b="b"/>
              <a:pathLst>
                <a:path w="23514" h="10004" extrusionOk="0">
                  <a:moveTo>
                    <a:pt x="472" y="1"/>
                  </a:moveTo>
                  <a:cubicBezTo>
                    <a:pt x="472" y="1"/>
                    <a:pt x="288" y="2358"/>
                    <a:pt x="0" y="5447"/>
                  </a:cubicBezTo>
                  <a:cubicBezTo>
                    <a:pt x="2723" y="7490"/>
                    <a:pt x="7122" y="10003"/>
                    <a:pt x="12228" y="10003"/>
                  </a:cubicBezTo>
                  <a:cubicBezTo>
                    <a:pt x="12256" y="10004"/>
                    <a:pt x="12284" y="10004"/>
                    <a:pt x="12312" y="10004"/>
                  </a:cubicBezTo>
                  <a:cubicBezTo>
                    <a:pt x="17015" y="10004"/>
                    <a:pt x="20963" y="7819"/>
                    <a:pt x="23514" y="5892"/>
                  </a:cubicBezTo>
                  <a:cubicBezTo>
                    <a:pt x="23173" y="2567"/>
                    <a:pt x="22990" y="1"/>
                    <a:pt x="22990" y="1"/>
                  </a:cubicBezTo>
                  <a:lnTo>
                    <a:pt x="11731" y="1965"/>
                  </a:lnTo>
                  <a:lnTo>
                    <a:pt x="472" y="1"/>
                  </a:lnTo>
                  <a:close/>
                </a:path>
              </a:pathLst>
            </a:custGeom>
            <a:solidFill>
              <a:srgbClr val="161B2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2" name="Google Shape;1072;p47"/>
            <p:cNvSpPr/>
            <p:nvPr/>
          </p:nvSpPr>
          <p:spPr>
            <a:xfrm>
              <a:off x="4683983" y="4145888"/>
              <a:ext cx="423487" cy="180640"/>
            </a:xfrm>
            <a:custGeom>
              <a:avLst/>
              <a:gdLst/>
              <a:ahLst/>
              <a:cxnLst/>
              <a:rect l="l" t="t" r="r" b="b"/>
              <a:pathLst>
                <a:path w="23514" h="10030" fill="none" extrusionOk="0">
                  <a:moveTo>
                    <a:pt x="23514" y="5892"/>
                  </a:moveTo>
                  <a:cubicBezTo>
                    <a:pt x="23173" y="2567"/>
                    <a:pt x="22990" y="1"/>
                    <a:pt x="22990" y="1"/>
                  </a:cubicBezTo>
                  <a:lnTo>
                    <a:pt x="11731" y="1965"/>
                  </a:lnTo>
                  <a:lnTo>
                    <a:pt x="472" y="1"/>
                  </a:lnTo>
                  <a:cubicBezTo>
                    <a:pt x="472" y="1"/>
                    <a:pt x="288" y="2358"/>
                    <a:pt x="0" y="5447"/>
                  </a:cubicBezTo>
                  <a:cubicBezTo>
                    <a:pt x="2723" y="7490"/>
                    <a:pt x="7122" y="10003"/>
                    <a:pt x="12228" y="10003"/>
                  </a:cubicBezTo>
                  <a:cubicBezTo>
                    <a:pt x="16968" y="10030"/>
                    <a:pt x="20948" y="7830"/>
                    <a:pt x="23514" y="5892"/>
                  </a:cubicBezTo>
                  <a:close/>
                </a:path>
              </a:pathLst>
            </a:custGeom>
            <a:noFill/>
            <a:ln w="9525" cap="flat"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3" name="Google Shape;1073;p47"/>
            <p:cNvSpPr/>
            <p:nvPr/>
          </p:nvSpPr>
          <p:spPr>
            <a:xfrm>
              <a:off x="3698918" y="4799000"/>
              <a:ext cx="461218" cy="476779"/>
            </a:xfrm>
            <a:custGeom>
              <a:avLst/>
              <a:gdLst/>
              <a:ahLst/>
              <a:cxnLst/>
              <a:rect l="l" t="t" r="r" b="b"/>
              <a:pathLst>
                <a:path w="25609" h="26473" extrusionOk="0">
                  <a:moveTo>
                    <a:pt x="15973" y="0"/>
                  </a:moveTo>
                  <a:cubicBezTo>
                    <a:pt x="15056" y="603"/>
                    <a:pt x="14192" y="1152"/>
                    <a:pt x="13407" y="1702"/>
                  </a:cubicBezTo>
                  <a:cubicBezTo>
                    <a:pt x="2802" y="9348"/>
                    <a:pt x="0" y="26473"/>
                    <a:pt x="0" y="26473"/>
                  </a:cubicBezTo>
                  <a:lnTo>
                    <a:pt x="25608" y="26473"/>
                  </a:lnTo>
                  <a:cubicBezTo>
                    <a:pt x="23488" y="17282"/>
                    <a:pt x="20267" y="8406"/>
                    <a:pt x="15973" y="0"/>
                  </a:cubicBezTo>
                  <a:close/>
                </a:path>
              </a:pathLst>
            </a:custGeom>
            <a:solidFill>
              <a:srgbClr val="D3B09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4" name="Google Shape;1074;p47"/>
            <p:cNvSpPr/>
            <p:nvPr/>
          </p:nvSpPr>
          <p:spPr>
            <a:xfrm>
              <a:off x="3698918" y="4799000"/>
              <a:ext cx="461218" cy="476779"/>
            </a:xfrm>
            <a:custGeom>
              <a:avLst/>
              <a:gdLst/>
              <a:ahLst/>
              <a:cxnLst/>
              <a:rect l="l" t="t" r="r" b="b"/>
              <a:pathLst>
                <a:path w="25609" h="26473" fill="none" extrusionOk="0">
                  <a:moveTo>
                    <a:pt x="25608" y="26473"/>
                  </a:moveTo>
                  <a:cubicBezTo>
                    <a:pt x="23488" y="17282"/>
                    <a:pt x="20267" y="8406"/>
                    <a:pt x="15973" y="0"/>
                  </a:cubicBezTo>
                  <a:cubicBezTo>
                    <a:pt x="15056" y="603"/>
                    <a:pt x="14192" y="1152"/>
                    <a:pt x="13407" y="1702"/>
                  </a:cubicBezTo>
                  <a:cubicBezTo>
                    <a:pt x="2802" y="9348"/>
                    <a:pt x="0" y="26473"/>
                    <a:pt x="0" y="26473"/>
                  </a:cubicBezTo>
                </a:path>
              </a:pathLst>
            </a:custGeom>
            <a:noFill/>
            <a:ln w="9525"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5" name="Google Shape;1075;p47"/>
            <p:cNvSpPr/>
            <p:nvPr/>
          </p:nvSpPr>
          <p:spPr>
            <a:xfrm>
              <a:off x="5620947" y="4794750"/>
              <a:ext cx="461704" cy="481029"/>
            </a:xfrm>
            <a:custGeom>
              <a:avLst/>
              <a:gdLst/>
              <a:ahLst/>
              <a:cxnLst/>
              <a:rect l="l" t="t" r="r" b="b"/>
              <a:pathLst>
                <a:path w="25636" h="26709" extrusionOk="0">
                  <a:moveTo>
                    <a:pt x="9767" y="1"/>
                  </a:moveTo>
                  <a:cubicBezTo>
                    <a:pt x="5421" y="8484"/>
                    <a:pt x="2148" y="17439"/>
                    <a:pt x="1" y="26709"/>
                  </a:cubicBezTo>
                  <a:lnTo>
                    <a:pt x="25635" y="26709"/>
                  </a:lnTo>
                  <a:cubicBezTo>
                    <a:pt x="25635" y="26709"/>
                    <a:pt x="23331" y="9584"/>
                    <a:pt x="12726" y="1938"/>
                  </a:cubicBezTo>
                  <a:cubicBezTo>
                    <a:pt x="11836" y="1310"/>
                    <a:pt x="10841" y="681"/>
                    <a:pt x="9767" y="1"/>
                  </a:cubicBezTo>
                  <a:close/>
                </a:path>
              </a:pathLst>
            </a:custGeom>
            <a:solidFill>
              <a:srgbClr val="D3B09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6" name="Google Shape;1076;p47"/>
            <p:cNvSpPr/>
            <p:nvPr/>
          </p:nvSpPr>
          <p:spPr>
            <a:xfrm>
              <a:off x="5620947" y="4794750"/>
              <a:ext cx="461704" cy="481029"/>
            </a:xfrm>
            <a:custGeom>
              <a:avLst/>
              <a:gdLst/>
              <a:ahLst/>
              <a:cxnLst/>
              <a:rect l="l" t="t" r="r" b="b"/>
              <a:pathLst>
                <a:path w="25636" h="26709" fill="none" extrusionOk="0">
                  <a:moveTo>
                    <a:pt x="25635" y="26709"/>
                  </a:moveTo>
                  <a:cubicBezTo>
                    <a:pt x="25635" y="26709"/>
                    <a:pt x="23331" y="9584"/>
                    <a:pt x="12726" y="1938"/>
                  </a:cubicBezTo>
                  <a:cubicBezTo>
                    <a:pt x="11836" y="1310"/>
                    <a:pt x="10841" y="681"/>
                    <a:pt x="9767" y="1"/>
                  </a:cubicBezTo>
                  <a:cubicBezTo>
                    <a:pt x="5421" y="8484"/>
                    <a:pt x="2148" y="17439"/>
                    <a:pt x="1" y="26709"/>
                  </a:cubicBezTo>
                </a:path>
              </a:pathLst>
            </a:custGeom>
            <a:noFill/>
            <a:ln w="9525"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7" name="Google Shape;1077;p47"/>
            <p:cNvSpPr/>
            <p:nvPr/>
          </p:nvSpPr>
          <p:spPr>
            <a:xfrm>
              <a:off x="4098318" y="4244451"/>
              <a:ext cx="1568023" cy="794151"/>
            </a:xfrm>
            <a:custGeom>
              <a:avLst/>
              <a:gdLst/>
              <a:ahLst/>
              <a:cxnLst/>
              <a:rect l="l" t="t" r="r" b="b"/>
              <a:pathLst>
                <a:path w="87064" h="44095" extrusionOk="0">
                  <a:moveTo>
                    <a:pt x="32521" y="1"/>
                  </a:moveTo>
                  <a:cubicBezTo>
                    <a:pt x="32286" y="2383"/>
                    <a:pt x="31998" y="4426"/>
                    <a:pt x="31710" y="6154"/>
                  </a:cubicBezTo>
                  <a:cubicBezTo>
                    <a:pt x="31448" y="7646"/>
                    <a:pt x="31107" y="9165"/>
                    <a:pt x="30688" y="10631"/>
                  </a:cubicBezTo>
                  <a:cubicBezTo>
                    <a:pt x="30400" y="11548"/>
                    <a:pt x="28018" y="13093"/>
                    <a:pt x="24483" y="14978"/>
                  </a:cubicBezTo>
                  <a:cubicBezTo>
                    <a:pt x="23383" y="15554"/>
                    <a:pt x="22178" y="16182"/>
                    <a:pt x="20869" y="16837"/>
                  </a:cubicBezTo>
                  <a:cubicBezTo>
                    <a:pt x="14690" y="19953"/>
                    <a:pt x="6651" y="23697"/>
                    <a:pt x="0" y="27258"/>
                  </a:cubicBezTo>
                  <a:cubicBezTo>
                    <a:pt x="7280" y="34145"/>
                    <a:pt x="21864" y="44095"/>
                    <a:pt x="45195" y="44095"/>
                  </a:cubicBezTo>
                  <a:cubicBezTo>
                    <a:pt x="66456" y="44095"/>
                    <a:pt x="79784" y="34328"/>
                    <a:pt x="87063" y="26499"/>
                  </a:cubicBezTo>
                  <a:cubicBezTo>
                    <a:pt x="80727" y="23174"/>
                    <a:pt x="73421" y="19744"/>
                    <a:pt x="67687" y="16863"/>
                  </a:cubicBezTo>
                  <a:cubicBezTo>
                    <a:pt x="66587" y="16313"/>
                    <a:pt x="65540" y="15790"/>
                    <a:pt x="64571" y="15266"/>
                  </a:cubicBezTo>
                  <a:cubicBezTo>
                    <a:pt x="60748" y="13250"/>
                    <a:pt x="58130" y="11600"/>
                    <a:pt x="57815" y="10631"/>
                  </a:cubicBezTo>
                  <a:cubicBezTo>
                    <a:pt x="57475" y="9401"/>
                    <a:pt x="57161" y="8170"/>
                    <a:pt x="56925" y="6913"/>
                  </a:cubicBezTo>
                  <a:cubicBezTo>
                    <a:pt x="56611" y="5185"/>
                    <a:pt x="56271" y="3038"/>
                    <a:pt x="56035" y="419"/>
                  </a:cubicBezTo>
                  <a:cubicBezTo>
                    <a:pt x="53443" y="2357"/>
                    <a:pt x="49489" y="4557"/>
                    <a:pt x="44749" y="4557"/>
                  </a:cubicBezTo>
                  <a:cubicBezTo>
                    <a:pt x="39643" y="4557"/>
                    <a:pt x="35244" y="2017"/>
                    <a:pt x="32521" y="1"/>
                  </a:cubicBezTo>
                  <a:close/>
                </a:path>
              </a:pathLst>
            </a:custGeom>
            <a:solidFill>
              <a:srgbClr val="D3B09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8" name="Google Shape;1078;p47"/>
            <p:cNvSpPr/>
            <p:nvPr/>
          </p:nvSpPr>
          <p:spPr>
            <a:xfrm>
              <a:off x="4098318" y="4244451"/>
              <a:ext cx="1568023" cy="794151"/>
            </a:xfrm>
            <a:custGeom>
              <a:avLst/>
              <a:gdLst/>
              <a:ahLst/>
              <a:cxnLst/>
              <a:rect l="l" t="t" r="r" b="b"/>
              <a:pathLst>
                <a:path w="87064" h="44095" fill="none" extrusionOk="0">
                  <a:moveTo>
                    <a:pt x="31710" y="6154"/>
                  </a:moveTo>
                  <a:cubicBezTo>
                    <a:pt x="31448" y="7646"/>
                    <a:pt x="31107" y="9165"/>
                    <a:pt x="30688" y="10631"/>
                  </a:cubicBezTo>
                  <a:cubicBezTo>
                    <a:pt x="30400" y="11548"/>
                    <a:pt x="28018" y="13093"/>
                    <a:pt x="24483" y="14978"/>
                  </a:cubicBezTo>
                  <a:cubicBezTo>
                    <a:pt x="23383" y="15554"/>
                    <a:pt x="22178" y="16182"/>
                    <a:pt x="20869" y="16837"/>
                  </a:cubicBezTo>
                  <a:cubicBezTo>
                    <a:pt x="14690" y="19953"/>
                    <a:pt x="6651" y="23697"/>
                    <a:pt x="0" y="27258"/>
                  </a:cubicBezTo>
                  <a:cubicBezTo>
                    <a:pt x="7280" y="34145"/>
                    <a:pt x="21864" y="44095"/>
                    <a:pt x="45195" y="44095"/>
                  </a:cubicBezTo>
                  <a:cubicBezTo>
                    <a:pt x="66456" y="44095"/>
                    <a:pt x="79784" y="34328"/>
                    <a:pt x="87063" y="26499"/>
                  </a:cubicBezTo>
                  <a:cubicBezTo>
                    <a:pt x="80727" y="23174"/>
                    <a:pt x="73421" y="19744"/>
                    <a:pt x="67687" y="16863"/>
                  </a:cubicBezTo>
                  <a:cubicBezTo>
                    <a:pt x="66587" y="16313"/>
                    <a:pt x="65540" y="15790"/>
                    <a:pt x="64571" y="15266"/>
                  </a:cubicBezTo>
                  <a:cubicBezTo>
                    <a:pt x="60748" y="13250"/>
                    <a:pt x="58130" y="11600"/>
                    <a:pt x="57815" y="10631"/>
                  </a:cubicBezTo>
                  <a:cubicBezTo>
                    <a:pt x="57475" y="9401"/>
                    <a:pt x="57161" y="8170"/>
                    <a:pt x="56925" y="6913"/>
                  </a:cubicBezTo>
                  <a:cubicBezTo>
                    <a:pt x="56611" y="5185"/>
                    <a:pt x="56271" y="3038"/>
                    <a:pt x="56035" y="419"/>
                  </a:cubicBezTo>
                  <a:cubicBezTo>
                    <a:pt x="53443" y="2357"/>
                    <a:pt x="49489" y="4557"/>
                    <a:pt x="44749" y="4557"/>
                  </a:cubicBezTo>
                  <a:cubicBezTo>
                    <a:pt x="39643" y="4557"/>
                    <a:pt x="35244" y="2017"/>
                    <a:pt x="32521" y="1"/>
                  </a:cubicBezTo>
                  <a:cubicBezTo>
                    <a:pt x="32286" y="2383"/>
                    <a:pt x="31998" y="4426"/>
                    <a:pt x="31710" y="6154"/>
                  </a:cubicBezTo>
                </a:path>
              </a:pathLst>
            </a:custGeom>
            <a:noFill/>
            <a:ln w="9525"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9" name="Google Shape;1079;p47"/>
            <p:cNvSpPr/>
            <p:nvPr/>
          </p:nvSpPr>
          <p:spPr>
            <a:xfrm>
              <a:off x="3986555" y="4721670"/>
              <a:ext cx="1810419" cy="554114"/>
            </a:xfrm>
            <a:custGeom>
              <a:avLst/>
              <a:gdLst/>
              <a:ahLst/>
              <a:cxnLst/>
              <a:rect l="l" t="t" r="r" b="b"/>
              <a:pathLst>
                <a:path w="100523" h="30767" extrusionOk="0">
                  <a:moveTo>
                    <a:pt x="93243" y="0"/>
                  </a:moveTo>
                  <a:cubicBezTo>
                    <a:pt x="85990" y="7855"/>
                    <a:pt x="72662" y="17596"/>
                    <a:pt x="51374" y="17596"/>
                  </a:cubicBezTo>
                  <a:cubicBezTo>
                    <a:pt x="28070" y="17596"/>
                    <a:pt x="13459" y="7620"/>
                    <a:pt x="6180" y="759"/>
                  </a:cubicBezTo>
                  <a:cubicBezTo>
                    <a:pt x="3928" y="1964"/>
                    <a:pt x="1834" y="3168"/>
                    <a:pt x="1" y="4294"/>
                  </a:cubicBezTo>
                  <a:cubicBezTo>
                    <a:pt x="4269" y="12700"/>
                    <a:pt x="7516" y="21576"/>
                    <a:pt x="9636" y="30767"/>
                  </a:cubicBezTo>
                  <a:lnTo>
                    <a:pt x="90756" y="30767"/>
                  </a:lnTo>
                  <a:cubicBezTo>
                    <a:pt x="92903" y="21497"/>
                    <a:pt x="96176" y="12542"/>
                    <a:pt x="100522" y="4059"/>
                  </a:cubicBezTo>
                  <a:cubicBezTo>
                    <a:pt x="98401" y="2749"/>
                    <a:pt x="95914" y="1388"/>
                    <a:pt x="932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80" name="Google Shape;1080;p47"/>
            <p:cNvSpPr/>
            <p:nvPr/>
          </p:nvSpPr>
          <p:spPr>
            <a:xfrm>
              <a:off x="3986555" y="4721670"/>
              <a:ext cx="1810419" cy="554114"/>
            </a:xfrm>
            <a:custGeom>
              <a:avLst/>
              <a:gdLst/>
              <a:ahLst/>
              <a:cxnLst/>
              <a:rect l="l" t="t" r="r" b="b"/>
              <a:pathLst>
                <a:path w="100523" h="30767" fill="none" extrusionOk="0">
                  <a:moveTo>
                    <a:pt x="90756" y="30767"/>
                  </a:moveTo>
                  <a:cubicBezTo>
                    <a:pt x="92903" y="21497"/>
                    <a:pt x="96176" y="12542"/>
                    <a:pt x="100522" y="4059"/>
                  </a:cubicBezTo>
                  <a:cubicBezTo>
                    <a:pt x="98401" y="2749"/>
                    <a:pt x="95914" y="1388"/>
                    <a:pt x="93243" y="0"/>
                  </a:cubicBezTo>
                  <a:cubicBezTo>
                    <a:pt x="85990" y="7855"/>
                    <a:pt x="72662" y="17596"/>
                    <a:pt x="51374" y="17596"/>
                  </a:cubicBezTo>
                  <a:cubicBezTo>
                    <a:pt x="28070" y="17596"/>
                    <a:pt x="13459" y="7620"/>
                    <a:pt x="6180" y="759"/>
                  </a:cubicBezTo>
                  <a:cubicBezTo>
                    <a:pt x="3928" y="1964"/>
                    <a:pt x="1834" y="3168"/>
                    <a:pt x="1" y="4294"/>
                  </a:cubicBezTo>
                  <a:cubicBezTo>
                    <a:pt x="4269" y="12700"/>
                    <a:pt x="7516" y="21576"/>
                    <a:pt x="9636" y="30767"/>
                  </a:cubicBezTo>
                </a:path>
              </a:pathLst>
            </a:custGeom>
            <a:noFill/>
            <a:ln w="9525"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81" name="Google Shape;1081;p47"/>
            <p:cNvSpPr/>
            <p:nvPr/>
          </p:nvSpPr>
          <p:spPr>
            <a:xfrm>
              <a:off x="4180834" y="3038213"/>
              <a:ext cx="1419944" cy="1213406"/>
            </a:xfrm>
            <a:custGeom>
              <a:avLst/>
              <a:gdLst/>
              <a:ahLst/>
              <a:cxnLst/>
              <a:rect l="l" t="t" r="r" b="b"/>
              <a:pathLst>
                <a:path w="78842" h="67374" extrusionOk="0">
                  <a:moveTo>
                    <a:pt x="26970" y="1"/>
                  </a:moveTo>
                  <a:cubicBezTo>
                    <a:pt x="26971" y="1"/>
                    <a:pt x="28620" y="4217"/>
                    <a:pt x="26997" y="5683"/>
                  </a:cubicBezTo>
                  <a:cubicBezTo>
                    <a:pt x="25918" y="6642"/>
                    <a:pt x="24493" y="7029"/>
                    <a:pt x="23042" y="7029"/>
                  </a:cubicBezTo>
                  <a:cubicBezTo>
                    <a:pt x="22274" y="7029"/>
                    <a:pt x="21499" y="6921"/>
                    <a:pt x="20765" y="6730"/>
                  </a:cubicBezTo>
                  <a:cubicBezTo>
                    <a:pt x="18958" y="6207"/>
                    <a:pt x="17282" y="5369"/>
                    <a:pt x="15764" y="4269"/>
                  </a:cubicBezTo>
                  <a:cubicBezTo>
                    <a:pt x="15685" y="12412"/>
                    <a:pt x="14795" y="21498"/>
                    <a:pt x="13067" y="26761"/>
                  </a:cubicBezTo>
                  <a:cubicBezTo>
                    <a:pt x="11417" y="24483"/>
                    <a:pt x="10212" y="21786"/>
                    <a:pt x="6520" y="21786"/>
                  </a:cubicBezTo>
                  <a:cubicBezTo>
                    <a:pt x="2802" y="21786"/>
                    <a:pt x="1" y="25819"/>
                    <a:pt x="367" y="29773"/>
                  </a:cubicBezTo>
                  <a:cubicBezTo>
                    <a:pt x="786" y="33465"/>
                    <a:pt x="2567" y="36895"/>
                    <a:pt x="5368" y="39382"/>
                  </a:cubicBezTo>
                  <a:cubicBezTo>
                    <a:pt x="6206" y="40142"/>
                    <a:pt x="7201" y="40718"/>
                    <a:pt x="8301" y="41058"/>
                  </a:cubicBezTo>
                  <a:cubicBezTo>
                    <a:pt x="8611" y="41135"/>
                    <a:pt x="8928" y="41174"/>
                    <a:pt x="9246" y="41174"/>
                  </a:cubicBezTo>
                  <a:cubicBezTo>
                    <a:pt x="9787" y="41174"/>
                    <a:pt x="10329" y="41063"/>
                    <a:pt x="10841" y="40849"/>
                  </a:cubicBezTo>
                  <a:cubicBezTo>
                    <a:pt x="16497" y="54700"/>
                    <a:pt x="27180" y="67373"/>
                    <a:pt x="39408" y="67373"/>
                  </a:cubicBezTo>
                  <a:cubicBezTo>
                    <a:pt x="51662" y="67373"/>
                    <a:pt x="62319" y="54674"/>
                    <a:pt x="68001" y="40849"/>
                  </a:cubicBezTo>
                  <a:cubicBezTo>
                    <a:pt x="68513" y="41063"/>
                    <a:pt x="69056" y="41174"/>
                    <a:pt x="69597" y="41174"/>
                  </a:cubicBezTo>
                  <a:cubicBezTo>
                    <a:pt x="69914" y="41174"/>
                    <a:pt x="70231" y="41135"/>
                    <a:pt x="70541" y="41058"/>
                  </a:cubicBezTo>
                  <a:cubicBezTo>
                    <a:pt x="71641" y="40718"/>
                    <a:pt x="72636" y="40142"/>
                    <a:pt x="73474" y="39382"/>
                  </a:cubicBezTo>
                  <a:cubicBezTo>
                    <a:pt x="76276" y="36895"/>
                    <a:pt x="78056" y="33465"/>
                    <a:pt x="78475" y="29773"/>
                  </a:cubicBezTo>
                  <a:cubicBezTo>
                    <a:pt x="78842" y="25819"/>
                    <a:pt x="76616" y="21786"/>
                    <a:pt x="72322" y="21786"/>
                  </a:cubicBezTo>
                  <a:cubicBezTo>
                    <a:pt x="68028" y="21786"/>
                    <a:pt x="67190" y="24405"/>
                    <a:pt x="65488" y="26761"/>
                  </a:cubicBezTo>
                  <a:cubicBezTo>
                    <a:pt x="64048" y="22336"/>
                    <a:pt x="63183" y="15214"/>
                    <a:pt x="62869" y="8249"/>
                  </a:cubicBezTo>
                  <a:cubicBezTo>
                    <a:pt x="62559" y="8253"/>
                    <a:pt x="62251" y="8255"/>
                    <a:pt x="61943" y="8255"/>
                  </a:cubicBezTo>
                  <a:cubicBezTo>
                    <a:pt x="41955" y="8255"/>
                    <a:pt x="26971" y="1"/>
                    <a:pt x="26970" y="1"/>
                  </a:cubicBezTo>
                  <a:close/>
                </a:path>
              </a:pathLst>
            </a:custGeom>
            <a:solidFill>
              <a:srgbClr val="D3B09A"/>
            </a:solidFill>
            <a:ln w="9525"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82" name="Google Shape;1082;p47"/>
            <p:cNvSpPr/>
            <p:nvPr/>
          </p:nvSpPr>
          <p:spPr>
            <a:xfrm>
              <a:off x="5397907" y="3471076"/>
              <a:ext cx="177795" cy="263162"/>
            </a:xfrm>
            <a:custGeom>
              <a:avLst/>
              <a:gdLst/>
              <a:ahLst/>
              <a:cxnLst/>
              <a:rect l="l" t="t" r="r" b="b"/>
              <a:pathLst>
                <a:path w="9872" h="14612" extrusionOk="0">
                  <a:moveTo>
                    <a:pt x="5601" y="1"/>
                  </a:moveTo>
                  <a:cubicBezTo>
                    <a:pt x="5471" y="1"/>
                    <a:pt x="5340" y="10"/>
                    <a:pt x="5211" y="28"/>
                  </a:cubicBezTo>
                  <a:cubicBezTo>
                    <a:pt x="4530" y="185"/>
                    <a:pt x="3928" y="526"/>
                    <a:pt x="3431" y="997"/>
                  </a:cubicBezTo>
                  <a:cubicBezTo>
                    <a:pt x="1519" y="2725"/>
                    <a:pt x="786" y="5448"/>
                    <a:pt x="210" y="7936"/>
                  </a:cubicBezTo>
                  <a:cubicBezTo>
                    <a:pt x="131" y="8119"/>
                    <a:pt x="131" y="8329"/>
                    <a:pt x="158" y="8512"/>
                  </a:cubicBezTo>
                  <a:cubicBezTo>
                    <a:pt x="236" y="8669"/>
                    <a:pt x="341" y="8800"/>
                    <a:pt x="472" y="8879"/>
                  </a:cubicBezTo>
                  <a:lnTo>
                    <a:pt x="2383" y="10450"/>
                  </a:lnTo>
                  <a:cubicBezTo>
                    <a:pt x="2671" y="10712"/>
                    <a:pt x="3012" y="11052"/>
                    <a:pt x="2959" y="11497"/>
                  </a:cubicBezTo>
                  <a:cubicBezTo>
                    <a:pt x="2933" y="11733"/>
                    <a:pt x="2828" y="11968"/>
                    <a:pt x="2671" y="12152"/>
                  </a:cubicBezTo>
                  <a:cubicBezTo>
                    <a:pt x="1990" y="13121"/>
                    <a:pt x="1074" y="13906"/>
                    <a:pt x="0" y="14430"/>
                  </a:cubicBezTo>
                  <a:cubicBezTo>
                    <a:pt x="0" y="14430"/>
                    <a:pt x="510" y="14612"/>
                    <a:pt x="1329" y="14612"/>
                  </a:cubicBezTo>
                  <a:cubicBezTo>
                    <a:pt x="2594" y="14612"/>
                    <a:pt x="4596" y="14178"/>
                    <a:pt x="6599" y="11968"/>
                  </a:cubicBezTo>
                  <a:cubicBezTo>
                    <a:pt x="9872" y="8329"/>
                    <a:pt x="9165" y="3328"/>
                    <a:pt x="9165" y="3328"/>
                  </a:cubicBezTo>
                  <a:cubicBezTo>
                    <a:pt x="8825" y="2463"/>
                    <a:pt x="8353" y="1652"/>
                    <a:pt x="7725" y="945"/>
                  </a:cubicBezTo>
                  <a:cubicBezTo>
                    <a:pt x="7185" y="338"/>
                    <a:pt x="6394" y="1"/>
                    <a:pt x="5601" y="1"/>
                  </a:cubicBezTo>
                  <a:close/>
                </a:path>
              </a:pathLst>
            </a:custGeom>
            <a:solidFill>
              <a:srgbClr val="C59E8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83" name="Google Shape;1083;p47"/>
            <p:cNvSpPr/>
            <p:nvPr/>
          </p:nvSpPr>
          <p:spPr>
            <a:xfrm>
              <a:off x="4205362" y="3471076"/>
              <a:ext cx="177795" cy="263162"/>
            </a:xfrm>
            <a:custGeom>
              <a:avLst/>
              <a:gdLst/>
              <a:ahLst/>
              <a:cxnLst/>
              <a:rect l="l" t="t" r="r" b="b"/>
              <a:pathLst>
                <a:path w="9872" h="14612" extrusionOk="0">
                  <a:moveTo>
                    <a:pt x="4289" y="1"/>
                  </a:moveTo>
                  <a:cubicBezTo>
                    <a:pt x="3485" y="1"/>
                    <a:pt x="2713" y="338"/>
                    <a:pt x="2173" y="945"/>
                  </a:cubicBezTo>
                  <a:cubicBezTo>
                    <a:pt x="1545" y="1652"/>
                    <a:pt x="1048" y="2463"/>
                    <a:pt x="707" y="3328"/>
                  </a:cubicBezTo>
                  <a:cubicBezTo>
                    <a:pt x="707" y="3328"/>
                    <a:pt x="0" y="8329"/>
                    <a:pt x="3299" y="11968"/>
                  </a:cubicBezTo>
                  <a:cubicBezTo>
                    <a:pt x="5302" y="14178"/>
                    <a:pt x="7295" y="14612"/>
                    <a:pt x="8552" y="14612"/>
                  </a:cubicBezTo>
                  <a:cubicBezTo>
                    <a:pt x="9366" y="14612"/>
                    <a:pt x="9872" y="14430"/>
                    <a:pt x="9872" y="14430"/>
                  </a:cubicBezTo>
                  <a:cubicBezTo>
                    <a:pt x="8824" y="13906"/>
                    <a:pt x="7908" y="13121"/>
                    <a:pt x="7227" y="12152"/>
                  </a:cubicBezTo>
                  <a:cubicBezTo>
                    <a:pt x="7070" y="11968"/>
                    <a:pt x="6965" y="11733"/>
                    <a:pt x="6913" y="11497"/>
                  </a:cubicBezTo>
                  <a:cubicBezTo>
                    <a:pt x="6860" y="11052"/>
                    <a:pt x="7201" y="10712"/>
                    <a:pt x="7515" y="10450"/>
                  </a:cubicBezTo>
                  <a:lnTo>
                    <a:pt x="9400" y="8879"/>
                  </a:lnTo>
                  <a:cubicBezTo>
                    <a:pt x="9557" y="8800"/>
                    <a:pt x="9662" y="8669"/>
                    <a:pt x="9715" y="8512"/>
                  </a:cubicBezTo>
                  <a:cubicBezTo>
                    <a:pt x="9767" y="8329"/>
                    <a:pt x="9741" y="8119"/>
                    <a:pt x="9688" y="7936"/>
                  </a:cubicBezTo>
                  <a:cubicBezTo>
                    <a:pt x="9086" y="5448"/>
                    <a:pt x="8379" y="2725"/>
                    <a:pt x="6468" y="997"/>
                  </a:cubicBezTo>
                  <a:cubicBezTo>
                    <a:pt x="5970" y="526"/>
                    <a:pt x="5368" y="185"/>
                    <a:pt x="4687" y="28"/>
                  </a:cubicBezTo>
                  <a:cubicBezTo>
                    <a:pt x="4554" y="10"/>
                    <a:pt x="4421" y="1"/>
                    <a:pt x="4289" y="1"/>
                  </a:cubicBezTo>
                  <a:close/>
                </a:path>
              </a:pathLst>
            </a:custGeom>
            <a:solidFill>
              <a:srgbClr val="C59E8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84" name="Google Shape;1084;p47"/>
            <p:cNvSpPr/>
            <p:nvPr/>
          </p:nvSpPr>
          <p:spPr>
            <a:xfrm>
              <a:off x="5351229" y="3748846"/>
              <a:ext cx="137722" cy="137254"/>
            </a:xfrm>
            <a:custGeom>
              <a:avLst/>
              <a:gdLst/>
              <a:ahLst/>
              <a:cxnLst/>
              <a:rect l="l" t="t" r="r" b="b"/>
              <a:pathLst>
                <a:path w="7647" h="7621" extrusionOk="0">
                  <a:moveTo>
                    <a:pt x="3823" y="1"/>
                  </a:moveTo>
                  <a:cubicBezTo>
                    <a:pt x="1702" y="1"/>
                    <a:pt x="0" y="1703"/>
                    <a:pt x="0" y="3797"/>
                  </a:cubicBezTo>
                  <a:cubicBezTo>
                    <a:pt x="0" y="5918"/>
                    <a:pt x="1702" y="7620"/>
                    <a:pt x="3823" y="7620"/>
                  </a:cubicBezTo>
                  <a:cubicBezTo>
                    <a:pt x="5918" y="7620"/>
                    <a:pt x="7646" y="5918"/>
                    <a:pt x="7646" y="3797"/>
                  </a:cubicBezTo>
                  <a:cubicBezTo>
                    <a:pt x="7646" y="1703"/>
                    <a:pt x="5918" y="1"/>
                    <a:pt x="3823"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85" name="Google Shape;1085;p47"/>
            <p:cNvSpPr/>
            <p:nvPr/>
          </p:nvSpPr>
          <p:spPr>
            <a:xfrm>
              <a:off x="5328123" y="3748377"/>
              <a:ext cx="160829" cy="160829"/>
            </a:xfrm>
            <a:custGeom>
              <a:avLst/>
              <a:gdLst/>
              <a:ahLst/>
              <a:cxnLst/>
              <a:rect l="l" t="t" r="r" b="b"/>
              <a:pathLst>
                <a:path w="8930" h="8930" fill="none" extrusionOk="0">
                  <a:moveTo>
                    <a:pt x="8929" y="3823"/>
                  </a:moveTo>
                  <a:cubicBezTo>
                    <a:pt x="8929" y="7227"/>
                    <a:pt x="4792" y="8929"/>
                    <a:pt x="2409" y="6520"/>
                  </a:cubicBezTo>
                  <a:cubicBezTo>
                    <a:pt x="0" y="4111"/>
                    <a:pt x="1702" y="1"/>
                    <a:pt x="5106" y="1"/>
                  </a:cubicBezTo>
                  <a:cubicBezTo>
                    <a:pt x="7201" y="1"/>
                    <a:pt x="8929" y="1729"/>
                    <a:pt x="8929" y="3823"/>
                  </a:cubicBezTo>
                  <a:close/>
                </a:path>
              </a:pathLst>
            </a:custGeom>
            <a:noFill/>
            <a:ln w="9525" cap="flat"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86" name="Google Shape;1086;p47"/>
            <p:cNvSpPr/>
            <p:nvPr/>
          </p:nvSpPr>
          <p:spPr>
            <a:xfrm>
              <a:off x="4292597" y="3748846"/>
              <a:ext cx="137722" cy="137254"/>
            </a:xfrm>
            <a:custGeom>
              <a:avLst/>
              <a:gdLst/>
              <a:ahLst/>
              <a:cxnLst/>
              <a:rect l="l" t="t" r="r" b="b"/>
              <a:pathLst>
                <a:path w="7647" h="7621" extrusionOk="0">
                  <a:moveTo>
                    <a:pt x="3823" y="1"/>
                  </a:moveTo>
                  <a:cubicBezTo>
                    <a:pt x="1728" y="1"/>
                    <a:pt x="0" y="1703"/>
                    <a:pt x="0" y="3797"/>
                  </a:cubicBezTo>
                  <a:cubicBezTo>
                    <a:pt x="0" y="5918"/>
                    <a:pt x="1728" y="7620"/>
                    <a:pt x="3823" y="7620"/>
                  </a:cubicBezTo>
                  <a:cubicBezTo>
                    <a:pt x="5944" y="7620"/>
                    <a:pt x="7646" y="5918"/>
                    <a:pt x="7646" y="3797"/>
                  </a:cubicBezTo>
                  <a:cubicBezTo>
                    <a:pt x="7646" y="1703"/>
                    <a:pt x="5944" y="1"/>
                    <a:pt x="3823"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87" name="Google Shape;1087;p47"/>
            <p:cNvSpPr/>
            <p:nvPr/>
          </p:nvSpPr>
          <p:spPr>
            <a:xfrm>
              <a:off x="4269492" y="3748377"/>
              <a:ext cx="160829" cy="160829"/>
            </a:xfrm>
            <a:custGeom>
              <a:avLst/>
              <a:gdLst/>
              <a:ahLst/>
              <a:cxnLst/>
              <a:rect l="l" t="t" r="r" b="b"/>
              <a:pathLst>
                <a:path w="8930" h="8930" fill="none" extrusionOk="0">
                  <a:moveTo>
                    <a:pt x="8929" y="3823"/>
                  </a:moveTo>
                  <a:cubicBezTo>
                    <a:pt x="8929" y="7227"/>
                    <a:pt x="4818" y="8929"/>
                    <a:pt x="2409" y="6520"/>
                  </a:cubicBezTo>
                  <a:cubicBezTo>
                    <a:pt x="0" y="4111"/>
                    <a:pt x="1702" y="1"/>
                    <a:pt x="5106" y="1"/>
                  </a:cubicBezTo>
                  <a:cubicBezTo>
                    <a:pt x="7227" y="1"/>
                    <a:pt x="8929" y="1729"/>
                    <a:pt x="8929" y="3823"/>
                  </a:cubicBezTo>
                  <a:close/>
                </a:path>
              </a:pathLst>
            </a:custGeom>
            <a:noFill/>
            <a:ln w="9525" cap="flat"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88" name="Google Shape;1088;p47"/>
            <p:cNvSpPr/>
            <p:nvPr/>
          </p:nvSpPr>
          <p:spPr>
            <a:xfrm>
              <a:off x="4549115" y="3266729"/>
              <a:ext cx="264099" cy="155354"/>
            </a:xfrm>
            <a:custGeom>
              <a:avLst/>
              <a:gdLst/>
              <a:ahLst/>
              <a:cxnLst/>
              <a:rect l="l" t="t" r="r" b="b"/>
              <a:pathLst>
                <a:path w="14664" h="8626" extrusionOk="0">
                  <a:moveTo>
                    <a:pt x="9982" y="0"/>
                  </a:moveTo>
                  <a:cubicBezTo>
                    <a:pt x="9272" y="0"/>
                    <a:pt x="8580" y="131"/>
                    <a:pt x="7908" y="378"/>
                  </a:cubicBezTo>
                  <a:cubicBezTo>
                    <a:pt x="7149" y="692"/>
                    <a:pt x="6416" y="1033"/>
                    <a:pt x="5709" y="1451"/>
                  </a:cubicBezTo>
                  <a:cubicBezTo>
                    <a:pt x="5002" y="1844"/>
                    <a:pt x="4347" y="2289"/>
                    <a:pt x="3745" y="2787"/>
                  </a:cubicBezTo>
                  <a:cubicBezTo>
                    <a:pt x="3143" y="3284"/>
                    <a:pt x="2593" y="3860"/>
                    <a:pt x="2095" y="4463"/>
                  </a:cubicBezTo>
                  <a:cubicBezTo>
                    <a:pt x="1127" y="5641"/>
                    <a:pt x="420" y="7029"/>
                    <a:pt x="1" y="8495"/>
                  </a:cubicBezTo>
                  <a:lnTo>
                    <a:pt x="289" y="8626"/>
                  </a:lnTo>
                  <a:cubicBezTo>
                    <a:pt x="1833" y="6322"/>
                    <a:pt x="4085" y="4567"/>
                    <a:pt x="6704" y="3677"/>
                  </a:cubicBezTo>
                  <a:cubicBezTo>
                    <a:pt x="7018" y="3572"/>
                    <a:pt x="7332" y="3494"/>
                    <a:pt x="7673" y="3441"/>
                  </a:cubicBezTo>
                  <a:cubicBezTo>
                    <a:pt x="7830" y="3415"/>
                    <a:pt x="7987" y="3389"/>
                    <a:pt x="8144" y="3363"/>
                  </a:cubicBezTo>
                  <a:cubicBezTo>
                    <a:pt x="8301" y="3363"/>
                    <a:pt x="8484" y="3337"/>
                    <a:pt x="8615" y="3311"/>
                  </a:cubicBezTo>
                  <a:cubicBezTo>
                    <a:pt x="8772" y="3311"/>
                    <a:pt x="8956" y="3284"/>
                    <a:pt x="9113" y="3258"/>
                  </a:cubicBezTo>
                  <a:cubicBezTo>
                    <a:pt x="9270" y="3258"/>
                    <a:pt x="9427" y="3232"/>
                    <a:pt x="9558" y="3206"/>
                  </a:cubicBezTo>
                  <a:cubicBezTo>
                    <a:pt x="9872" y="3153"/>
                    <a:pt x="10186" y="3127"/>
                    <a:pt x="10501" y="3049"/>
                  </a:cubicBezTo>
                  <a:cubicBezTo>
                    <a:pt x="11129" y="2918"/>
                    <a:pt x="11731" y="2813"/>
                    <a:pt x="12360" y="2734"/>
                  </a:cubicBezTo>
                  <a:cubicBezTo>
                    <a:pt x="12774" y="2673"/>
                    <a:pt x="13188" y="2648"/>
                    <a:pt x="13602" y="2648"/>
                  </a:cubicBezTo>
                  <a:cubicBezTo>
                    <a:pt x="13895" y="2648"/>
                    <a:pt x="14188" y="2660"/>
                    <a:pt x="14481" y="2682"/>
                  </a:cubicBezTo>
                  <a:lnTo>
                    <a:pt x="14664" y="2446"/>
                  </a:lnTo>
                  <a:cubicBezTo>
                    <a:pt x="14297" y="1635"/>
                    <a:pt x="13643" y="980"/>
                    <a:pt x="12831" y="640"/>
                  </a:cubicBezTo>
                  <a:cubicBezTo>
                    <a:pt x="12045" y="247"/>
                    <a:pt x="11207" y="38"/>
                    <a:pt x="10343" y="11"/>
                  </a:cubicBezTo>
                  <a:cubicBezTo>
                    <a:pt x="10222" y="4"/>
                    <a:pt x="10102" y="0"/>
                    <a:pt x="9982" y="0"/>
                  </a:cubicBezTo>
                  <a:close/>
                </a:path>
              </a:pathLst>
            </a:custGeom>
            <a:solidFill>
              <a:schemeClr val="dk1"/>
            </a:solidFill>
            <a:ln w="9525"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89" name="Google Shape;1089;p47"/>
            <p:cNvSpPr/>
            <p:nvPr/>
          </p:nvSpPr>
          <p:spPr>
            <a:xfrm>
              <a:off x="4968325" y="3266729"/>
              <a:ext cx="264099" cy="155354"/>
            </a:xfrm>
            <a:custGeom>
              <a:avLst/>
              <a:gdLst/>
              <a:ahLst/>
              <a:cxnLst/>
              <a:rect l="l" t="t" r="r" b="b"/>
              <a:pathLst>
                <a:path w="14664" h="8626" extrusionOk="0">
                  <a:moveTo>
                    <a:pt x="4682" y="0"/>
                  </a:moveTo>
                  <a:cubicBezTo>
                    <a:pt x="4562" y="0"/>
                    <a:pt x="4442" y="4"/>
                    <a:pt x="4321" y="11"/>
                  </a:cubicBezTo>
                  <a:cubicBezTo>
                    <a:pt x="3457" y="38"/>
                    <a:pt x="2619" y="247"/>
                    <a:pt x="1833" y="640"/>
                  </a:cubicBezTo>
                  <a:cubicBezTo>
                    <a:pt x="1022" y="980"/>
                    <a:pt x="367" y="1635"/>
                    <a:pt x="0" y="2446"/>
                  </a:cubicBezTo>
                  <a:lnTo>
                    <a:pt x="184" y="2682"/>
                  </a:lnTo>
                  <a:cubicBezTo>
                    <a:pt x="477" y="2660"/>
                    <a:pt x="769" y="2648"/>
                    <a:pt x="1062" y="2648"/>
                  </a:cubicBezTo>
                  <a:cubicBezTo>
                    <a:pt x="1476" y="2648"/>
                    <a:pt x="1891" y="2673"/>
                    <a:pt x="2305" y="2734"/>
                  </a:cubicBezTo>
                  <a:cubicBezTo>
                    <a:pt x="2933" y="2813"/>
                    <a:pt x="3535" y="2918"/>
                    <a:pt x="4164" y="3049"/>
                  </a:cubicBezTo>
                  <a:cubicBezTo>
                    <a:pt x="4478" y="3127"/>
                    <a:pt x="4792" y="3153"/>
                    <a:pt x="5106" y="3206"/>
                  </a:cubicBezTo>
                  <a:cubicBezTo>
                    <a:pt x="5237" y="3232"/>
                    <a:pt x="5421" y="3258"/>
                    <a:pt x="5552" y="3258"/>
                  </a:cubicBezTo>
                  <a:cubicBezTo>
                    <a:pt x="5709" y="3284"/>
                    <a:pt x="5892" y="3311"/>
                    <a:pt x="6049" y="3311"/>
                  </a:cubicBezTo>
                  <a:cubicBezTo>
                    <a:pt x="6180" y="3337"/>
                    <a:pt x="6363" y="3363"/>
                    <a:pt x="6520" y="3363"/>
                  </a:cubicBezTo>
                  <a:cubicBezTo>
                    <a:pt x="6677" y="3389"/>
                    <a:pt x="6835" y="3415"/>
                    <a:pt x="6992" y="3441"/>
                  </a:cubicBezTo>
                  <a:cubicBezTo>
                    <a:pt x="7332" y="3494"/>
                    <a:pt x="7646" y="3572"/>
                    <a:pt x="7961" y="3677"/>
                  </a:cubicBezTo>
                  <a:cubicBezTo>
                    <a:pt x="10605" y="4567"/>
                    <a:pt x="12857" y="6322"/>
                    <a:pt x="14402" y="8626"/>
                  </a:cubicBezTo>
                  <a:lnTo>
                    <a:pt x="14664" y="8495"/>
                  </a:lnTo>
                  <a:cubicBezTo>
                    <a:pt x="14245" y="7029"/>
                    <a:pt x="13538" y="5641"/>
                    <a:pt x="12569" y="4463"/>
                  </a:cubicBezTo>
                  <a:cubicBezTo>
                    <a:pt x="12071" y="3860"/>
                    <a:pt x="11522" y="3284"/>
                    <a:pt x="10919" y="2787"/>
                  </a:cubicBezTo>
                  <a:cubicBezTo>
                    <a:pt x="10317" y="2289"/>
                    <a:pt x="9663" y="1844"/>
                    <a:pt x="8956" y="1451"/>
                  </a:cubicBezTo>
                  <a:cubicBezTo>
                    <a:pt x="8249" y="1033"/>
                    <a:pt x="7515" y="692"/>
                    <a:pt x="6756" y="378"/>
                  </a:cubicBezTo>
                  <a:cubicBezTo>
                    <a:pt x="6084" y="131"/>
                    <a:pt x="5393" y="0"/>
                    <a:pt x="4682" y="0"/>
                  </a:cubicBezTo>
                  <a:close/>
                </a:path>
              </a:pathLst>
            </a:custGeom>
            <a:solidFill>
              <a:schemeClr val="dk1"/>
            </a:solidFill>
            <a:ln w="9525"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90" name="Google Shape;1090;p47"/>
            <p:cNvSpPr/>
            <p:nvPr/>
          </p:nvSpPr>
          <p:spPr>
            <a:xfrm>
              <a:off x="5015958" y="3615327"/>
              <a:ext cx="175039" cy="148492"/>
            </a:xfrm>
            <a:custGeom>
              <a:avLst/>
              <a:gdLst/>
              <a:ahLst/>
              <a:cxnLst/>
              <a:rect l="l" t="t" r="r" b="b"/>
              <a:pathLst>
                <a:path w="9719" h="8245" extrusionOk="0">
                  <a:moveTo>
                    <a:pt x="5533" y="0"/>
                  </a:moveTo>
                  <a:cubicBezTo>
                    <a:pt x="5469" y="0"/>
                    <a:pt x="5406" y="2"/>
                    <a:pt x="5342" y="5"/>
                  </a:cubicBezTo>
                  <a:cubicBezTo>
                    <a:pt x="1676" y="135"/>
                    <a:pt x="0" y="4639"/>
                    <a:pt x="2697" y="7127"/>
                  </a:cubicBezTo>
                  <a:cubicBezTo>
                    <a:pt x="3526" y="7900"/>
                    <a:pt x="4514" y="8244"/>
                    <a:pt x="5480" y="8244"/>
                  </a:cubicBezTo>
                  <a:cubicBezTo>
                    <a:pt x="7655" y="8244"/>
                    <a:pt x="9719" y="6497"/>
                    <a:pt x="9610" y="3958"/>
                  </a:cubicBezTo>
                  <a:cubicBezTo>
                    <a:pt x="9533" y="1744"/>
                    <a:pt x="7726" y="0"/>
                    <a:pt x="5533" y="0"/>
                  </a:cubicBezTo>
                  <a:close/>
                </a:path>
              </a:pathLst>
            </a:custGeom>
            <a:solidFill>
              <a:srgbClr val="C59E8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91" name="Google Shape;1091;p47"/>
            <p:cNvSpPr/>
            <p:nvPr/>
          </p:nvSpPr>
          <p:spPr>
            <a:xfrm>
              <a:off x="4567502" y="3626205"/>
              <a:ext cx="175057" cy="148925"/>
            </a:xfrm>
            <a:custGeom>
              <a:avLst/>
              <a:gdLst/>
              <a:ahLst/>
              <a:cxnLst/>
              <a:rect l="l" t="t" r="r" b="b"/>
              <a:pathLst>
                <a:path w="9720" h="8269" extrusionOk="0">
                  <a:moveTo>
                    <a:pt x="5487" y="0"/>
                  </a:moveTo>
                  <a:cubicBezTo>
                    <a:pt x="5439" y="0"/>
                    <a:pt x="5391" y="1"/>
                    <a:pt x="5342" y="3"/>
                  </a:cubicBezTo>
                  <a:cubicBezTo>
                    <a:pt x="1677" y="134"/>
                    <a:pt x="1" y="4664"/>
                    <a:pt x="2698" y="7151"/>
                  </a:cubicBezTo>
                  <a:cubicBezTo>
                    <a:pt x="3527" y="7924"/>
                    <a:pt x="4515" y="8269"/>
                    <a:pt x="5481" y="8269"/>
                  </a:cubicBezTo>
                  <a:cubicBezTo>
                    <a:pt x="7656" y="8269"/>
                    <a:pt x="9719" y="6521"/>
                    <a:pt x="9610" y="3983"/>
                  </a:cubicBezTo>
                  <a:cubicBezTo>
                    <a:pt x="9534" y="1753"/>
                    <a:pt x="7701" y="0"/>
                    <a:pt x="5487" y="0"/>
                  </a:cubicBezTo>
                  <a:close/>
                </a:path>
              </a:pathLst>
            </a:custGeom>
            <a:solidFill>
              <a:srgbClr val="C59E8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92" name="Google Shape;1092;p47"/>
            <p:cNvSpPr/>
            <p:nvPr/>
          </p:nvSpPr>
          <p:spPr>
            <a:xfrm>
              <a:off x="4735380" y="3872873"/>
              <a:ext cx="310781" cy="69807"/>
            </a:xfrm>
            <a:custGeom>
              <a:avLst/>
              <a:gdLst/>
              <a:ahLst/>
              <a:cxnLst/>
              <a:rect l="l" t="t" r="r" b="b"/>
              <a:pathLst>
                <a:path w="17256" h="3876" extrusionOk="0">
                  <a:moveTo>
                    <a:pt x="0" y="0"/>
                  </a:moveTo>
                  <a:lnTo>
                    <a:pt x="0" y="0"/>
                  </a:lnTo>
                  <a:cubicBezTo>
                    <a:pt x="393" y="524"/>
                    <a:pt x="812" y="1100"/>
                    <a:pt x="1231" y="1676"/>
                  </a:cubicBezTo>
                  <a:cubicBezTo>
                    <a:pt x="1833" y="2462"/>
                    <a:pt x="2514" y="3195"/>
                    <a:pt x="3221" y="3876"/>
                  </a:cubicBezTo>
                  <a:cubicBezTo>
                    <a:pt x="5004" y="3343"/>
                    <a:pt x="6851" y="3082"/>
                    <a:pt x="8713" y="3082"/>
                  </a:cubicBezTo>
                  <a:cubicBezTo>
                    <a:pt x="9229" y="3082"/>
                    <a:pt x="9747" y="3103"/>
                    <a:pt x="10265" y="3142"/>
                  </a:cubicBezTo>
                  <a:cubicBezTo>
                    <a:pt x="11600" y="3247"/>
                    <a:pt x="12935" y="3483"/>
                    <a:pt x="14219" y="3876"/>
                  </a:cubicBezTo>
                  <a:cubicBezTo>
                    <a:pt x="15449" y="2802"/>
                    <a:pt x="16470" y="1519"/>
                    <a:pt x="17256" y="79"/>
                  </a:cubicBezTo>
                  <a:lnTo>
                    <a:pt x="17256" y="79"/>
                  </a:lnTo>
                  <a:cubicBezTo>
                    <a:pt x="14503" y="1074"/>
                    <a:pt x="11616" y="1572"/>
                    <a:pt x="8731" y="1572"/>
                  </a:cubicBezTo>
                  <a:cubicBezTo>
                    <a:pt x="5770" y="1572"/>
                    <a:pt x="2812" y="1048"/>
                    <a:pt x="0" y="0"/>
                  </a:cubicBezTo>
                  <a:close/>
                </a:path>
              </a:pathLst>
            </a:custGeom>
            <a:solidFill>
              <a:srgbClr val="28234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93" name="Google Shape;1093;p47"/>
            <p:cNvSpPr/>
            <p:nvPr/>
          </p:nvSpPr>
          <p:spPr>
            <a:xfrm>
              <a:off x="4735380" y="3872873"/>
              <a:ext cx="310781" cy="69807"/>
            </a:xfrm>
            <a:custGeom>
              <a:avLst/>
              <a:gdLst/>
              <a:ahLst/>
              <a:cxnLst/>
              <a:rect l="l" t="t" r="r" b="b"/>
              <a:pathLst>
                <a:path w="17256" h="3876" fill="none" extrusionOk="0">
                  <a:moveTo>
                    <a:pt x="10265" y="3142"/>
                  </a:moveTo>
                  <a:cubicBezTo>
                    <a:pt x="11600" y="3247"/>
                    <a:pt x="12935" y="3483"/>
                    <a:pt x="14219" y="3876"/>
                  </a:cubicBezTo>
                  <a:cubicBezTo>
                    <a:pt x="15449" y="2802"/>
                    <a:pt x="16470" y="1519"/>
                    <a:pt x="17256" y="79"/>
                  </a:cubicBezTo>
                  <a:cubicBezTo>
                    <a:pt x="11679" y="2095"/>
                    <a:pt x="5551" y="2069"/>
                    <a:pt x="0" y="0"/>
                  </a:cubicBezTo>
                  <a:cubicBezTo>
                    <a:pt x="393" y="524"/>
                    <a:pt x="812" y="1100"/>
                    <a:pt x="1231" y="1676"/>
                  </a:cubicBezTo>
                  <a:cubicBezTo>
                    <a:pt x="1833" y="2462"/>
                    <a:pt x="2514" y="3195"/>
                    <a:pt x="3221" y="3876"/>
                  </a:cubicBezTo>
                  <a:cubicBezTo>
                    <a:pt x="5499" y="3195"/>
                    <a:pt x="7882" y="2959"/>
                    <a:pt x="10265" y="3142"/>
                  </a:cubicBezTo>
                  <a:close/>
                </a:path>
              </a:pathLst>
            </a:custGeom>
            <a:noFill/>
            <a:ln w="9525" cap="flat"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94" name="Google Shape;1094;p47"/>
            <p:cNvSpPr/>
            <p:nvPr/>
          </p:nvSpPr>
          <p:spPr>
            <a:xfrm>
              <a:off x="4793387" y="3928376"/>
              <a:ext cx="198074" cy="59019"/>
            </a:xfrm>
            <a:custGeom>
              <a:avLst/>
              <a:gdLst/>
              <a:ahLst/>
              <a:cxnLst/>
              <a:rect l="l" t="t" r="r" b="b"/>
              <a:pathLst>
                <a:path w="10998" h="3277" extrusionOk="0">
                  <a:moveTo>
                    <a:pt x="5492" y="0"/>
                  </a:moveTo>
                  <a:cubicBezTo>
                    <a:pt x="3630" y="0"/>
                    <a:pt x="1783" y="261"/>
                    <a:pt x="0" y="794"/>
                  </a:cubicBezTo>
                  <a:cubicBezTo>
                    <a:pt x="445" y="1212"/>
                    <a:pt x="917" y="1553"/>
                    <a:pt x="1414" y="1867"/>
                  </a:cubicBezTo>
                  <a:cubicBezTo>
                    <a:pt x="2647" y="2626"/>
                    <a:pt x="4115" y="3277"/>
                    <a:pt x="5665" y="3277"/>
                  </a:cubicBezTo>
                  <a:cubicBezTo>
                    <a:pt x="5827" y="3277"/>
                    <a:pt x="5990" y="3270"/>
                    <a:pt x="6153" y="3255"/>
                  </a:cubicBezTo>
                  <a:cubicBezTo>
                    <a:pt x="6808" y="3202"/>
                    <a:pt x="7463" y="3019"/>
                    <a:pt x="8065" y="2731"/>
                  </a:cubicBezTo>
                  <a:cubicBezTo>
                    <a:pt x="8641" y="2495"/>
                    <a:pt x="9165" y="2181"/>
                    <a:pt x="9662" y="1841"/>
                  </a:cubicBezTo>
                  <a:cubicBezTo>
                    <a:pt x="10133" y="1500"/>
                    <a:pt x="10579" y="1160"/>
                    <a:pt x="10998" y="794"/>
                  </a:cubicBezTo>
                  <a:cubicBezTo>
                    <a:pt x="9714" y="401"/>
                    <a:pt x="8379" y="165"/>
                    <a:pt x="7044" y="60"/>
                  </a:cubicBezTo>
                  <a:cubicBezTo>
                    <a:pt x="6526" y="21"/>
                    <a:pt x="6008" y="0"/>
                    <a:pt x="5492"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95" name="Google Shape;1095;p47"/>
            <p:cNvSpPr/>
            <p:nvPr/>
          </p:nvSpPr>
          <p:spPr>
            <a:xfrm>
              <a:off x="4841002" y="3407450"/>
              <a:ext cx="166484" cy="403694"/>
            </a:xfrm>
            <a:custGeom>
              <a:avLst/>
              <a:gdLst/>
              <a:ahLst/>
              <a:cxnLst/>
              <a:rect l="l" t="t" r="r" b="b"/>
              <a:pathLst>
                <a:path w="9244" h="22415" fill="none" extrusionOk="0">
                  <a:moveTo>
                    <a:pt x="3169" y="0"/>
                  </a:moveTo>
                  <a:cubicBezTo>
                    <a:pt x="3064" y="2462"/>
                    <a:pt x="3012" y="5054"/>
                    <a:pt x="4295" y="7175"/>
                  </a:cubicBezTo>
                  <a:cubicBezTo>
                    <a:pt x="5107" y="8510"/>
                    <a:pt x="6364" y="9505"/>
                    <a:pt x="7280" y="10762"/>
                  </a:cubicBezTo>
                  <a:cubicBezTo>
                    <a:pt x="8982" y="13119"/>
                    <a:pt x="9244" y="16523"/>
                    <a:pt x="7647" y="18958"/>
                  </a:cubicBezTo>
                  <a:cubicBezTo>
                    <a:pt x="6049" y="21367"/>
                    <a:pt x="2541" y="22414"/>
                    <a:pt x="1" y="21000"/>
                  </a:cubicBezTo>
                </a:path>
              </a:pathLst>
            </a:custGeom>
            <a:noFill/>
            <a:ln w="9525"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96" name="Google Shape;1096;p47"/>
            <p:cNvSpPr/>
            <p:nvPr/>
          </p:nvSpPr>
          <p:spPr>
            <a:xfrm>
              <a:off x="4620322" y="3443288"/>
              <a:ext cx="169312" cy="85836"/>
            </a:xfrm>
            <a:custGeom>
              <a:avLst/>
              <a:gdLst/>
              <a:ahLst/>
              <a:cxnLst/>
              <a:rect l="l" t="t" r="r" b="b"/>
              <a:pathLst>
                <a:path w="9401" h="4766" extrusionOk="0">
                  <a:moveTo>
                    <a:pt x="9401" y="0"/>
                  </a:moveTo>
                  <a:cubicBezTo>
                    <a:pt x="8851" y="864"/>
                    <a:pt x="8196" y="1676"/>
                    <a:pt x="7437" y="2357"/>
                  </a:cubicBezTo>
                  <a:cubicBezTo>
                    <a:pt x="7096" y="2645"/>
                    <a:pt x="6730" y="2907"/>
                    <a:pt x="6311" y="3090"/>
                  </a:cubicBezTo>
                  <a:cubicBezTo>
                    <a:pt x="6206" y="3116"/>
                    <a:pt x="6101" y="3142"/>
                    <a:pt x="6023" y="3195"/>
                  </a:cubicBezTo>
                  <a:cubicBezTo>
                    <a:pt x="5918" y="3221"/>
                    <a:pt x="5813" y="3247"/>
                    <a:pt x="5709" y="3273"/>
                  </a:cubicBezTo>
                  <a:cubicBezTo>
                    <a:pt x="5499" y="3299"/>
                    <a:pt x="5290" y="3326"/>
                    <a:pt x="5080" y="3326"/>
                  </a:cubicBezTo>
                  <a:cubicBezTo>
                    <a:pt x="4164" y="3326"/>
                    <a:pt x="3273" y="3064"/>
                    <a:pt x="2462" y="2619"/>
                  </a:cubicBezTo>
                  <a:cubicBezTo>
                    <a:pt x="1571" y="2095"/>
                    <a:pt x="734" y="1467"/>
                    <a:pt x="0" y="786"/>
                  </a:cubicBezTo>
                  <a:lnTo>
                    <a:pt x="0" y="786"/>
                  </a:lnTo>
                  <a:cubicBezTo>
                    <a:pt x="315" y="1859"/>
                    <a:pt x="943" y="2828"/>
                    <a:pt x="1807" y="3535"/>
                  </a:cubicBezTo>
                  <a:cubicBezTo>
                    <a:pt x="2252" y="3928"/>
                    <a:pt x="2750" y="4242"/>
                    <a:pt x="3300" y="4452"/>
                  </a:cubicBezTo>
                  <a:cubicBezTo>
                    <a:pt x="3876" y="4661"/>
                    <a:pt x="4478" y="4766"/>
                    <a:pt x="5080" y="4766"/>
                  </a:cubicBezTo>
                  <a:cubicBezTo>
                    <a:pt x="5735" y="4766"/>
                    <a:pt x="6337" y="4609"/>
                    <a:pt x="6913" y="4321"/>
                  </a:cubicBezTo>
                  <a:cubicBezTo>
                    <a:pt x="7437" y="4006"/>
                    <a:pt x="7908" y="3614"/>
                    <a:pt x="8275" y="3142"/>
                  </a:cubicBezTo>
                  <a:cubicBezTo>
                    <a:pt x="8955" y="2226"/>
                    <a:pt x="9348" y="1126"/>
                    <a:pt x="9401" y="0"/>
                  </a:cubicBezTo>
                  <a:close/>
                </a:path>
              </a:pathLst>
            </a:custGeom>
            <a:solidFill>
              <a:srgbClr val="161B24"/>
            </a:solidFill>
            <a:ln w="9525"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97" name="Google Shape;1097;p47"/>
            <p:cNvSpPr/>
            <p:nvPr/>
          </p:nvSpPr>
          <p:spPr>
            <a:xfrm>
              <a:off x="5000398" y="3443288"/>
              <a:ext cx="169312" cy="85836"/>
            </a:xfrm>
            <a:custGeom>
              <a:avLst/>
              <a:gdLst/>
              <a:ahLst/>
              <a:cxnLst/>
              <a:rect l="l" t="t" r="r" b="b"/>
              <a:pathLst>
                <a:path w="9401" h="4766" extrusionOk="0">
                  <a:moveTo>
                    <a:pt x="0" y="0"/>
                  </a:moveTo>
                  <a:lnTo>
                    <a:pt x="0" y="0"/>
                  </a:lnTo>
                  <a:cubicBezTo>
                    <a:pt x="52" y="1126"/>
                    <a:pt x="445" y="2226"/>
                    <a:pt x="1100" y="3142"/>
                  </a:cubicBezTo>
                  <a:cubicBezTo>
                    <a:pt x="1493" y="3614"/>
                    <a:pt x="1938" y="4006"/>
                    <a:pt x="2488" y="4321"/>
                  </a:cubicBezTo>
                  <a:cubicBezTo>
                    <a:pt x="3037" y="4609"/>
                    <a:pt x="3666" y="4766"/>
                    <a:pt x="4294" y="4766"/>
                  </a:cubicBezTo>
                  <a:cubicBezTo>
                    <a:pt x="4923" y="4766"/>
                    <a:pt x="5525" y="4661"/>
                    <a:pt x="6075" y="4452"/>
                  </a:cubicBezTo>
                  <a:cubicBezTo>
                    <a:pt x="6625" y="4242"/>
                    <a:pt x="7148" y="3928"/>
                    <a:pt x="7593" y="3535"/>
                  </a:cubicBezTo>
                  <a:cubicBezTo>
                    <a:pt x="8458" y="2828"/>
                    <a:pt x="9086" y="1859"/>
                    <a:pt x="9400" y="786"/>
                  </a:cubicBezTo>
                  <a:lnTo>
                    <a:pt x="9400" y="786"/>
                  </a:lnTo>
                  <a:cubicBezTo>
                    <a:pt x="8667" y="1493"/>
                    <a:pt x="7829" y="2095"/>
                    <a:pt x="6939" y="2619"/>
                  </a:cubicBezTo>
                  <a:cubicBezTo>
                    <a:pt x="6127" y="3064"/>
                    <a:pt x="5237" y="3326"/>
                    <a:pt x="4320" y="3326"/>
                  </a:cubicBezTo>
                  <a:cubicBezTo>
                    <a:pt x="4111" y="3326"/>
                    <a:pt x="3901" y="3299"/>
                    <a:pt x="3692" y="3273"/>
                  </a:cubicBezTo>
                  <a:cubicBezTo>
                    <a:pt x="3587" y="3247"/>
                    <a:pt x="3483" y="3221"/>
                    <a:pt x="3378" y="3195"/>
                  </a:cubicBezTo>
                  <a:cubicBezTo>
                    <a:pt x="3273" y="3169"/>
                    <a:pt x="3195" y="3116"/>
                    <a:pt x="3090" y="3090"/>
                  </a:cubicBezTo>
                  <a:cubicBezTo>
                    <a:pt x="2671" y="2907"/>
                    <a:pt x="2278" y="2645"/>
                    <a:pt x="1938" y="2357"/>
                  </a:cubicBezTo>
                  <a:cubicBezTo>
                    <a:pt x="1204" y="1676"/>
                    <a:pt x="550" y="864"/>
                    <a:pt x="0" y="0"/>
                  </a:cubicBezTo>
                  <a:close/>
                </a:path>
              </a:pathLst>
            </a:custGeom>
            <a:solidFill>
              <a:srgbClr val="161B24"/>
            </a:solidFill>
            <a:ln w="9525"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1098" name="Google Shape;1098;p47"/>
          <p:cNvSpPr/>
          <p:nvPr/>
        </p:nvSpPr>
        <p:spPr>
          <a:xfrm>
            <a:off x="6112704" y="3033812"/>
            <a:ext cx="284846" cy="284378"/>
          </a:xfrm>
          <a:custGeom>
            <a:avLst/>
            <a:gdLst/>
            <a:ahLst/>
            <a:cxnLst/>
            <a:rect l="l" t="t" r="r" b="b"/>
            <a:pathLst>
              <a:path w="15816" h="15790" extrusionOk="0">
                <a:moveTo>
                  <a:pt x="7908" y="0"/>
                </a:moveTo>
                <a:cubicBezTo>
                  <a:pt x="7908" y="4373"/>
                  <a:pt x="4373" y="7908"/>
                  <a:pt x="0" y="7908"/>
                </a:cubicBezTo>
                <a:cubicBezTo>
                  <a:pt x="4373" y="7908"/>
                  <a:pt x="7908" y="11443"/>
                  <a:pt x="7908" y="15789"/>
                </a:cubicBezTo>
                <a:cubicBezTo>
                  <a:pt x="7908" y="11443"/>
                  <a:pt x="11443" y="7908"/>
                  <a:pt x="15816" y="7908"/>
                </a:cubicBezTo>
                <a:cubicBezTo>
                  <a:pt x="11443" y="7908"/>
                  <a:pt x="7908" y="4373"/>
                  <a:pt x="7908" y="0"/>
                </a:cubicBezTo>
                <a:close/>
              </a:path>
            </a:pathLst>
          </a:custGeom>
          <a:solidFill>
            <a:schemeClr val="accent3"/>
          </a:solidFill>
          <a:ln w="9525"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99" name="Google Shape;1099;p47"/>
          <p:cNvSpPr/>
          <p:nvPr/>
        </p:nvSpPr>
        <p:spPr>
          <a:xfrm>
            <a:off x="8171083" y="1686518"/>
            <a:ext cx="183468" cy="174499"/>
          </a:xfrm>
          <a:custGeom>
            <a:avLst/>
            <a:gdLst/>
            <a:ahLst/>
            <a:cxnLst/>
            <a:rect l="l" t="t" r="r" b="b"/>
            <a:pathLst>
              <a:path w="10187" h="9689" extrusionOk="0">
                <a:moveTo>
                  <a:pt x="5080" y="0"/>
                </a:moveTo>
                <a:lnTo>
                  <a:pt x="3509" y="3195"/>
                </a:lnTo>
                <a:lnTo>
                  <a:pt x="1" y="3692"/>
                </a:lnTo>
                <a:lnTo>
                  <a:pt x="2540" y="6180"/>
                </a:lnTo>
                <a:lnTo>
                  <a:pt x="1938" y="9688"/>
                </a:lnTo>
                <a:lnTo>
                  <a:pt x="5080" y="8039"/>
                </a:lnTo>
                <a:lnTo>
                  <a:pt x="8222" y="9688"/>
                </a:lnTo>
                <a:lnTo>
                  <a:pt x="7620" y="6180"/>
                </a:lnTo>
                <a:lnTo>
                  <a:pt x="10186" y="3692"/>
                </a:lnTo>
                <a:lnTo>
                  <a:pt x="6651" y="3195"/>
                </a:lnTo>
                <a:lnTo>
                  <a:pt x="5080" y="0"/>
                </a:lnTo>
                <a:close/>
              </a:path>
            </a:pathLst>
          </a:custGeom>
          <a:solidFill>
            <a:schemeClr val="accent2"/>
          </a:solidFill>
          <a:ln w="9525"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1100" name="Google Shape;1100;p47"/>
          <p:cNvGrpSpPr/>
          <p:nvPr/>
        </p:nvGrpSpPr>
        <p:grpSpPr>
          <a:xfrm>
            <a:off x="6922489" y="3347157"/>
            <a:ext cx="796067" cy="1394417"/>
            <a:chOff x="6876901" y="3073787"/>
            <a:chExt cx="952234" cy="1667963"/>
          </a:xfrm>
        </p:grpSpPr>
        <p:sp>
          <p:nvSpPr>
            <p:cNvPr id="1101" name="Google Shape;1101;p47"/>
            <p:cNvSpPr/>
            <p:nvPr/>
          </p:nvSpPr>
          <p:spPr>
            <a:xfrm>
              <a:off x="7584624" y="3159528"/>
              <a:ext cx="109098" cy="168501"/>
            </a:xfrm>
            <a:custGeom>
              <a:avLst/>
              <a:gdLst/>
              <a:ahLst/>
              <a:cxnLst/>
              <a:rect l="l" t="t" r="r" b="b"/>
              <a:pathLst>
                <a:path w="3798" h="5866" extrusionOk="0">
                  <a:moveTo>
                    <a:pt x="1415" y="0"/>
                  </a:moveTo>
                  <a:lnTo>
                    <a:pt x="1" y="498"/>
                  </a:lnTo>
                  <a:cubicBezTo>
                    <a:pt x="446" y="2750"/>
                    <a:pt x="1833" y="4687"/>
                    <a:pt x="3797" y="5866"/>
                  </a:cubicBezTo>
                  <a:cubicBezTo>
                    <a:pt x="2645" y="4059"/>
                    <a:pt x="1860" y="2069"/>
                    <a:pt x="1415" y="0"/>
                  </a:cubicBezTo>
                  <a:close/>
                </a:path>
              </a:pathLst>
            </a:cu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02" name="Google Shape;1102;p47"/>
            <p:cNvSpPr/>
            <p:nvPr/>
          </p:nvSpPr>
          <p:spPr>
            <a:xfrm>
              <a:off x="7420669" y="3188855"/>
              <a:ext cx="112085" cy="109098"/>
            </a:xfrm>
            <a:custGeom>
              <a:avLst/>
              <a:gdLst/>
              <a:ahLst/>
              <a:cxnLst/>
              <a:rect l="l" t="t" r="r" b="b"/>
              <a:pathLst>
                <a:path w="3902" h="3798" extrusionOk="0">
                  <a:moveTo>
                    <a:pt x="393" y="1"/>
                  </a:moveTo>
                  <a:lnTo>
                    <a:pt x="0" y="3378"/>
                  </a:lnTo>
                  <a:lnTo>
                    <a:pt x="3509" y="3797"/>
                  </a:lnTo>
                  <a:lnTo>
                    <a:pt x="3902" y="419"/>
                  </a:lnTo>
                  <a:lnTo>
                    <a:pt x="393" y="1"/>
                  </a:lnTo>
                  <a:close/>
                </a:path>
              </a:pathLst>
            </a:custGeom>
            <a:solidFill>
              <a:schemeClr val="accent3"/>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03" name="Google Shape;1103;p47"/>
            <p:cNvSpPr/>
            <p:nvPr/>
          </p:nvSpPr>
          <p:spPr>
            <a:xfrm>
              <a:off x="7588387" y="3118166"/>
              <a:ext cx="157241" cy="65464"/>
            </a:xfrm>
            <a:custGeom>
              <a:avLst/>
              <a:gdLst/>
              <a:ahLst/>
              <a:cxnLst/>
              <a:rect l="l" t="t" r="r" b="b"/>
              <a:pathLst>
                <a:path w="5474" h="2279" extrusionOk="0">
                  <a:moveTo>
                    <a:pt x="2724" y="0"/>
                  </a:moveTo>
                  <a:lnTo>
                    <a:pt x="0" y="1650"/>
                  </a:lnTo>
                  <a:lnTo>
                    <a:pt x="5237" y="2278"/>
                  </a:lnTo>
                  <a:lnTo>
                    <a:pt x="5473" y="341"/>
                  </a:lnTo>
                  <a:lnTo>
                    <a:pt x="2724" y="0"/>
                  </a:lnTo>
                  <a:close/>
                </a:path>
              </a:pathLst>
            </a:custGeom>
            <a:solidFill>
              <a:schemeClr val="accent3"/>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04" name="Google Shape;1104;p47"/>
            <p:cNvSpPr/>
            <p:nvPr/>
          </p:nvSpPr>
          <p:spPr>
            <a:xfrm>
              <a:off x="7289804" y="3073787"/>
              <a:ext cx="376096" cy="140551"/>
            </a:xfrm>
            <a:custGeom>
              <a:avLst/>
              <a:gdLst/>
              <a:ahLst/>
              <a:cxnLst/>
              <a:rect l="l" t="t" r="r" b="b"/>
              <a:pathLst>
                <a:path w="13093" h="4893" extrusionOk="0">
                  <a:moveTo>
                    <a:pt x="0" y="0"/>
                  </a:moveTo>
                  <a:lnTo>
                    <a:pt x="105" y="341"/>
                  </a:lnTo>
                  <a:cubicBezTo>
                    <a:pt x="838" y="2540"/>
                    <a:pt x="2776" y="4137"/>
                    <a:pt x="5080" y="4399"/>
                  </a:cubicBezTo>
                  <a:lnTo>
                    <a:pt x="9034" y="4871"/>
                  </a:lnTo>
                  <a:cubicBezTo>
                    <a:pt x="9153" y="4885"/>
                    <a:pt x="9271" y="4892"/>
                    <a:pt x="9388" y="4892"/>
                  </a:cubicBezTo>
                  <a:cubicBezTo>
                    <a:pt x="10328" y="4892"/>
                    <a:pt x="11195" y="4432"/>
                    <a:pt x="11731" y="3640"/>
                  </a:cubicBezTo>
                  <a:lnTo>
                    <a:pt x="13092" y="1571"/>
                  </a:lnTo>
                  <a:lnTo>
                    <a:pt x="0" y="0"/>
                  </a:lnTo>
                  <a:close/>
                </a:path>
              </a:pathLst>
            </a:custGeom>
            <a:solidFill>
              <a:schemeClr val="accent3"/>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05" name="Google Shape;1105;p47"/>
            <p:cNvSpPr/>
            <p:nvPr/>
          </p:nvSpPr>
          <p:spPr>
            <a:xfrm>
              <a:off x="7373275" y="3273303"/>
              <a:ext cx="195589" cy="128429"/>
            </a:xfrm>
            <a:custGeom>
              <a:avLst/>
              <a:gdLst/>
              <a:ahLst/>
              <a:cxnLst/>
              <a:rect l="l" t="t" r="r" b="b"/>
              <a:pathLst>
                <a:path w="6809" h="4471" extrusionOk="0">
                  <a:moveTo>
                    <a:pt x="2454" y="0"/>
                  </a:moveTo>
                  <a:cubicBezTo>
                    <a:pt x="1628" y="0"/>
                    <a:pt x="802" y="123"/>
                    <a:pt x="1" y="360"/>
                  </a:cubicBezTo>
                  <a:lnTo>
                    <a:pt x="367" y="3842"/>
                  </a:lnTo>
                  <a:lnTo>
                    <a:pt x="5630" y="4471"/>
                  </a:lnTo>
                  <a:lnTo>
                    <a:pt x="6809" y="1145"/>
                  </a:lnTo>
                  <a:cubicBezTo>
                    <a:pt x="5814" y="543"/>
                    <a:pt x="4688" y="176"/>
                    <a:pt x="3536" y="72"/>
                  </a:cubicBezTo>
                  <a:cubicBezTo>
                    <a:pt x="3177" y="24"/>
                    <a:pt x="2815" y="0"/>
                    <a:pt x="2454" y="0"/>
                  </a:cubicBezTo>
                  <a:close/>
                </a:path>
              </a:pathLst>
            </a:cu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06" name="Google Shape;1106;p47"/>
            <p:cNvSpPr/>
            <p:nvPr/>
          </p:nvSpPr>
          <p:spPr>
            <a:xfrm>
              <a:off x="6876901" y="3357665"/>
              <a:ext cx="952234" cy="1384085"/>
            </a:xfrm>
            <a:custGeom>
              <a:avLst/>
              <a:gdLst/>
              <a:ahLst/>
              <a:cxnLst/>
              <a:rect l="l" t="t" r="r" b="b"/>
              <a:pathLst>
                <a:path w="33150" h="48184" extrusionOk="0">
                  <a:moveTo>
                    <a:pt x="19581" y="1"/>
                  </a:moveTo>
                  <a:cubicBezTo>
                    <a:pt x="18659" y="1"/>
                    <a:pt x="17145" y="130"/>
                    <a:pt x="15868" y="853"/>
                  </a:cubicBezTo>
                  <a:cubicBezTo>
                    <a:pt x="13878" y="1979"/>
                    <a:pt x="15030" y="7818"/>
                    <a:pt x="13956" y="14888"/>
                  </a:cubicBezTo>
                  <a:cubicBezTo>
                    <a:pt x="12857" y="21957"/>
                    <a:pt x="2357" y="20701"/>
                    <a:pt x="1178" y="33583"/>
                  </a:cubicBezTo>
                  <a:cubicBezTo>
                    <a:pt x="0" y="46466"/>
                    <a:pt x="14690" y="48089"/>
                    <a:pt x="14690" y="48089"/>
                  </a:cubicBezTo>
                  <a:cubicBezTo>
                    <a:pt x="14690" y="48089"/>
                    <a:pt x="15432" y="48184"/>
                    <a:pt x="16605" y="48184"/>
                  </a:cubicBezTo>
                  <a:cubicBezTo>
                    <a:pt x="20642" y="48184"/>
                    <a:pt x="29777" y="47067"/>
                    <a:pt x="31238" y="37144"/>
                  </a:cubicBezTo>
                  <a:cubicBezTo>
                    <a:pt x="33149" y="24366"/>
                    <a:pt x="22650" y="23110"/>
                    <a:pt x="23252" y="15987"/>
                  </a:cubicBezTo>
                  <a:cubicBezTo>
                    <a:pt x="23854" y="8865"/>
                    <a:pt x="26342" y="3471"/>
                    <a:pt x="24666" y="1900"/>
                  </a:cubicBezTo>
                  <a:cubicBezTo>
                    <a:pt x="22990" y="355"/>
                    <a:pt x="20424" y="41"/>
                    <a:pt x="20424" y="41"/>
                  </a:cubicBezTo>
                  <a:cubicBezTo>
                    <a:pt x="20424" y="41"/>
                    <a:pt x="20095" y="1"/>
                    <a:pt x="19581" y="1"/>
                  </a:cubicBezTo>
                  <a:close/>
                </a:path>
              </a:pathLst>
            </a:custGeom>
            <a:solidFill>
              <a:schemeClr val="accent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07" name="Google Shape;1107;p47"/>
            <p:cNvSpPr/>
            <p:nvPr/>
          </p:nvSpPr>
          <p:spPr>
            <a:xfrm>
              <a:off x="6948337" y="4229605"/>
              <a:ext cx="770232" cy="443227"/>
            </a:xfrm>
            <a:custGeom>
              <a:avLst/>
              <a:gdLst/>
              <a:ahLst/>
              <a:cxnLst/>
              <a:rect l="l" t="t" r="r" b="b"/>
              <a:pathLst>
                <a:path w="26814" h="15430" extrusionOk="0">
                  <a:moveTo>
                    <a:pt x="2250" y="1"/>
                  </a:moveTo>
                  <a:cubicBezTo>
                    <a:pt x="2120" y="1"/>
                    <a:pt x="1990" y="3"/>
                    <a:pt x="1860" y="7"/>
                  </a:cubicBezTo>
                  <a:lnTo>
                    <a:pt x="1519" y="7"/>
                  </a:lnTo>
                  <a:cubicBezTo>
                    <a:pt x="1257" y="976"/>
                    <a:pt x="1074" y="1971"/>
                    <a:pt x="996" y="2992"/>
                  </a:cubicBezTo>
                  <a:cubicBezTo>
                    <a:pt x="1" y="13963"/>
                    <a:pt x="12517" y="15351"/>
                    <a:pt x="12517" y="15351"/>
                  </a:cubicBezTo>
                  <a:cubicBezTo>
                    <a:pt x="12517" y="15351"/>
                    <a:pt x="13141" y="15429"/>
                    <a:pt x="14129" y="15429"/>
                  </a:cubicBezTo>
                  <a:cubicBezTo>
                    <a:pt x="17554" y="15429"/>
                    <a:pt x="25344" y="14483"/>
                    <a:pt x="26604" y="6029"/>
                  </a:cubicBezTo>
                  <a:cubicBezTo>
                    <a:pt x="26735" y="5060"/>
                    <a:pt x="26813" y="4091"/>
                    <a:pt x="26787" y="3096"/>
                  </a:cubicBezTo>
                  <a:lnTo>
                    <a:pt x="26787" y="3096"/>
                  </a:lnTo>
                  <a:cubicBezTo>
                    <a:pt x="24928" y="4144"/>
                    <a:pt x="23148" y="5427"/>
                    <a:pt x="21053" y="5846"/>
                  </a:cubicBezTo>
                  <a:cubicBezTo>
                    <a:pt x="20565" y="5942"/>
                    <a:pt x="20074" y="5987"/>
                    <a:pt x="19582" y="5987"/>
                  </a:cubicBezTo>
                  <a:cubicBezTo>
                    <a:pt x="17543" y="5987"/>
                    <a:pt x="15499" y="5224"/>
                    <a:pt x="13643" y="4275"/>
                  </a:cubicBezTo>
                  <a:cubicBezTo>
                    <a:pt x="11365" y="3096"/>
                    <a:pt x="9217" y="1630"/>
                    <a:pt x="6782" y="792"/>
                  </a:cubicBezTo>
                  <a:cubicBezTo>
                    <a:pt x="5333" y="285"/>
                    <a:pt x="3795" y="1"/>
                    <a:pt x="2250" y="1"/>
                  </a:cubicBez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08" name="Google Shape;1108;p47"/>
            <p:cNvSpPr/>
            <p:nvPr/>
          </p:nvSpPr>
          <p:spPr>
            <a:xfrm>
              <a:off x="7310112" y="3356573"/>
              <a:ext cx="168501" cy="1167355"/>
            </a:xfrm>
            <a:custGeom>
              <a:avLst/>
              <a:gdLst/>
              <a:ahLst/>
              <a:cxnLst/>
              <a:rect l="l" t="t" r="r" b="b"/>
              <a:pathLst>
                <a:path w="5866" h="40639" extrusionOk="0">
                  <a:moveTo>
                    <a:pt x="4818" y="1"/>
                  </a:moveTo>
                  <a:lnTo>
                    <a:pt x="0" y="40534"/>
                  </a:lnTo>
                  <a:lnTo>
                    <a:pt x="1048" y="40639"/>
                  </a:lnTo>
                  <a:lnTo>
                    <a:pt x="5866" y="132"/>
                  </a:lnTo>
                  <a:lnTo>
                    <a:pt x="4818" y="1"/>
                  </a:lnTo>
                  <a:close/>
                </a:path>
              </a:pathLst>
            </a:custGeom>
            <a:solidFill>
              <a:schemeClr val="lt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09" name="Google Shape;1109;p47"/>
            <p:cNvSpPr/>
            <p:nvPr/>
          </p:nvSpPr>
          <p:spPr>
            <a:xfrm>
              <a:off x="7013769" y="4282428"/>
              <a:ext cx="105335" cy="105335"/>
            </a:xfrm>
            <a:custGeom>
              <a:avLst/>
              <a:gdLst/>
              <a:ahLst/>
              <a:cxnLst/>
              <a:rect l="l" t="t" r="r" b="b"/>
              <a:pathLst>
                <a:path w="3667" h="3667" fill="none" extrusionOk="0">
                  <a:moveTo>
                    <a:pt x="3562" y="1833"/>
                  </a:moveTo>
                  <a:cubicBezTo>
                    <a:pt x="3405" y="3195"/>
                    <a:pt x="1676" y="3666"/>
                    <a:pt x="839" y="2593"/>
                  </a:cubicBezTo>
                  <a:cubicBezTo>
                    <a:pt x="1" y="1545"/>
                    <a:pt x="865" y="1"/>
                    <a:pt x="2226" y="158"/>
                  </a:cubicBezTo>
                  <a:cubicBezTo>
                    <a:pt x="3064" y="236"/>
                    <a:pt x="3666" y="996"/>
                    <a:pt x="3562" y="1833"/>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10" name="Google Shape;1110;p47"/>
            <p:cNvSpPr/>
            <p:nvPr/>
          </p:nvSpPr>
          <p:spPr>
            <a:xfrm>
              <a:off x="7128090" y="4472723"/>
              <a:ext cx="51935" cy="53429"/>
            </a:xfrm>
            <a:custGeom>
              <a:avLst/>
              <a:gdLst/>
              <a:ahLst/>
              <a:cxnLst/>
              <a:rect l="l" t="t" r="r" b="b"/>
              <a:pathLst>
                <a:path w="1808" h="1860" fill="none" extrusionOk="0">
                  <a:moveTo>
                    <a:pt x="1781" y="943"/>
                  </a:moveTo>
                  <a:cubicBezTo>
                    <a:pt x="1676" y="1597"/>
                    <a:pt x="839" y="1859"/>
                    <a:pt x="420" y="1309"/>
                  </a:cubicBezTo>
                  <a:cubicBezTo>
                    <a:pt x="1" y="760"/>
                    <a:pt x="446" y="0"/>
                    <a:pt x="1127" y="79"/>
                  </a:cubicBezTo>
                  <a:cubicBezTo>
                    <a:pt x="1519" y="131"/>
                    <a:pt x="1807" y="524"/>
                    <a:pt x="1781" y="943"/>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11" name="Google Shape;1111;p47"/>
            <p:cNvSpPr/>
            <p:nvPr/>
          </p:nvSpPr>
          <p:spPr>
            <a:xfrm>
              <a:off x="7206304" y="4369662"/>
              <a:ext cx="65464" cy="66240"/>
            </a:xfrm>
            <a:custGeom>
              <a:avLst/>
              <a:gdLst/>
              <a:ahLst/>
              <a:cxnLst/>
              <a:rect l="l" t="t" r="r" b="b"/>
              <a:pathLst>
                <a:path w="2279" h="2306" fill="none" extrusionOk="0">
                  <a:moveTo>
                    <a:pt x="2227" y="1153"/>
                  </a:moveTo>
                  <a:cubicBezTo>
                    <a:pt x="2122" y="1991"/>
                    <a:pt x="1048" y="2305"/>
                    <a:pt x="525" y="1651"/>
                  </a:cubicBezTo>
                  <a:cubicBezTo>
                    <a:pt x="1" y="970"/>
                    <a:pt x="551" y="1"/>
                    <a:pt x="1389" y="106"/>
                  </a:cubicBezTo>
                  <a:cubicBezTo>
                    <a:pt x="1912" y="158"/>
                    <a:pt x="2279" y="629"/>
                    <a:pt x="2227" y="1153"/>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12" name="Google Shape;1112;p47"/>
            <p:cNvSpPr/>
            <p:nvPr/>
          </p:nvSpPr>
          <p:spPr>
            <a:xfrm>
              <a:off x="7377785" y="4571246"/>
              <a:ext cx="48919" cy="49666"/>
            </a:xfrm>
            <a:custGeom>
              <a:avLst/>
              <a:gdLst/>
              <a:ahLst/>
              <a:cxnLst/>
              <a:rect l="l" t="t" r="r" b="b"/>
              <a:pathLst>
                <a:path w="1703" h="1729" fill="none" extrusionOk="0">
                  <a:moveTo>
                    <a:pt x="1677" y="864"/>
                  </a:moveTo>
                  <a:cubicBezTo>
                    <a:pt x="1598" y="1493"/>
                    <a:pt x="786" y="1729"/>
                    <a:pt x="394" y="1231"/>
                  </a:cubicBezTo>
                  <a:cubicBezTo>
                    <a:pt x="1" y="734"/>
                    <a:pt x="420" y="0"/>
                    <a:pt x="1048" y="79"/>
                  </a:cubicBezTo>
                  <a:cubicBezTo>
                    <a:pt x="1441" y="131"/>
                    <a:pt x="1703" y="472"/>
                    <a:pt x="1677" y="864"/>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13" name="Google Shape;1113;p47"/>
            <p:cNvSpPr/>
            <p:nvPr/>
          </p:nvSpPr>
          <p:spPr>
            <a:xfrm>
              <a:off x="7436467" y="4446383"/>
              <a:ext cx="65464" cy="66211"/>
            </a:xfrm>
            <a:custGeom>
              <a:avLst/>
              <a:gdLst/>
              <a:ahLst/>
              <a:cxnLst/>
              <a:rect l="l" t="t" r="r" b="b"/>
              <a:pathLst>
                <a:path w="2279" h="2305" fill="none" extrusionOk="0">
                  <a:moveTo>
                    <a:pt x="2226" y="1179"/>
                  </a:moveTo>
                  <a:cubicBezTo>
                    <a:pt x="2121" y="2017"/>
                    <a:pt x="1048" y="2305"/>
                    <a:pt x="524" y="1650"/>
                  </a:cubicBezTo>
                  <a:cubicBezTo>
                    <a:pt x="0" y="970"/>
                    <a:pt x="550" y="1"/>
                    <a:pt x="1388" y="106"/>
                  </a:cubicBezTo>
                  <a:cubicBezTo>
                    <a:pt x="1912" y="184"/>
                    <a:pt x="2278" y="655"/>
                    <a:pt x="2226" y="1179"/>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14" name="Google Shape;1114;p47"/>
            <p:cNvSpPr/>
            <p:nvPr/>
          </p:nvSpPr>
          <p:spPr>
            <a:xfrm>
              <a:off x="7609442" y="4426823"/>
              <a:ext cx="56445" cy="55698"/>
            </a:xfrm>
            <a:custGeom>
              <a:avLst/>
              <a:gdLst/>
              <a:ahLst/>
              <a:cxnLst/>
              <a:rect l="l" t="t" r="r" b="b"/>
              <a:pathLst>
                <a:path w="1965" h="1939" fill="none" extrusionOk="0">
                  <a:moveTo>
                    <a:pt x="1441" y="263"/>
                  </a:moveTo>
                  <a:cubicBezTo>
                    <a:pt x="1834" y="498"/>
                    <a:pt x="1964" y="1048"/>
                    <a:pt x="1703" y="1441"/>
                  </a:cubicBezTo>
                  <a:cubicBezTo>
                    <a:pt x="1441" y="1834"/>
                    <a:pt x="917" y="1939"/>
                    <a:pt x="524" y="1703"/>
                  </a:cubicBezTo>
                  <a:cubicBezTo>
                    <a:pt x="132" y="1441"/>
                    <a:pt x="1" y="917"/>
                    <a:pt x="263" y="525"/>
                  </a:cubicBezTo>
                  <a:cubicBezTo>
                    <a:pt x="524" y="106"/>
                    <a:pt x="1048" y="1"/>
                    <a:pt x="1441" y="263"/>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115" name="Google Shape;1115;p47"/>
          <p:cNvGrpSpPr/>
          <p:nvPr/>
        </p:nvGrpSpPr>
        <p:grpSpPr>
          <a:xfrm>
            <a:off x="842306" y="3484582"/>
            <a:ext cx="1610814" cy="1256987"/>
            <a:chOff x="555131" y="3607482"/>
            <a:chExt cx="1610814" cy="1256987"/>
          </a:xfrm>
        </p:grpSpPr>
        <p:sp>
          <p:nvSpPr>
            <p:cNvPr id="1116" name="Google Shape;1116;p47"/>
            <p:cNvSpPr/>
            <p:nvPr/>
          </p:nvSpPr>
          <p:spPr>
            <a:xfrm>
              <a:off x="1179514" y="4489060"/>
              <a:ext cx="898765" cy="375409"/>
            </a:xfrm>
            <a:custGeom>
              <a:avLst/>
              <a:gdLst/>
              <a:ahLst/>
              <a:cxnLst/>
              <a:rect l="l" t="t" r="r" b="b"/>
              <a:pathLst>
                <a:path w="37051" h="15476" fill="none" extrusionOk="0">
                  <a:moveTo>
                    <a:pt x="30636" y="237"/>
                  </a:moveTo>
                  <a:cubicBezTo>
                    <a:pt x="33856" y="1"/>
                    <a:pt x="36737" y="3012"/>
                    <a:pt x="36894" y="6233"/>
                  </a:cubicBezTo>
                  <a:cubicBezTo>
                    <a:pt x="37051" y="9480"/>
                    <a:pt x="34904" y="12517"/>
                    <a:pt x="32050" y="14036"/>
                  </a:cubicBezTo>
                  <a:cubicBezTo>
                    <a:pt x="30060" y="15057"/>
                    <a:pt x="27808" y="15476"/>
                    <a:pt x="25582" y="15162"/>
                  </a:cubicBezTo>
                  <a:cubicBezTo>
                    <a:pt x="22335" y="14717"/>
                    <a:pt x="19481" y="12831"/>
                    <a:pt x="16968" y="10737"/>
                  </a:cubicBezTo>
                  <a:cubicBezTo>
                    <a:pt x="14454" y="8642"/>
                    <a:pt x="12150" y="6259"/>
                    <a:pt x="9374" y="4531"/>
                  </a:cubicBezTo>
                  <a:cubicBezTo>
                    <a:pt x="6572" y="2829"/>
                    <a:pt x="3142" y="1808"/>
                    <a:pt x="0" y="2803"/>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17" name="Google Shape;1117;p47"/>
            <p:cNvSpPr/>
            <p:nvPr/>
          </p:nvSpPr>
          <p:spPr>
            <a:xfrm>
              <a:off x="1808311" y="4443966"/>
              <a:ext cx="153744" cy="76896"/>
            </a:xfrm>
            <a:custGeom>
              <a:avLst/>
              <a:gdLst/>
              <a:ahLst/>
              <a:cxnLst/>
              <a:rect l="l" t="t" r="r" b="b"/>
              <a:pathLst>
                <a:path w="6338" h="3170" extrusionOk="0">
                  <a:moveTo>
                    <a:pt x="341" y="1"/>
                  </a:moveTo>
                  <a:lnTo>
                    <a:pt x="1" y="2174"/>
                  </a:lnTo>
                  <a:lnTo>
                    <a:pt x="5997" y="3169"/>
                  </a:lnTo>
                  <a:lnTo>
                    <a:pt x="6337" y="1022"/>
                  </a:lnTo>
                  <a:lnTo>
                    <a:pt x="341" y="1"/>
                  </a:lnTo>
                  <a:close/>
                </a:path>
              </a:pathLst>
            </a:custGeom>
            <a:solidFill>
              <a:srgbClr val="A77FE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18" name="Google Shape;1118;p47"/>
            <p:cNvSpPr/>
            <p:nvPr/>
          </p:nvSpPr>
          <p:spPr>
            <a:xfrm>
              <a:off x="633264" y="4086197"/>
              <a:ext cx="1087439" cy="461984"/>
            </a:xfrm>
            <a:custGeom>
              <a:avLst/>
              <a:gdLst/>
              <a:ahLst/>
              <a:cxnLst/>
              <a:rect l="l" t="t" r="r" b="b"/>
              <a:pathLst>
                <a:path w="44829" h="19045" extrusionOk="0">
                  <a:moveTo>
                    <a:pt x="3300" y="1"/>
                  </a:moveTo>
                  <a:cubicBezTo>
                    <a:pt x="1198" y="1"/>
                    <a:pt x="1" y="3255"/>
                    <a:pt x="1" y="3255"/>
                  </a:cubicBezTo>
                  <a:lnTo>
                    <a:pt x="43728" y="19044"/>
                  </a:lnTo>
                  <a:lnTo>
                    <a:pt x="44828" y="16216"/>
                  </a:lnTo>
                  <a:cubicBezTo>
                    <a:pt x="44828" y="16216"/>
                    <a:pt x="6206" y="637"/>
                    <a:pt x="3797" y="60"/>
                  </a:cubicBezTo>
                  <a:cubicBezTo>
                    <a:pt x="3626" y="20"/>
                    <a:pt x="3461" y="1"/>
                    <a:pt x="3300" y="1"/>
                  </a:cubicBez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19" name="Google Shape;1119;p47"/>
            <p:cNvSpPr/>
            <p:nvPr/>
          </p:nvSpPr>
          <p:spPr>
            <a:xfrm>
              <a:off x="555131" y="4096167"/>
              <a:ext cx="1237982" cy="526315"/>
            </a:xfrm>
            <a:custGeom>
              <a:avLst/>
              <a:gdLst/>
              <a:ahLst/>
              <a:cxnLst/>
              <a:rect l="l" t="t" r="r" b="b"/>
              <a:pathLst>
                <a:path w="51035" h="21697" extrusionOk="0">
                  <a:moveTo>
                    <a:pt x="3964" y="1"/>
                  </a:moveTo>
                  <a:cubicBezTo>
                    <a:pt x="2420" y="1"/>
                    <a:pt x="1120" y="3708"/>
                    <a:pt x="1" y="3708"/>
                  </a:cubicBezTo>
                  <a:lnTo>
                    <a:pt x="49804" y="21697"/>
                  </a:lnTo>
                  <a:lnTo>
                    <a:pt x="51034" y="18476"/>
                  </a:lnTo>
                  <a:cubicBezTo>
                    <a:pt x="51034" y="18476"/>
                    <a:pt x="6940" y="1090"/>
                    <a:pt x="4321" y="68"/>
                  </a:cubicBezTo>
                  <a:cubicBezTo>
                    <a:pt x="4201" y="22"/>
                    <a:pt x="4082" y="1"/>
                    <a:pt x="3964" y="1"/>
                  </a:cubicBezTo>
                  <a:close/>
                </a:path>
              </a:pathLst>
            </a:cu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20" name="Google Shape;1120;p47"/>
            <p:cNvSpPr/>
            <p:nvPr/>
          </p:nvSpPr>
          <p:spPr>
            <a:xfrm>
              <a:off x="873363" y="4281637"/>
              <a:ext cx="1237957" cy="526315"/>
            </a:xfrm>
            <a:custGeom>
              <a:avLst/>
              <a:gdLst/>
              <a:ahLst/>
              <a:cxnLst/>
              <a:rect l="l" t="t" r="r" b="b"/>
              <a:pathLst>
                <a:path w="51034" h="21697" extrusionOk="0">
                  <a:moveTo>
                    <a:pt x="3790" y="0"/>
                  </a:moveTo>
                  <a:cubicBezTo>
                    <a:pt x="1424" y="0"/>
                    <a:pt x="0" y="3708"/>
                    <a:pt x="0" y="3708"/>
                  </a:cubicBezTo>
                  <a:lnTo>
                    <a:pt x="49803" y="21697"/>
                  </a:lnTo>
                  <a:lnTo>
                    <a:pt x="51034" y="18450"/>
                  </a:lnTo>
                  <a:cubicBezTo>
                    <a:pt x="51034" y="18450"/>
                    <a:pt x="7070" y="723"/>
                    <a:pt x="4347" y="68"/>
                  </a:cubicBezTo>
                  <a:cubicBezTo>
                    <a:pt x="4156" y="22"/>
                    <a:pt x="3970" y="0"/>
                    <a:pt x="3790" y="0"/>
                  </a:cubicBezTo>
                  <a:close/>
                </a:path>
              </a:pathLst>
            </a:custGeom>
            <a:solidFill>
              <a:schemeClr val="l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21" name="Google Shape;1121;p47"/>
            <p:cNvSpPr/>
            <p:nvPr/>
          </p:nvSpPr>
          <p:spPr>
            <a:xfrm>
              <a:off x="555131" y="4081928"/>
              <a:ext cx="1237982" cy="540554"/>
            </a:xfrm>
            <a:custGeom>
              <a:avLst/>
              <a:gdLst/>
              <a:ahLst/>
              <a:cxnLst/>
              <a:rect l="l" t="t" r="r" b="b"/>
              <a:pathLst>
                <a:path w="51035" h="22284" fill="none" extrusionOk="0">
                  <a:moveTo>
                    <a:pt x="1" y="4295"/>
                  </a:moveTo>
                  <a:lnTo>
                    <a:pt x="49804" y="22284"/>
                  </a:lnTo>
                  <a:lnTo>
                    <a:pt x="51034" y="19063"/>
                  </a:lnTo>
                  <a:cubicBezTo>
                    <a:pt x="51034" y="19063"/>
                    <a:pt x="6940" y="1677"/>
                    <a:pt x="4321" y="655"/>
                  </a:cubicBezTo>
                  <a:cubicBezTo>
                    <a:pt x="2619" y="1"/>
                    <a:pt x="1205" y="4295"/>
                    <a:pt x="1" y="4295"/>
                  </a:cubicBez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22" name="Google Shape;1122;p47"/>
            <p:cNvSpPr/>
            <p:nvPr/>
          </p:nvSpPr>
          <p:spPr>
            <a:xfrm>
              <a:off x="966729" y="4116883"/>
              <a:ext cx="62269" cy="88297"/>
            </a:xfrm>
            <a:custGeom>
              <a:avLst/>
              <a:gdLst/>
              <a:ahLst/>
              <a:cxnLst/>
              <a:rect l="l" t="t" r="r" b="b"/>
              <a:pathLst>
                <a:path w="2567" h="3640" extrusionOk="0">
                  <a:moveTo>
                    <a:pt x="1681" y="0"/>
                  </a:moveTo>
                  <a:cubicBezTo>
                    <a:pt x="1359" y="0"/>
                    <a:pt x="1065" y="199"/>
                    <a:pt x="943" y="524"/>
                  </a:cubicBezTo>
                  <a:lnTo>
                    <a:pt x="0" y="3090"/>
                  </a:lnTo>
                  <a:lnTo>
                    <a:pt x="1493" y="3640"/>
                  </a:lnTo>
                  <a:lnTo>
                    <a:pt x="2435" y="1047"/>
                  </a:lnTo>
                  <a:cubicBezTo>
                    <a:pt x="2566" y="655"/>
                    <a:pt x="2357" y="209"/>
                    <a:pt x="1964" y="52"/>
                  </a:cubicBezTo>
                  <a:cubicBezTo>
                    <a:pt x="1870" y="17"/>
                    <a:pt x="1774" y="0"/>
                    <a:pt x="1681" y="0"/>
                  </a:cubicBez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23" name="Google Shape;1123;p47"/>
            <p:cNvSpPr/>
            <p:nvPr/>
          </p:nvSpPr>
          <p:spPr>
            <a:xfrm>
              <a:off x="1109629" y="4200085"/>
              <a:ext cx="62924" cy="88297"/>
            </a:xfrm>
            <a:custGeom>
              <a:avLst/>
              <a:gdLst/>
              <a:ahLst/>
              <a:cxnLst/>
              <a:rect l="l" t="t" r="r" b="b"/>
              <a:pathLst>
                <a:path w="2594" h="3640" extrusionOk="0">
                  <a:moveTo>
                    <a:pt x="1681" y="0"/>
                  </a:moveTo>
                  <a:cubicBezTo>
                    <a:pt x="1360" y="0"/>
                    <a:pt x="1065" y="199"/>
                    <a:pt x="943" y="524"/>
                  </a:cubicBezTo>
                  <a:lnTo>
                    <a:pt x="1" y="3090"/>
                  </a:lnTo>
                  <a:lnTo>
                    <a:pt x="1493" y="3640"/>
                  </a:lnTo>
                  <a:lnTo>
                    <a:pt x="2436" y="1047"/>
                  </a:lnTo>
                  <a:cubicBezTo>
                    <a:pt x="2593" y="655"/>
                    <a:pt x="2357" y="210"/>
                    <a:pt x="1965" y="52"/>
                  </a:cubicBezTo>
                  <a:cubicBezTo>
                    <a:pt x="1870" y="17"/>
                    <a:pt x="1775" y="0"/>
                    <a:pt x="1681" y="0"/>
                  </a:cubicBez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24" name="Google Shape;1124;p47"/>
            <p:cNvSpPr/>
            <p:nvPr/>
          </p:nvSpPr>
          <p:spPr>
            <a:xfrm>
              <a:off x="856843" y="3686876"/>
              <a:ext cx="898789" cy="815561"/>
            </a:xfrm>
            <a:custGeom>
              <a:avLst/>
              <a:gdLst/>
              <a:ahLst/>
              <a:cxnLst/>
              <a:rect l="l" t="t" r="r" b="b"/>
              <a:pathLst>
                <a:path w="37052" h="33621" extrusionOk="0">
                  <a:moveTo>
                    <a:pt x="2671" y="0"/>
                  </a:moveTo>
                  <a:cubicBezTo>
                    <a:pt x="2671" y="0"/>
                    <a:pt x="0" y="2985"/>
                    <a:pt x="1624" y="4844"/>
                  </a:cubicBezTo>
                  <a:cubicBezTo>
                    <a:pt x="3247" y="6703"/>
                    <a:pt x="35035" y="33621"/>
                    <a:pt x="35035" y="33621"/>
                  </a:cubicBezTo>
                  <a:lnTo>
                    <a:pt x="37051" y="31343"/>
                  </a:lnTo>
                  <a:lnTo>
                    <a:pt x="2671"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25" name="Google Shape;1125;p47"/>
            <p:cNvSpPr/>
            <p:nvPr/>
          </p:nvSpPr>
          <p:spPr>
            <a:xfrm>
              <a:off x="830160" y="3607482"/>
              <a:ext cx="1023278" cy="929256"/>
            </a:xfrm>
            <a:custGeom>
              <a:avLst/>
              <a:gdLst/>
              <a:ahLst/>
              <a:cxnLst/>
              <a:rect l="l" t="t" r="r" b="b"/>
              <a:pathLst>
                <a:path w="42184" h="38308" extrusionOk="0">
                  <a:moveTo>
                    <a:pt x="3064" y="0"/>
                  </a:moveTo>
                  <a:cubicBezTo>
                    <a:pt x="3064" y="0"/>
                    <a:pt x="1" y="3456"/>
                    <a:pt x="1834" y="5551"/>
                  </a:cubicBezTo>
                  <a:cubicBezTo>
                    <a:pt x="3693" y="7672"/>
                    <a:pt x="39879" y="38308"/>
                    <a:pt x="39879" y="38308"/>
                  </a:cubicBezTo>
                  <a:lnTo>
                    <a:pt x="42184" y="35689"/>
                  </a:lnTo>
                  <a:lnTo>
                    <a:pt x="3064" y="0"/>
                  </a:lnTo>
                  <a:close/>
                </a:path>
              </a:pathLst>
            </a:cu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26" name="Google Shape;1126;p47"/>
            <p:cNvSpPr/>
            <p:nvPr/>
          </p:nvSpPr>
          <p:spPr>
            <a:xfrm>
              <a:off x="1142667" y="3803092"/>
              <a:ext cx="1023278" cy="928650"/>
            </a:xfrm>
            <a:custGeom>
              <a:avLst/>
              <a:gdLst/>
              <a:ahLst/>
              <a:cxnLst/>
              <a:rect l="l" t="t" r="r" b="b"/>
              <a:pathLst>
                <a:path w="42184" h="38283" extrusionOk="0">
                  <a:moveTo>
                    <a:pt x="3064" y="1"/>
                  </a:moveTo>
                  <a:cubicBezTo>
                    <a:pt x="3064" y="1"/>
                    <a:pt x="0" y="3405"/>
                    <a:pt x="1860" y="5526"/>
                  </a:cubicBezTo>
                  <a:cubicBezTo>
                    <a:pt x="3692" y="7647"/>
                    <a:pt x="39905" y="38282"/>
                    <a:pt x="39905" y="38282"/>
                  </a:cubicBezTo>
                  <a:lnTo>
                    <a:pt x="42183" y="35690"/>
                  </a:lnTo>
                  <a:lnTo>
                    <a:pt x="3064" y="1"/>
                  </a:lnTo>
                  <a:close/>
                </a:path>
              </a:pathLst>
            </a:custGeom>
            <a:solidFill>
              <a:schemeClr val="l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27" name="Google Shape;1127;p47"/>
            <p:cNvSpPr/>
            <p:nvPr/>
          </p:nvSpPr>
          <p:spPr>
            <a:xfrm>
              <a:off x="830160" y="3607482"/>
              <a:ext cx="1023278" cy="929256"/>
            </a:xfrm>
            <a:custGeom>
              <a:avLst/>
              <a:gdLst/>
              <a:ahLst/>
              <a:cxnLst/>
              <a:rect l="l" t="t" r="r" b="b"/>
              <a:pathLst>
                <a:path w="42184" h="38308" fill="none" extrusionOk="0">
                  <a:moveTo>
                    <a:pt x="3064" y="0"/>
                  </a:moveTo>
                  <a:lnTo>
                    <a:pt x="42184" y="35689"/>
                  </a:lnTo>
                  <a:lnTo>
                    <a:pt x="39879" y="38308"/>
                  </a:lnTo>
                  <a:cubicBezTo>
                    <a:pt x="39879" y="38308"/>
                    <a:pt x="3693" y="7672"/>
                    <a:pt x="1834" y="5551"/>
                  </a:cubicBezTo>
                  <a:cubicBezTo>
                    <a:pt x="1" y="3456"/>
                    <a:pt x="3064" y="0"/>
                    <a:pt x="3064" y="0"/>
                  </a:cubicBez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28" name="Google Shape;1128;p47"/>
            <p:cNvSpPr/>
            <p:nvPr/>
          </p:nvSpPr>
          <p:spPr>
            <a:xfrm>
              <a:off x="1049301" y="3969521"/>
              <a:ext cx="80050" cy="81093"/>
            </a:xfrm>
            <a:custGeom>
              <a:avLst/>
              <a:gdLst/>
              <a:ahLst/>
              <a:cxnLst/>
              <a:rect l="l" t="t" r="r" b="b"/>
              <a:pathLst>
                <a:path w="3300" h="3343" extrusionOk="0">
                  <a:moveTo>
                    <a:pt x="2121" y="0"/>
                  </a:moveTo>
                  <a:lnTo>
                    <a:pt x="288" y="2016"/>
                  </a:lnTo>
                  <a:cubicBezTo>
                    <a:pt x="0" y="2331"/>
                    <a:pt x="26" y="2854"/>
                    <a:pt x="341" y="3142"/>
                  </a:cubicBezTo>
                  <a:cubicBezTo>
                    <a:pt x="500" y="3277"/>
                    <a:pt x="693" y="3343"/>
                    <a:pt x="884" y="3343"/>
                  </a:cubicBezTo>
                  <a:cubicBezTo>
                    <a:pt x="1100" y="3343"/>
                    <a:pt x="1313" y="3257"/>
                    <a:pt x="1467" y="3090"/>
                  </a:cubicBezTo>
                  <a:lnTo>
                    <a:pt x="3300" y="1048"/>
                  </a:lnTo>
                  <a:lnTo>
                    <a:pt x="2121"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29" name="Google Shape;1129;p47"/>
            <p:cNvSpPr/>
            <p:nvPr/>
          </p:nvSpPr>
          <p:spPr>
            <a:xfrm>
              <a:off x="1189678" y="4057162"/>
              <a:ext cx="80050" cy="81117"/>
            </a:xfrm>
            <a:custGeom>
              <a:avLst/>
              <a:gdLst/>
              <a:ahLst/>
              <a:cxnLst/>
              <a:rect l="l" t="t" r="r" b="b"/>
              <a:pathLst>
                <a:path w="3300" h="3344" extrusionOk="0">
                  <a:moveTo>
                    <a:pt x="2121" y="1"/>
                  </a:moveTo>
                  <a:lnTo>
                    <a:pt x="288" y="2017"/>
                  </a:lnTo>
                  <a:cubicBezTo>
                    <a:pt x="0" y="2357"/>
                    <a:pt x="0" y="2855"/>
                    <a:pt x="340" y="3143"/>
                  </a:cubicBezTo>
                  <a:cubicBezTo>
                    <a:pt x="487" y="3277"/>
                    <a:pt x="680" y="3343"/>
                    <a:pt x="873" y="3343"/>
                  </a:cubicBezTo>
                  <a:cubicBezTo>
                    <a:pt x="1093" y="3343"/>
                    <a:pt x="1313" y="3258"/>
                    <a:pt x="1466" y="3090"/>
                  </a:cubicBezTo>
                  <a:lnTo>
                    <a:pt x="3299" y="1048"/>
                  </a:lnTo>
                  <a:lnTo>
                    <a:pt x="2121" y="1"/>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30" name="Google Shape;1130;p47"/>
            <p:cNvSpPr/>
            <p:nvPr/>
          </p:nvSpPr>
          <p:spPr>
            <a:xfrm>
              <a:off x="1445641" y="4298181"/>
              <a:ext cx="233139" cy="206771"/>
            </a:xfrm>
            <a:custGeom>
              <a:avLst/>
              <a:gdLst/>
              <a:ahLst/>
              <a:cxnLst/>
              <a:rect l="l" t="t" r="r" b="b"/>
              <a:pathLst>
                <a:path w="9611" h="8524" extrusionOk="0">
                  <a:moveTo>
                    <a:pt x="4790" y="1"/>
                  </a:moveTo>
                  <a:cubicBezTo>
                    <a:pt x="4311" y="1"/>
                    <a:pt x="3826" y="81"/>
                    <a:pt x="3352" y="250"/>
                  </a:cubicBezTo>
                  <a:cubicBezTo>
                    <a:pt x="1152" y="1062"/>
                    <a:pt x="0" y="3497"/>
                    <a:pt x="812" y="5723"/>
                  </a:cubicBezTo>
                  <a:cubicBezTo>
                    <a:pt x="1427" y="7443"/>
                    <a:pt x="3067" y="8523"/>
                    <a:pt x="4805" y="8523"/>
                  </a:cubicBezTo>
                  <a:cubicBezTo>
                    <a:pt x="5288" y="8523"/>
                    <a:pt x="5780" y="8439"/>
                    <a:pt x="6258" y="8263"/>
                  </a:cubicBezTo>
                  <a:cubicBezTo>
                    <a:pt x="8458" y="7451"/>
                    <a:pt x="9610" y="5016"/>
                    <a:pt x="8798" y="2816"/>
                  </a:cubicBezTo>
                  <a:cubicBezTo>
                    <a:pt x="8182" y="1070"/>
                    <a:pt x="6534" y="1"/>
                    <a:pt x="4790" y="1"/>
                  </a:cubicBezTo>
                  <a:close/>
                </a:path>
              </a:pathLst>
            </a:custGeom>
            <a:solidFill>
              <a:srgbClr val="FFFFFF"/>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31" name="Google Shape;1131;p47"/>
            <p:cNvSpPr/>
            <p:nvPr/>
          </p:nvSpPr>
          <p:spPr>
            <a:xfrm>
              <a:off x="1483385" y="4339103"/>
              <a:ext cx="158547" cy="124611"/>
            </a:xfrm>
            <a:custGeom>
              <a:avLst/>
              <a:gdLst/>
              <a:ahLst/>
              <a:cxnLst/>
              <a:rect l="l" t="t" r="r" b="b"/>
              <a:pathLst>
                <a:path w="6536" h="5137" extrusionOk="0">
                  <a:moveTo>
                    <a:pt x="3256" y="0"/>
                  </a:moveTo>
                  <a:cubicBezTo>
                    <a:pt x="2391" y="0"/>
                    <a:pt x="1545" y="441"/>
                    <a:pt x="1063" y="1234"/>
                  </a:cubicBezTo>
                  <a:cubicBezTo>
                    <a:pt x="1" y="3005"/>
                    <a:pt x="1322" y="5137"/>
                    <a:pt x="3223" y="5137"/>
                  </a:cubicBezTo>
                  <a:cubicBezTo>
                    <a:pt x="3431" y="5137"/>
                    <a:pt x="3645" y="5111"/>
                    <a:pt x="3865" y="5057"/>
                  </a:cubicBezTo>
                  <a:cubicBezTo>
                    <a:pt x="6064" y="4507"/>
                    <a:pt x="6535" y="1548"/>
                    <a:pt x="4571" y="370"/>
                  </a:cubicBezTo>
                  <a:cubicBezTo>
                    <a:pt x="4160" y="119"/>
                    <a:pt x="3705" y="0"/>
                    <a:pt x="3256" y="0"/>
                  </a:cubicBezTo>
                  <a:close/>
                </a:path>
              </a:pathLst>
            </a:custGeom>
            <a:solidFill>
              <a:schemeClr val="l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132" name="Google Shape;1132;p47"/>
          <p:cNvGrpSpPr/>
          <p:nvPr/>
        </p:nvGrpSpPr>
        <p:grpSpPr>
          <a:xfrm>
            <a:off x="7603569" y="2221187"/>
            <a:ext cx="1107299" cy="1347136"/>
            <a:chOff x="7428940" y="1686533"/>
            <a:chExt cx="1324520" cy="1611406"/>
          </a:xfrm>
        </p:grpSpPr>
        <p:sp>
          <p:nvSpPr>
            <p:cNvPr id="1133" name="Google Shape;1133;p47"/>
            <p:cNvSpPr/>
            <p:nvPr/>
          </p:nvSpPr>
          <p:spPr>
            <a:xfrm rot="-1799854">
              <a:off x="8169703" y="2861782"/>
              <a:ext cx="343015" cy="97634"/>
            </a:xfrm>
            <a:custGeom>
              <a:avLst/>
              <a:gdLst/>
              <a:ahLst/>
              <a:cxnLst/>
              <a:rect l="l" t="t" r="r" b="b"/>
              <a:pathLst>
                <a:path w="14141" h="4025" extrusionOk="0">
                  <a:moveTo>
                    <a:pt x="13800" y="1"/>
                  </a:moveTo>
                  <a:lnTo>
                    <a:pt x="891" y="2122"/>
                  </a:lnTo>
                  <a:cubicBezTo>
                    <a:pt x="367" y="2200"/>
                    <a:pt x="1" y="2698"/>
                    <a:pt x="105" y="3221"/>
                  </a:cubicBezTo>
                  <a:cubicBezTo>
                    <a:pt x="175" y="3684"/>
                    <a:pt x="572" y="4025"/>
                    <a:pt x="1025" y="4025"/>
                  </a:cubicBezTo>
                  <a:cubicBezTo>
                    <a:pt x="1085" y="4025"/>
                    <a:pt x="1145" y="4019"/>
                    <a:pt x="1205" y="4007"/>
                  </a:cubicBezTo>
                  <a:lnTo>
                    <a:pt x="14140" y="1886"/>
                  </a:lnTo>
                  <a:lnTo>
                    <a:pt x="13800" y="1"/>
                  </a:ln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34" name="Google Shape;1134;p47"/>
            <p:cNvSpPr/>
            <p:nvPr/>
          </p:nvSpPr>
          <p:spPr>
            <a:xfrm rot="-1799854">
              <a:off x="8119384" y="2800077"/>
              <a:ext cx="342360" cy="97658"/>
            </a:xfrm>
            <a:custGeom>
              <a:avLst/>
              <a:gdLst/>
              <a:ahLst/>
              <a:cxnLst/>
              <a:rect l="l" t="t" r="r" b="b"/>
              <a:pathLst>
                <a:path w="14114" h="4026" extrusionOk="0">
                  <a:moveTo>
                    <a:pt x="13773" y="1"/>
                  </a:moveTo>
                  <a:lnTo>
                    <a:pt x="864" y="2122"/>
                  </a:lnTo>
                  <a:cubicBezTo>
                    <a:pt x="340" y="2226"/>
                    <a:pt x="0" y="2698"/>
                    <a:pt x="79" y="3221"/>
                  </a:cubicBezTo>
                  <a:cubicBezTo>
                    <a:pt x="148" y="3704"/>
                    <a:pt x="560" y="4026"/>
                    <a:pt x="1014" y="4026"/>
                  </a:cubicBezTo>
                  <a:cubicBezTo>
                    <a:pt x="1077" y="4026"/>
                    <a:pt x="1141" y="4020"/>
                    <a:pt x="1205" y="4007"/>
                  </a:cubicBezTo>
                  <a:lnTo>
                    <a:pt x="14113" y="1886"/>
                  </a:lnTo>
                  <a:lnTo>
                    <a:pt x="13773" y="1"/>
                  </a:ln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35" name="Google Shape;1135;p47"/>
            <p:cNvSpPr/>
            <p:nvPr/>
          </p:nvSpPr>
          <p:spPr>
            <a:xfrm rot="-1799854">
              <a:off x="8068085" y="2737834"/>
              <a:ext cx="342991" cy="97634"/>
            </a:xfrm>
            <a:custGeom>
              <a:avLst/>
              <a:gdLst/>
              <a:ahLst/>
              <a:cxnLst/>
              <a:rect l="l" t="t" r="r" b="b"/>
              <a:pathLst>
                <a:path w="14140" h="4025" extrusionOk="0">
                  <a:moveTo>
                    <a:pt x="13799" y="1"/>
                  </a:moveTo>
                  <a:lnTo>
                    <a:pt x="890" y="2122"/>
                  </a:lnTo>
                  <a:cubicBezTo>
                    <a:pt x="367" y="2200"/>
                    <a:pt x="0" y="2698"/>
                    <a:pt x="105" y="3221"/>
                  </a:cubicBezTo>
                  <a:cubicBezTo>
                    <a:pt x="174" y="3685"/>
                    <a:pt x="572" y="4025"/>
                    <a:pt x="1025" y="4025"/>
                  </a:cubicBezTo>
                  <a:cubicBezTo>
                    <a:pt x="1084" y="4025"/>
                    <a:pt x="1144" y="4019"/>
                    <a:pt x="1205" y="4007"/>
                  </a:cubicBezTo>
                  <a:lnTo>
                    <a:pt x="14140" y="1886"/>
                  </a:lnTo>
                  <a:lnTo>
                    <a:pt x="13799" y="1"/>
                  </a:ln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36" name="Google Shape;1136;p47"/>
            <p:cNvSpPr/>
            <p:nvPr/>
          </p:nvSpPr>
          <p:spPr>
            <a:xfrm rot="-1799854">
              <a:off x="8017859" y="2676104"/>
              <a:ext cx="342360" cy="98119"/>
            </a:xfrm>
            <a:custGeom>
              <a:avLst/>
              <a:gdLst/>
              <a:ahLst/>
              <a:cxnLst/>
              <a:rect l="l" t="t" r="r" b="b"/>
              <a:pathLst>
                <a:path w="14114" h="4045" extrusionOk="0">
                  <a:moveTo>
                    <a:pt x="13800" y="1"/>
                  </a:moveTo>
                  <a:lnTo>
                    <a:pt x="865" y="2122"/>
                  </a:lnTo>
                  <a:cubicBezTo>
                    <a:pt x="367" y="2226"/>
                    <a:pt x="0" y="2698"/>
                    <a:pt x="79" y="3221"/>
                  </a:cubicBezTo>
                  <a:cubicBezTo>
                    <a:pt x="174" y="3719"/>
                    <a:pt x="589" y="4044"/>
                    <a:pt x="1055" y="4044"/>
                  </a:cubicBezTo>
                  <a:cubicBezTo>
                    <a:pt x="1105" y="4044"/>
                    <a:pt x="1155" y="4041"/>
                    <a:pt x="1205" y="4033"/>
                  </a:cubicBezTo>
                  <a:lnTo>
                    <a:pt x="14114" y="1886"/>
                  </a:lnTo>
                  <a:lnTo>
                    <a:pt x="13800" y="1"/>
                  </a:ln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37" name="Google Shape;1137;p47"/>
            <p:cNvSpPr/>
            <p:nvPr/>
          </p:nvSpPr>
          <p:spPr>
            <a:xfrm rot="-1799854">
              <a:off x="7967310" y="2614285"/>
              <a:ext cx="342384" cy="97488"/>
            </a:xfrm>
            <a:custGeom>
              <a:avLst/>
              <a:gdLst/>
              <a:ahLst/>
              <a:cxnLst/>
              <a:rect l="l" t="t" r="r" b="b"/>
              <a:pathLst>
                <a:path w="14115" h="4019" extrusionOk="0">
                  <a:moveTo>
                    <a:pt x="13774" y="1"/>
                  </a:moveTo>
                  <a:lnTo>
                    <a:pt x="865" y="2122"/>
                  </a:lnTo>
                  <a:cubicBezTo>
                    <a:pt x="341" y="2200"/>
                    <a:pt x="1" y="2698"/>
                    <a:pt x="79" y="3222"/>
                  </a:cubicBezTo>
                  <a:cubicBezTo>
                    <a:pt x="150" y="3695"/>
                    <a:pt x="563" y="4018"/>
                    <a:pt x="1029" y="4018"/>
                  </a:cubicBezTo>
                  <a:cubicBezTo>
                    <a:pt x="1078" y="4018"/>
                    <a:pt x="1129" y="4015"/>
                    <a:pt x="1179" y="4007"/>
                  </a:cubicBezTo>
                  <a:lnTo>
                    <a:pt x="14114" y="1886"/>
                  </a:lnTo>
                  <a:lnTo>
                    <a:pt x="13774" y="1"/>
                  </a:ln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38" name="Google Shape;1138;p47"/>
            <p:cNvSpPr/>
            <p:nvPr/>
          </p:nvSpPr>
          <p:spPr>
            <a:xfrm rot="-1799854">
              <a:off x="7916381" y="2552768"/>
              <a:ext cx="342384" cy="97464"/>
            </a:xfrm>
            <a:custGeom>
              <a:avLst/>
              <a:gdLst/>
              <a:ahLst/>
              <a:cxnLst/>
              <a:rect l="l" t="t" r="r" b="b"/>
              <a:pathLst>
                <a:path w="14115" h="4018" extrusionOk="0">
                  <a:moveTo>
                    <a:pt x="13800" y="0"/>
                  </a:moveTo>
                  <a:lnTo>
                    <a:pt x="865" y="2121"/>
                  </a:lnTo>
                  <a:cubicBezTo>
                    <a:pt x="341" y="2200"/>
                    <a:pt x="1" y="2697"/>
                    <a:pt x="79" y="3221"/>
                  </a:cubicBezTo>
                  <a:cubicBezTo>
                    <a:pt x="174" y="3694"/>
                    <a:pt x="590" y="4018"/>
                    <a:pt x="1055" y="4018"/>
                  </a:cubicBezTo>
                  <a:cubicBezTo>
                    <a:pt x="1105" y="4018"/>
                    <a:pt x="1155" y="4014"/>
                    <a:pt x="1205" y="4006"/>
                  </a:cubicBezTo>
                  <a:lnTo>
                    <a:pt x="14114" y="1885"/>
                  </a:lnTo>
                  <a:lnTo>
                    <a:pt x="13800" y="0"/>
                  </a:ln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39" name="Google Shape;1139;p47"/>
            <p:cNvSpPr/>
            <p:nvPr/>
          </p:nvSpPr>
          <p:spPr>
            <a:xfrm rot="-1799854">
              <a:off x="7865856" y="2490318"/>
              <a:ext cx="342360" cy="98094"/>
            </a:xfrm>
            <a:custGeom>
              <a:avLst/>
              <a:gdLst/>
              <a:ahLst/>
              <a:cxnLst/>
              <a:rect l="l" t="t" r="r" b="b"/>
              <a:pathLst>
                <a:path w="14114" h="4044" extrusionOk="0">
                  <a:moveTo>
                    <a:pt x="13773" y="0"/>
                  </a:moveTo>
                  <a:lnTo>
                    <a:pt x="864" y="2121"/>
                  </a:lnTo>
                  <a:cubicBezTo>
                    <a:pt x="341" y="2226"/>
                    <a:pt x="0" y="2723"/>
                    <a:pt x="79" y="3247"/>
                  </a:cubicBezTo>
                  <a:cubicBezTo>
                    <a:pt x="150" y="3720"/>
                    <a:pt x="584" y="4044"/>
                    <a:pt x="1054" y="4044"/>
                  </a:cubicBezTo>
                  <a:cubicBezTo>
                    <a:pt x="1104" y="4044"/>
                    <a:pt x="1154" y="4040"/>
                    <a:pt x="1205" y="4032"/>
                  </a:cubicBezTo>
                  <a:lnTo>
                    <a:pt x="14114" y="1885"/>
                  </a:lnTo>
                  <a:lnTo>
                    <a:pt x="13773" y="0"/>
                  </a:ln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40" name="Google Shape;1140;p47"/>
            <p:cNvSpPr/>
            <p:nvPr/>
          </p:nvSpPr>
          <p:spPr>
            <a:xfrm rot="-1799854">
              <a:off x="7814806" y="2428809"/>
              <a:ext cx="342360" cy="97634"/>
            </a:xfrm>
            <a:custGeom>
              <a:avLst/>
              <a:gdLst/>
              <a:ahLst/>
              <a:cxnLst/>
              <a:rect l="l" t="t" r="r" b="b"/>
              <a:pathLst>
                <a:path w="14114" h="4025" extrusionOk="0">
                  <a:moveTo>
                    <a:pt x="13800" y="0"/>
                  </a:moveTo>
                  <a:lnTo>
                    <a:pt x="891" y="2121"/>
                  </a:lnTo>
                  <a:cubicBezTo>
                    <a:pt x="367" y="2200"/>
                    <a:pt x="0" y="2697"/>
                    <a:pt x="105" y="3221"/>
                  </a:cubicBezTo>
                  <a:cubicBezTo>
                    <a:pt x="175" y="3684"/>
                    <a:pt x="572" y="4024"/>
                    <a:pt x="1025" y="4024"/>
                  </a:cubicBezTo>
                  <a:cubicBezTo>
                    <a:pt x="1084" y="4024"/>
                    <a:pt x="1144" y="4018"/>
                    <a:pt x="1205" y="4006"/>
                  </a:cubicBezTo>
                  <a:lnTo>
                    <a:pt x="14114" y="1885"/>
                  </a:lnTo>
                  <a:lnTo>
                    <a:pt x="13800" y="0"/>
                  </a:ln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41" name="Google Shape;1141;p47"/>
            <p:cNvSpPr/>
            <p:nvPr/>
          </p:nvSpPr>
          <p:spPr>
            <a:xfrm rot="-1799854">
              <a:off x="7764372" y="2366959"/>
              <a:ext cx="342384" cy="97464"/>
            </a:xfrm>
            <a:custGeom>
              <a:avLst/>
              <a:gdLst/>
              <a:ahLst/>
              <a:cxnLst/>
              <a:rect l="l" t="t" r="r" b="b"/>
              <a:pathLst>
                <a:path w="14115" h="4018" extrusionOk="0">
                  <a:moveTo>
                    <a:pt x="13800" y="0"/>
                  </a:moveTo>
                  <a:lnTo>
                    <a:pt x="865" y="2121"/>
                  </a:lnTo>
                  <a:cubicBezTo>
                    <a:pt x="341" y="2200"/>
                    <a:pt x="1" y="2697"/>
                    <a:pt x="79" y="3221"/>
                  </a:cubicBezTo>
                  <a:cubicBezTo>
                    <a:pt x="150" y="3694"/>
                    <a:pt x="563" y="4018"/>
                    <a:pt x="1048" y="4018"/>
                  </a:cubicBezTo>
                  <a:cubicBezTo>
                    <a:pt x="1100" y="4018"/>
                    <a:pt x="1152" y="4014"/>
                    <a:pt x="1205" y="4007"/>
                  </a:cubicBezTo>
                  <a:lnTo>
                    <a:pt x="14114" y="1886"/>
                  </a:lnTo>
                  <a:lnTo>
                    <a:pt x="13800" y="0"/>
                  </a:ln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42" name="Google Shape;1142;p47"/>
            <p:cNvSpPr/>
            <p:nvPr/>
          </p:nvSpPr>
          <p:spPr>
            <a:xfrm rot="-1799854">
              <a:off x="7713437" y="2305419"/>
              <a:ext cx="342384" cy="97464"/>
            </a:xfrm>
            <a:custGeom>
              <a:avLst/>
              <a:gdLst/>
              <a:ahLst/>
              <a:cxnLst/>
              <a:rect l="l" t="t" r="r" b="b"/>
              <a:pathLst>
                <a:path w="14115" h="4018" extrusionOk="0">
                  <a:moveTo>
                    <a:pt x="13800" y="0"/>
                  </a:moveTo>
                  <a:lnTo>
                    <a:pt x="891" y="2121"/>
                  </a:lnTo>
                  <a:cubicBezTo>
                    <a:pt x="367" y="2200"/>
                    <a:pt x="1" y="2697"/>
                    <a:pt x="106" y="3221"/>
                  </a:cubicBezTo>
                  <a:cubicBezTo>
                    <a:pt x="177" y="3694"/>
                    <a:pt x="590" y="4018"/>
                    <a:pt x="1055" y="4018"/>
                  </a:cubicBezTo>
                  <a:cubicBezTo>
                    <a:pt x="1105" y="4018"/>
                    <a:pt x="1155" y="4014"/>
                    <a:pt x="1205" y="4007"/>
                  </a:cubicBezTo>
                  <a:lnTo>
                    <a:pt x="14114" y="1886"/>
                  </a:lnTo>
                  <a:lnTo>
                    <a:pt x="13800" y="0"/>
                  </a:ln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43" name="Google Shape;1143;p47"/>
            <p:cNvSpPr/>
            <p:nvPr/>
          </p:nvSpPr>
          <p:spPr>
            <a:xfrm rot="-1799854">
              <a:off x="7662797" y="2243000"/>
              <a:ext cx="342360" cy="97634"/>
            </a:xfrm>
            <a:custGeom>
              <a:avLst/>
              <a:gdLst/>
              <a:ahLst/>
              <a:cxnLst/>
              <a:rect l="l" t="t" r="r" b="b"/>
              <a:pathLst>
                <a:path w="14114" h="4025" extrusionOk="0">
                  <a:moveTo>
                    <a:pt x="13799" y="0"/>
                  </a:moveTo>
                  <a:lnTo>
                    <a:pt x="890" y="2121"/>
                  </a:lnTo>
                  <a:cubicBezTo>
                    <a:pt x="367" y="2226"/>
                    <a:pt x="0" y="2697"/>
                    <a:pt x="79" y="3221"/>
                  </a:cubicBezTo>
                  <a:cubicBezTo>
                    <a:pt x="171" y="3684"/>
                    <a:pt x="551" y="4025"/>
                    <a:pt x="999" y="4025"/>
                  </a:cubicBezTo>
                  <a:cubicBezTo>
                    <a:pt x="1058" y="4025"/>
                    <a:pt x="1118" y="4019"/>
                    <a:pt x="1178" y="4007"/>
                  </a:cubicBezTo>
                  <a:lnTo>
                    <a:pt x="14114" y="1886"/>
                  </a:lnTo>
                  <a:lnTo>
                    <a:pt x="13799" y="0"/>
                  </a:ln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44" name="Google Shape;1144;p47"/>
            <p:cNvSpPr/>
            <p:nvPr/>
          </p:nvSpPr>
          <p:spPr>
            <a:xfrm rot="-1799854">
              <a:off x="7612565" y="2181271"/>
              <a:ext cx="341729" cy="98094"/>
            </a:xfrm>
            <a:custGeom>
              <a:avLst/>
              <a:gdLst/>
              <a:ahLst/>
              <a:cxnLst/>
              <a:rect l="l" t="t" r="r" b="b"/>
              <a:pathLst>
                <a:path w="14088" h="4044" extrusionOk="0">
                  <a:moveTo>
                    <a:pt x="13773" y="1"/>
                  </a:moveTo>
                  <a:lnTo>
                    <a:pt x="865" y="2121"/>
                  </a:lnTo>
                  <a:cubicBezTo>
                    <a:pt x="341" y="2200"/>
                    <a:pt x="0" y="2698"/>
                    <a:pt x="79" y="3221"/>
                  </a:cubicBezTo>
                  <a:cubicBezTo>
                    <a:pt x="150" y="3697"/>
                    <a:pt x="568" y="4044"/>
                    <a:pt x="1037" y="4044"/>
                  </a:cubicBezTo>
                  <a:cubicBezTo>
                    <a:pt x="1084" y="4044"/>
                    <a:pt x="1131" y="4040"/>
                    <a:pt x="1179" y="4033"/>
                  </a:cubicBezTo>
                  <a:lnTo>
                    <a:pt x="14088" y="1886"/>
                  </a:lnTo>
                  <a:lnTo>
                    <a:pt x="13773" y="1"/>
                  </a:ln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45" name="Google Shape;1145;p47"/>
            <p:cNvSpPr/>
            <p:nvPr/>
          </p:nvSpPr>
          <p:spPr>
            <a:xfrm rot="-1799854">
              <a:off x="7561436" y="2119614"/>
              <a:ext cx="342360" cy="97488"/>
            </a:xfrm>
            <a:custGeom>
              <a:avLst/>
              <a:gdLst/>
              <a:ahLst/>
              <a:cxnLst/>
              <a:rect l="l" t="t" r="r" b="b"/>
              <a:pathLst>
                <a:path w="14114" h="4019" extrusionOk="0">
                  <a:moveTo>
                    <a:pt x="13800" y="1"/>
                  </a:moveTo>
                  <a:lnTo>
                    <a:pt x="891" y="2122"/>
                  </a:lnTo>
                  <a:cubicBezTo>
                    <a:pt x="367" y="2200"/>
                    <a:pt x="1" y="2698"/>
                    <a:pt x="105" y="3221"/>
                  </a:cubicBezTo>
                  <a:cubicBezTo>
                    <a:pt x="176" y="3695"/>
                    <a:pt x="589" y="4018"/>
                    <a:pt x="1055" y="4018"/>
                  </a:cubicBezTo>
                  <a:cubicBezTo>
                    <a:pt x="1104" y="4018"/>
                    <a:pt x="1155" y="4014"/>
                    <a:pt x="1205" y="4007"/>
                  </a:cubicBezTo>
                  <a:lnTo>
                    <a:pt x="14114" y="1886"/>
                  </a:lnTo>
                  <a:lnTo>
                    <a:pt x="13800" y="1"/>
                  </a:ln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46" name="Google Shape;1146;p47"/>
            <p:cNvSpPr/>
            <p:nvPr/>
          </p:nvSpPr>
          <p:spPr>
            <a:xfrm rot="-1799854">
              <a:off x="7749798" y="1759002"/>
              <a:ext cx="682804" cy="1466468"/>
            </a:xfrm>
            <a:custGeom>
              <a:avLst/>
              <a:gdLst/>
              <a:ahLst/>
              <a:cxnLst/>
              <a:rect l="l" t="t" r="r" b="b"/>
              <a:pathLst>
                <a:path w="28149" h="60456" extrusionOk="0">
                  <a:moveTo>
                    <a:pt x="12480" y="1"/>
                  </a:moveTo>
                  <a:cubicBezTo>
                    <a:pt x="10317" y="1"/>
                    <a:pt x="7819" y="703"/>
                    <a:pt x="5604" y="1566"/>
                  </a:cubicBezTo>
                  <a:cubicBezTo>
                    <a:pt x="2095" y="2902"/>
                    <a:pt x="0" y="6542"/>
                    <a:pt x="603" y="10234"/>
                  </a:cubicBezTo>
                  <a:lnTo>
                    <a:pt x="14166" y="8034"/>
                  </a:lnTo>
                  <a:lnTo>
                    <a:pt x="17491" y="28248"/>
                  </a:lnTo>
                  <a:lnTo>
                    <a:pt x="17989" y="31312"/>
                  </a:lnTo>
                  <a:lnTo>
                    <a:pt x="21314" y="51552"/>
                  </a:lnTo>
                  <a:lnTo>
                    <a:pt x="7777" y="53778"/>
                  </a:lnTo>
                  <a:cubicBezTo>
                    <a:pt x="8144" y="57810"/>
                    <a:pt x="11521" y="60272"/>
                    <a:pt x="15292" y="60429"/>
                  </a:cubicBezTo>
                  <a:cubicBezTo>
                    <a:pt x="15721" y="60446"/>
                    <a:pt x="16158" y="60455"/>
                    <a:pt x="16598" y="60455"/>
                  </a:cubicBezTo>
                  <a:cubicBezTo>
                    <a:pt x="19537" y="60455"/>
                    <a:pt x="22605" y="60031"/>
                    <a:pt x="24404" y="58596"/>
                  </a:cubicBezTo>
                  <a:cubicBezTo>
                    <a:pt x="28149" y="55637"/>
                    <a:pt x="19351" y="1985"/>
                    <a:pt x="14847" y="362"/>
                  </a:cubicBezTo>
                  <a:cubicBezTo>
                    <a:pt x="14136" y="110"/>
                    <a:pt x="13334" y="1"/>
                    <a:pt x="12480" y="1"/>
                  </a:cubicBezTo>
                  <a:close/>
                </a:path>
              </a:pathLst>
            </a:custGeom>
            <a:solidFill>
              <a:schemeClr val="accent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0"/>
          <p:cNvSpPr/>
          <p:nvPr/>
        </p:nvSpPr>
        <p:spPr>
          <a:xfrm>
            <a:off x="7456879" y="804750"/>
            <a:ext cx="1192807" cy="406162"/>
          </a:xfrm>
          <a:custGeom>
            <a:avLst/>
            <a:gdLst/>
            <a:ahLst/>
            <a:cxnLst/>
            <a:rect l="l" t="t" r="r" b="b"/>
            <a:pathLst>
              <a:path w="10637" h="3622" extrusionOk="0">
                <a:moveTo>
                  <a:pt x="6727" y="0"/>
                </a:moveTo>
                <a:cubicBezTo>
                  <a:pt x="5655" y="0"/>
                  <a:pt x="4613" y="770"/>
                  <a:pt x="4331" y="1812"/>
                </a:cubicBezTo>
                <a:cubicBezTo>
                  <a:pt x="4046" y="1524"/>
                  <a:pt x="3687" y="1391"/>
                  <a:pt x="3332" y="1391"/>
                </a:cubicBezTo>
                <a:cubicBezTo>
                  <a:pt x="2711" y="1391"/>
                  <a:pt x="2106" y="1799"/>
                  <a:pt x="1947" y="2491"/>
                </a:cubicBezTo>
                <a:cubicBezTo>
                  <a:pt x="1783" y="2342"/>
                  <a:pt x="1568" y="2275"/>
                  <a:pt x="1346" y="2275"/>
                </a:cubicBezTo>
                <a:cubicBezTo>
                  <a:pt x="1084" y="2275"/>
                  <a:pt x="813" y="2368"/>
                  <a:pt x="607" y="2529"/>
                </a:cubicBezTo>
                <a:cubicBezTo>
                  <a:pt x="226" y="2827"/>
                  <a:pt x="127" y="3153"/>
                  <a:pt x="0" y="3622"/>
                </a:cubicBezTo>
                <a:lnTo>
                  <a:pt x="10637" y="3622"/>
                </a:lnTo>
                <a:cubicBezTo>
                  <a:pt x="10581" y="3208"/>
                  <a:pt x="10581" y="2838"/>
                  <a:pt x="10283" y="2546"/>
                </a:cubicBezTo>
                <a:cubicBezTo>
                  <a:pt x="10089" y="2358"/>
                  <a:pt x="9812" y="2239"/>
                  <a:pt x="9543" y="2239"/>
                </a:cubicBezTo>
                <a:cubicBezTo>
                  <a:pt x="9400" y="2239"/>
                  <a:pt x="9260" y="2273"/>
                  <a:pt x="9136" y="2347"/>
                </a:cubicBezTo>
                <a:cubicBezTo>
                  <a:pt x="9092" y="1189"/>
                  <a:pt x="8115" y="141"/>
                  <a:pt x="6968" y="14"/>
                </a:cubicBezTo>
                <a:cubicBezTo>
                  <a:pt x="6888" y="5"/>
                  <a:pt x="6807" y="0"/>
                  <a:pt x="6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83" name="Google Shape;383;p30"/>
          <p:cNvSpPr/>
          <p:nvPr/>
        </p:nvSpPr>
        <p:spPr>
          <a:xfrm>
            <a:off x="4037151" y="2676738"/>
            <a:ext cx="1192807" cy="406274"/>
          </a:xfrm>
          <a:custGeom>
            <a:avLst/>
            <a:gdLst/>
            <a:ahLst/>
            <a:cxnLst/>
            <a:rect l="l" t="t" r="r" b="b"/>
            <a:pathLst>
              <a:path w="10637" h="3623" extrusionOk="0">
                <a:moveTo>
                  <a:pt x="3918" y="0"/>
                </a:moveTo>
                <a:cubicBezTo>
                  <a:pt x="3835" y="0"/>
                  <a:pt x="3752" y="5"/>
                  <a:pt x="3669" y="14"/>
                </a:cubicBezTo>
                <a:cubicBezTo>
                  <a:pt x="2516" y="141"/>
                  <a:pt x="1539" y="1189"/>
                  <a:pt x="1501" y="2348"/>
                </a:cubicBezTo>
                <a:cubicBezTo>
                  <a:pt x="1373" y="2273"/>
                  <a:pt x="1231" y="2239"/>
                  <a:pt x="1087" y="2239"/>
                </a:cubicBezTo>
                <a:cubicBezTo>
                  <a:pt x="820" y="2239"/>
                  <a:pt x="547" y="2357"/>
                  <a:pt x="353" y="2547"/>
                </a:cubicBezTo>
                <a:cubicBezTo>
                  <a:pt x="50" y="2839"/>
                  <a:pt x="55" y="3209"/>
                  <a:pt x="0" y="3622"/>
                </a:cubicBezTo>
                <a:lnTo>
                  <a:pt x="10637" y="3622"/>
                </a:lnTo>
                <a:cubicBezTo>
                  <a:pt x="10510" y="3154"/>
                  <a:pt x="10410" y="2828"/>
                  <a:pt x="10030" y="2530"/>
                </a:cubicBezTo>
                <a:cubicBezTo>
                  <a:pt x="9821" y="2369"/>
                  <a:pt x="9550" y="2275"/>
                  <a:pt x="9289" y="2275"/>
                </a:cubicBezTo>
                <a:cubicBezTo>
                  <a:pt x="9068" y="2275"/>
                  <a:pt x="8854" y="2342"/>
                  <a:pt x="8689" y="2491"/>
                </a:cubicBezTo>
                <a:cubicBezTo>
                  <a:pt x="8531" y="1799"/>
                  <a:pt x="7926" y="1392"/>
                  <a:pt x="7303" y="1392"/>
                </a:cubicBezTo>
                <a:cubicBezTo>
                  <a:pt x="6948" y="1392"/>
                  <a:pt x="6587" y="1524"/>
                  <a:pt x="6300" y="1813"/>
                </a:cubicBezTo>
                <a:cubicBezTo>
                  <a:pt x="6024" y="773"/>
                  <a:pt x="4987" y="0"/>
                  <a:pt x="3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84" name="Google Shape;384;p30"/>
          <p:cNvSpPr/>
          <p:nvPr/>
        </p:nvSpPr>
        <p:spPr>
          <a:xfrm rot="10800000">
            <a:off x="-15" y="3302998"/>
            <a:ext cx="5544590" cy="1896102"/>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85" name="Google Shape;385;p30"/>
          <p:cNvSpPr txBox="1">
            <a:spLocks noGrp="1"/>
          </p:cNvSpPr>
          <p:nvPr>
            <p:ph type="title"/>
          </p:nvPr>
        </p:nvSpPr>
        <p:spPr>
          <a:xfrm>
            <a:off x="720000" y="445025"/>
            <a:ext cx="4911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شرکت ما</a:t>
            </a:r>
            <a:endParaRPr dirty="0">
              <a:cs typeface="B Nazanin" panose="00000400000000000000" pitchFamily="2" charset="-78"/>
            </a:endParaRPr>
          </a:p>
        </p:txBody>
      </p:sp>
      <p:sp>
        <p:nvSpPr>
          <p:cNvPr id="386" name="Google Shape;386;p30"/>
          <p:cNvSpPr txBox="1">
            <a:spLocks noGrp="1"/>
          </p:cNvSpPr>
          <p:nvPr>
            <p:ph type="body" idx="1"/>
          </p:nvPr>
        </p:nvSpPr>
        <p:spPr>
          <a:xfrm>
            <a:off x="720000" y="1138104"/>
            <a:ext cx="3346200" cy="1535400"/>
          </a:xfrm>
          <a:prstGeom prst="rect">
            <a:avLst/>
          </a:prstGeom>
        </p:spPr>
        <p:txBody>
          <a:bodyPr spcFirstLastPara="1" wrap="square" lIns="91425" tIns="91425" rIns="91425" bIns="91425" anchor="t" anchorCtr="0">
            <a:noAutofit/>
          </a:bodyPr>
          <a:lstStyle/>
          <a:p>
            <a:pPr marL="0" lvl="0" indent="0" algn="r" rtl="1">
              <a:lnSpc>
                <a:spcPct val="200000"/>
              </a:lnSpc>
              <a:buNone/>
            </a:pPr>
            <a:r>
              <a:rPr lang="fa-IR" dirty="0">
                <a:cs typeface="B Nazanin" panose="00000400000000000000" pitchFamily="2" charset="-78"/>
              </a:rPr>
              <a:t>شما کی هستید؟ روی چه بازاری تمرکز می کنید؟ چرا مشتریان همچنان شما را انتخاب می کنند؟ در اینجا یک پاراگراف وجود دارد که می توانید از آن برای توصیف آنچه شما را منحصر به فرد می کند استفاده کنید. یک داستان متقاعد کننده در مورد اینکه شرکت شما چگونه متولد شد و چگونه پیشرفت کرد تا به آنچه امروز است، بگویید</a:t>
            </a:r>
            <a:endParaRPr dirty="0">
              <a:cs typeface="B Nazanin" panose="00000400000000000000" pitchFamily="2" charset="-78"/>
            </a:endParaRPr>
          </a:p>
        </p:txBody>
      </p:sp>
      <p:pic>
        <p:nvPicPr>
          <p:cNvPr id="387" name="Google Shape;387;p30"/>
          <p:cNvPicPr preferRelativeResize="0">
            <a:picLocks noGrp="1"/>
          </p:cNvPicPr>
          <p:nvPr>
            <p:ph type="pic" idx="2"/>
          </p:nvPr>
        </p:nvPicPr>
        <p:blipFill rotWithShape="1">
          <a:blip r:embed="rId3">
            <a:alphaModFix/>
          </a:blip>
          <a:srcRect t="567" b="26646"/>
          <a:stretch/>
        </p:blipFill>
        <p:spPr>
          <a:xfrm>
            <a:off x="4959300" y="692325"/>
            <a:ext cx="3513000" cy="3836400"/>
          </a:xfrm>
          <a:prstGeom prst="ellipse">
            <a:avLst/>
          </a:prstGeom>
        </p:spPr>
      </p:pic>
      <p:grpSp>
        <p:nvGrpSpPr>
          <p:cNvPr id="388" name="Google Shape;388;p30"/>
          <p:cNvGrpSpPr/>
          <p:nvPr/>
        </p:nvGrpSpPr>
        <p:grpSpPr>
          <a:xfrm>
            <a:off x="912486" y="3665957"/>
            <a:ext cx="630558" cy="1000086"/>
            <a:chOff x="3272436" y="1888357"/>
            <a:chExt cx="630558" cy="1000086"/>
          </a:xfrm>
        </p:grpSpPr>
        <p:sp>
          <p:nvSpPr>
            <p:cNvPr id="389" name="Google Shape;389;p30"/>
            <p:cNvSpPr/>
            <p:nvPr/>
          </p:nvSpPr>
          <p:spPr>
            <a:xfrm>
              <a:off x="3272436" y="2094676"/>
              <a:ext cx="578427" cy="793767"/>
            </a:xfrm>
            <a:custGeom>
              <a:avLst/>
              <a:gdLst/>
              <a:ahLst/>
              <a:cxnLst/>
              <a:rect l="l" t="t" r="r" b="b"/>
              <a:pathLst>
                <a:path w="46432" h="63718" extrusionOk="0">
                  <a:moveTo>
                    <a:pt x="14884" y="0"/>
                  </a:moveTo>
                  <a:lnTo>
                    <a:pt x="0" y="54852"/>
                  </a:lnTo>
                  <a:cubicBezTo>
                    <a:pt x="0" y="54852"/>
                    <a:pt x="6227" y="59863"/>
                    <a:pt x="14944" y="62235"/>
                  </a:cubicBezTo>
                  <a:cubicBezTo>
                    <a:pt x="19295" y="63421"/>
                    <a:pt x="23449" y="63717"/>
                    <a:pt x="26516" y="63717"/>
                  </a:cubicBezTo>
                  <a:cubicBezTo>
                    <a:pt x="29583" y="63717"/>
                    <a:pt x="31562" y="63421"/>
                    <a:pt x="31562" y="63421"/>
                  </a:cubicBezTo>
                  <a:lnTo>
                    <a:pt x="46432" y="8569"/>
                  </a:lnTo>
                  <a:lnTo>
                    <a:pt x="14884" y="0"/>
                  </a:lnTo>
                  <a:close/>
                </a:path>
              </a:pathLst>
            </a:custGeom>
            <a:solidFill>
              <a:srgbClr val="FFFFFF"/>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90" name="Google Shape;390;p30"/>
            <p:cNvSpPr/>
            <p:nvPr/>
          </p:nvSpPr>
          <p:spPr>
            <a:xfrm>
              <a:off x="3311032" y="2150081"/>
              <a:ext cx="524872" cy="596091"/>
            </a:xfrm>
            <a:custGeom>
              <a:avLst/>
              <a:gdLst/>
              <a:ahLst/>
              <a:cxnLst/>
              <a:rect l="l" t="t" r="r" b="b"/>
              <a:pathLst>
                <a:path w="42133" h="47850" extrusionOk="0">
                  <a:moveTo>
                    <a:pt x="10586" y="1"/>
                  </a:moveTo>
                  <a:lnTo>
                    <a:pt x="1" y="38990"/>
                  </a:lnTo>
                  <a:cubicBezTo>
                    <a:pt x="1" y="38990"/>
                    <a:pt x="6227" y="44001"/>
                    <a:pt x="14944" y="46373"/>
                  </a:cubicBezTo>
                  <a:cubicBezTo>
                    <a:pt x="19316" y="47555"/>
                    <a:pt x="23483" y="47850"/>
                    <a:pt x="26551" y="47850"/>
                  </a:cubicBezTo>
                  <a:cubicBezTo>
                    <a:pt x="29600" y="47850"/>
                    <a:pt x="31563" y="47559"/>
                    <a:pt x="31563" y="47559"/>
                  </a:cubicBezTo>
                  <a:lnTo>
                    <a:pt x="42133" y="8555"/>
                  </a:lnTo>
                  <a:lnTo>
                    <a:pt x="42133" y="8555"/>
                  </a:lnTo>
                  <a:cubicBezTo>
                    <a:pt x="42133" y="8555"/>
                    <a:pt x="40170" y="8846"/>
                    <a:pt x="37121" y="8846"/>
                  </a:cubicBezTo>
                  <a:cubicBezTo>
                    <a:pt x="34054" y="8846"/>
                    <a:pt x="29886" y="8551"/>
                    <a:pt x="25514" y="7369"/>
                  </a:cubicBezTo>
                  <a:cubicBezTo>
                    <a:pt x="16797" y="4997"/>
                    <a:pt x="10586" y="1"/>
                    <a:pt x="10586" y="1"/>
                  </a:cubicBezTo>
                  <a:close/>
                </a:path>
              </a:pathLst>
            </a:custGeom>
            <a:solidFill>
              <a:schemeClr val="accent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91" name="Google Shape;391;p30"/>
            <p:cNvSpPr/>
            <p:nvPr/>
          </p:nvSpPr>
          <p:spPr>
            <a:xfrm>
              <a:off x="3284807" y="2685166"/>
              <a:ext cx="405940" cy="157538"/>
            </a:xfrm>
            <a:custGeom>
              <a:avLst/>
              <a:gdLst/>
              <a:ahLst/>
              <a:cxnLst/>
              <a:rect l="l" t="t" r="r" b="b"/>
              <a:pathLst>
                <a:path w="32586" h="12646" extrusionOk="0">
                  <a:moveTo>
                    <a:pt x="1038" y="0"/>
                  </a:moveTo>
                  <a:lnTo>
                    <a:pt x="0" y="3795"/>
                  </a:lnTo>
                  <a:cubicBezTo>
                    <a:pt x="0" y="3795"/>
                    <a:pt x="6227" y="8791"/>
                    <a:pt x="14944" y="11163"/>
                  </a:cubicBezTo>
                  <a:cubicBezTo>
                    <a:pt x="19302" y="12349"/>
                    <a:pt x="23457" y="12646"/>
                    <a:pt x="26522" y="12646"/>
                  </a:cubicBezTo>
                  <a:cubicBezTo>
                    <a:pt x="29587" y="12646"/>
                    <a:pt x="31563" y="12349"/>
                    <a:pt x="31563" y="12349"/>
                  </a:cubicBezTo>
                  <a:lnTo>
                    <a:pt x="32586" y="8554"/>
                  </a:lnTo>
                  <a:lnTo>
                    <a:pt x="32586" y="8554"/>
                  </a:lnTo>
                  <a:cubicBezTo>
                    <a:pt x="32585" y="8554"/>
                    <a:pt x="30610" y="8851"/>
                    <a:pt x="27545" y="8851"/>
                  </a:cubicBezTo>
                  <a:cubicBezTo>
                    <a:pt x="24480" y="8851"/>
                    <a:pt x="20325" y="8554"/>
                    <a:pt x="15967" y="7368"/>
                  </a:cubicBezTo>
                  <a:cubicBezTo>
                    <a:pt x="7250" y="5011"/>
                    <a:pt x="1038" y="0"/>
                    <a:pt x="1038" y="0"/>
                  </a:cubicBezTo>
                  <a:close/>
                </a:path>
              </a:pathLst>
            </a:custGeom>
            <a:solidFill>
              <a:schemeClr val="lt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92" name="Google Shape;392;p30"/>
            <p:cNvSpPr/>
            <p:nvPr/>
          </p:nvSpPr>
          <p:spPr>
            <a:xfrm>
              <a:off x="3319529" y="2586529"/>
              <a:ext cx="398005" cy="128549"/>
            </a:xfrm>
            <a:custGeom>
              <a:avLst/>
              <a:gdLst/>
              <a:ahLst/>
              <a:cxnLst/>
              <a:rect l="l" t="t" r="r" b="b"/>
              <a:pathLst>
                <a:path w="31949" h="10319" extrusionOk="0">
                  <a:moveTo>
                    <a:pt x="401" y="1"/>
                  </a:moveTo>
                  <a:lnTo>
                    <a:pt x="0" y="1468"/>
                  </a:lnTo>
                  <a:cubicBezTo>
                    <a:pt x="0" y="1468"/>
                    <a:pt x="6212" y="6464"/>
                    <a:pt x="14929" y="8836"/>
                  </a:cubicBezTo>
                  <a:cubicBezTo>
                    <a:pt x="19288" y="10022"/>
                    <a:pt x="23442" y="10319"/>
                    <a:pt x="26507" y="10319"/>
                  </a:cubicBezTo>
                  <a:cubicBezTo>
                    <a:pt x="29572" y="10319"/>
                    <a:pt x="31548" y="10022"/>
                    <a:pt x="31548" y="10022"/>
                  </a:cubicBezTo>
                  <a:lnTo>
                    <a:pt x="31948" y="8555"/>
                  </a:lnTo>
                  <a:lnTo>
                    <a:pt x="31948" y="8555"/>
                  </a:lnTo>
                  <a:cubicBezTo>
                    <a:pt x="31948" y="8555"/>
                    <a:pt x="29985" y="8846"/>
                    <a:pt x="26937" y="8846"/>
                  </a:cubicBezTo>
                  <a:cubicBezTo>
                    <a:pt x="23869" y="8846"/>
                    <a:pt x="19702" y="8551"/>
                    <a:pt x="15329" y="7369"/>
                  </a:cubicBezTo>
                  <a:cubicBezTo>
                    <a:pt x="6612" y="5012"/>
                    <a:pt x="401" y="1"/>
                    <a:pt x="401" y="1"/>
                  </a:cubicBezTo>
                  <a:close/>
                </a:path>
              </a:pathLst>
            </a:custGeom>
            <a:solidFill>
              <a:srgbClr val="A77FE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93" name="Google Shape;393;p30"/>
            <p:cNvSpPr/>
            <p:nvPr/>
          </p:nvSpPr>
          <p:spPr>
            <a:xfrm>
              <a:off x="3429787" y="2179634"/>
              <a:ext cx="398192" cy="128549"/>
            </a:xfrm>
            <a:custGeom>
              <a:avLst/>
              <a:gdLst/>
              <a:ahLst/>
              <a:cxnLst/>
              <a:rect l="l" t="t" r="r" b="b"/>
              <a:pathLst>
                <a:path w="31964" h="10319" extrusionOk="0">
                  <a:moveTo>
                    <a:pt x="401" y="1"/>
                  </a:moveTo>
                  <a:lnTo>
                    <a:pt x="1" y="1468"/>
                  </a:lnTo>
                  <a:cubicBezTo>
                    <a:pt x="1" y="1468"/>
                    <a:pt x="6227" y="6479"/>
                    <a:pt x="14944" y="8836"/>
                  </a:cubicBezTo>
                  <a:cubicBezTo>
                    <a:pt x="19303" y="10022"/>
                    <a:pt x="23458" y="10319"/>
                    <a:pt x="26523" y="10319"/>
                  </a:cubicBezTo>
                  <a:cubicBezTo>
                    <a:pt x="29588" y="10319"/>
                    <a:pt x="31563" y="10022"/>
                    <a:pt x="31563" y="10022"/>
                  </a:cubicBezTo>
                  <a:lnTo>
                    <a:pt x="31963" y="8555"/>
                  </a:lnTo>
                  <a:lnTo>
                    <a:pt x="31963" y="8555"/>
                  </a:lnTo>
                  <a:cubicBezTo>
                    <a:pt x="31963" y="8555"/>
                    <a:pt x="29984" y="8851"/>
                    <a:pt x="26917" y="8851"/>
                  </a:cubicBezTo>
                  <a:cubicBezTo>
                    <a:pt x="23851" y="8851"/>
                    <a:pt x="19696" y="8555"/>
                    <a:pt x="15345" y="7369"/>
                  </a:cubicBezTo>
                  <a:cubicBezTo>
                    <a:pt x="6628" y="5012"/>
                    <a:pt x="401" y="1"/>
                    <a:pt x="401" y="1"/>
                  </a:cubicBezTo>
                  <a:close/>
                </a:path>
              </a:pathLst>
            </a:custGeom>
            <a:solidFill>
              <a:srgbClr val="A77FE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94" name="Google Shape;394;p30"/>
            <p:cNvSpPr/>
            <p:nvPr/>
          </p:nvSpPr>
          <p:spPr>
            <a:xfrm>
              <a:off x="3457868" y="2091051"/>
              <a:ext cx="393009" cy="114011"/>
            </a:xfrm>
            <a:custGeom>
              <a:avLst/>
              <a:gdLst/>
              <a:ahLst/>
              <a:cxnLst/>
              <a:rect l="l" t="t" r="r" b="b"/>
              <a:pathLst>
                <a:path w="31548" h="9152" extrusionOk="0">
                  <a:moveTo>
                    <a:pt x="5012" y="0"/>
                  </a:moveTo>
                  <a:cubicBezTo>
                    <a:pt x="1963" y="0"/>
                    <a:pt x="0" y="291"/>
                    <a:pt x="0" y="291"/>
                  </a:cubicBezTo>
                  <a:cubicBezTo>
                    <a:pt x="0" y="291"/>
                    <a:pt x="6212" y="5302"/>
                    <a:pt x="14929" y="7674"/>
                  </a:cubicBezTo>
                  <a:cubicBezTo>
                    <a:pt x="19301" y="8856"/>
                    <a:pt x="23468" y="9151"/>
                    <a:pt x="26536" y="9151"/>
                  </a:cubicBezTo>
                  <a:cubicBezTo>
                    <a:pt x="29585" y="9151"/>
                    <a:pt x="31548" y="8860"/>
                    <a:pt x="31548" y="8860"/>
                  </a:cubicBezTo>
                  <a:cubicBezTo>
                    <a:pt x="31548" y="8860"/>
                    <a:pt x="25321" y="3849"/>
                    <a:pt x="16619" y="1477"/>
                  </a:cubicBezTo>
                  <a:cubicBezTo>
                    <a:pt x="12247" y="295"/>
                    <a:pt x="8080" y="0"/>
                    <a:pt x="5012" y="0"/>
                  </a:cubicBezTo>
                  <a:close/>
                </a:path>
              </a:pathLst>
            </a:custGeom>
            <a:solidFill>
              <a:schemeClr val="accent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95" name="Google Shape;395;p30"/>
            <p:cNvSpPr/>
            <p:nvPr/>
          </p:nvSpPr>
          <p:spPr>
            <a:xfrm>
              <a:off x="3583462" y="2016173"/>
              <a:ext cx="163816" cy="146450"/>
            </a:xfrm>
            <a:custGeom>
              <a:avLst/>
              <a:gdLst/>
              <a:ahLst/>
              <a:cxnLst/>
              <a:rect l="l" t="t" r="r" b="b"/>
              <a:pathLst>
                <a:path w="13150" h="11756" extrusionOk="0">
                  <a:moveTo>
                    <a:pt x="3262" y="1"/>
                  </a:moveTo>
                  <a:lnTo>
                    <a:pt x="0" y="8080"/>
                  </a:lnTo>
                  <a:cubicBezTo>
                    <a:pt x="1542" y="9637"/>
                    <a:pt x="3469" y="10764"/>
                    <a:pt x="5589" y="11342"/>
                  </a:cubicBezTo>
                  <a:cubicBezTo>
                    <a:pt x="6732" y="11652"/>
                    <a:pt x="7797" y="11756"/>
                    <a:pt x="8713" y="11756"/>
                  </a:cubicBezTo>
                  <a:cubicBezTo>
                    <a:pt x="10603" y="11756"/>
                    <a:pt x="11860" y="11312"/>
                    <a:pt x="11860" y="11312"/>
                  </a:cubicBezTo>
                  <a:lnTo>
                    <a:pt x="13150" y="2684"/>
                  </a:lnTo>
                  <a:lnTo>
                    <a:pt x="3262" y="1"/>
                  </a:lnTo>
                  <a:close/>
                </a:path>
              </a:pathLst>
            </a:custGeom>
            <a:solidFill>
              <a:srgbClr val="FFFFFF"/>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96" name="Google Shape;396;p30"/>
            <p:cNvSpPr/>
            <p:nvPr/>
          </p:nvSpPr>
          <p:spPr>
            <a:xfrm>
              <a:off x="3509770" y="1888357"/>
              <a:ext cx="393196" cy="135949"/>
            </a:xfrm>
            <a:custGeom>
              <a:avLst/>
              <a:gdLst/>
              <a:ahLst/>
              <a:cxnLst/>
              <a:rect l="l" t="t" r="r" b="b"/>
              <a:pathLst>
                <a:path w="31563" h="10913" fill="none" extrusionOk="0">
                  <a:moveTo>
                    <a:pt x="31562" y="9741"/>
                  </a:moveTo>
                  <a:cubicBezTo>
                    <a:pt x="31562" y="9741"/>
                    <a:pt x="23661" y="10912"/>
                    <a:pt x="14944" y="8555"/>
                  </a:cubicBezTo>
                  <a:cubicBezTo>
                    <a:pt x="6227" y="6198"/>
                    <a:pt x="0" y="1172"/>
                    <a:pt x="0" y="1172"/>
                  </a:cubicBezTo>
                  <a:cubicBezTo>
                    <a:pt x="0" y="1172"/>
                    <a:pt x="7902" y="1"/>
                    <a:pt x="16619" y="2358"/>
                  </a:cubicBezTo>
                  <a:cubicBezTo>
                    <a:pt x="25336" y="4730"/>
                    <a:pt x="31562" y="9741"/>
                    <a:pt x="31562" y="9741"/>
                  </a:cubicBezTo>
                  <a:close/>
                </a:path>
              </a:pathLst>
            </a:custGeom>
            <a:no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97" name="Google Shape;397;p30"/>
            <p:cNvSpPr/>
            <p:nvPr/>
          </p:nvSpPr>
          <p:spPr>
            <a:xfrm>
              <a:off x="3850896" y="2009707"/>
              <a:ext cx="52097" cy="191721"/>
            </a:xfrm>
            <a:custGeom>
              <a:avLst/>
              <a:gdLst/>
              <a:ahLst/>
              <a:cxnLst/>
              <a:rect l="l" t="t" r="r" b="b"/>
              <a:pathLst>
                <a:path w="4182" h="15390" fill="none" extrusionOk="0">
                  <a:moveTo>
                    <a:pt x="4181" y="1"/>
                  </a:moveTo>
                  <a:lnTo>
                    <a:pt x="1" y="15389"/>
                  </a:lnTo>
                </a:path>
              </a:pathLst>
            </a:custGeom>
            <a:no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98" name="Google Shape;398;p30"/>
            <p:cNvSpPr/>
            <p:nvPr/>
          </p:nvSpPr>
          <p:spPr>
            <a:xfrm>
              <a:off x="3457868" y="1902959"/>
              <a:ext cx="51910" cy="191708"/>
            </a:xfrm>
            <a:custGeom>
              <a:avLst/>
              <a:gdLst/>
              <a:ahLst/>
              <a:cxnLst/>
              <a:rect l="l" t="t" r="r" b="b"/>
              <a:pathLst>
                <a:path w="4167" h="15389" fill="none" extrusionOk="0">
                  <a:moveTo>
                    <a:pt x="4166" y="0"/>
                  </a:moveTo>
                  <a:lnTo>
                    <a:pt x="0" y="15388"/>
                  </a:lnTo>
                </a:path>
              </a:pathLst>
            </a:custGeom>
            <a:no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99" name="Google Shape;399;p30"/>
            <p:cNvSpPr/>
            <p:nvPr/>
          </p:nvSpPr>
          <p:spPr>
            <a:xfrm>
              <a:off x="3471909" y="2353934"/>
              <a:ext cx="199283" cy="209398"/>
            </a:xfrm>
            <a:custGeom>
              <a:avLst/>
              <a:gdLst/>
              <a:ahLst/>
              <a:cxnLst/>
              <a:rect l="l" t="t" r="r" b="b"/>
              <a:pathLst>
                <a:path w="15997" h="16809" extrusionOk="0">
                  <a:moveTo>
                    <a:pt x="7771" y="0"/>
                  </a:moveTo>
                  <a:cubicBezTo>
                    <a:pt x="3450" y="0"/>
                    <a:pt x="2009" y="4312"/>
                    <a:pt x="1082" y="7774"/>
                  </a:cubicBezTo>
                  <a:cubicBezTo>
                    <a:pt x="0" y="11747"/>
                    <a:pt x="3321" y="16120"/>
                    <a:pt x="5500" y="16713"/>
                  </a:cubicBezTo>
                  <a:cubicBezTo>
                    <a:pt x="5740" y="16777"/>
                    <a:pt x="6015" y="16808"/>
                    <a:pt x="6316" y="16808"/>
                  </a:cubicBezTo>
                  <a:cubicBezTo>
                    <a:pt x="8741" y="16808"/>
                    <a:pt x="12869" y="14774"/>
                    <a:pt x="13832" y="11228"/>
                  </a:cubicBezTo>
                  <a:cubicBezTo>
                    <a:pt x="14929" y="7240"/>
                    <a:pt x="15996" y="1962"/>
                    <a:pt x="9948" y="317"/>
                  </a:cubicBezTo>
                  <a:cubicBezTo>
                    <a:pt x="9150" y="100"/>
                    <a:pt x="8427" y="0"/>
                    <a:pt x="7771" y="0"/>
                  </a:cubicBezTo>
                  <a:close/>
                </a:path>
              </a:pathLst>
            </a:custGeom>
            <a:solidFill>
              <a:srgbClr val="F5D8D2">
                <a:alpha val="96080"/>
              </a:srgbClr>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00" name="Google Shape;400;p30"/>
            <p:cNvSpPr/>
            <p:nvPr/>
          </p:nvSpPr>
          <p:spPr>
            <a:xfrm>
              <a:off x="3407997" y="2329427"/>
              <a:ext cx="292913" cy="265856"/>
            </a:xfrm>
            <a:custGeom>
              <a:avLst/>
              <a:gdLst/>
              <a:ahLst/>
              <a:cxnLst/>
              <a:rect l="l" t="t" r="r" b="b"/>
              <a:pathLst>
                <a:path w="23513" h="21341" extrusionOk="0">
                  <a:moveTo>
                    <a:pt x="11039" y="0"/>
                  </a:moveTo>
                  <a:cubicBezTo>
                    <a:pt x="9042" y="0"/>
                    <a:pt x="7202" y="1363"/>
                    <a:pt x="6153" y="3055"/>
                  </a:cubicBezTo>
                  <a:cubicBezTo>
                    <a:pt x="5041" y="4863"/>
                    <a:pt x="4626" y="6998"/>
                    <a:pt x="4241" y="9073"/>
                  </a:cubicBezTo>
                  <a:cubicBezTo>
                    <a:pt x="3944" y="8762"/>
                    <a:pt x="3588" y="8644"/>
                    <a:pt x="3158" y="8540"/>
                  </a:cubicBezTo>
                  <a:cubicBezTo>
                    <a:pt x="3055" y="8515"/>
                    <a:pt x="2950" y="8503"/>
                    <a:pt x="2846" y="8503"/>
                  </a:cubicBezTo>
                  <a:cubicBezTo>
                    <a:pt x="2520" y="8503"/>
                    <a:pt x="2201" y="8623"/>
                    <a:pt x="1943" y="8836"/>
                  </a:cubicBezTo>
                  <a:cubicBezTo>
                    <a:pt x="1498" y="9266"/>
                    <a:pt x="1483" y="9948"/>
                    <a:pt x="1572" y="10556"/>
                  </a:cubicBezTo>
                  <a:cubicBezTo>
                    <a:pt x="1676" y="11193"/>
                    <a:pt x="1869" y="11816"/>
                    <a:pt x="2150" y="12409"/>
                  </a:cubicBezTo>
                  <a:cubicBezTo>
                    <a:pt x="1830" y="12196"/>
                    <a:pt x="1486" y="11970"/>
                    <a:pt x="1107" y="11970"/>
                  </a:cubicBezTo>
                  <a:cubicBezTo>
                    <a:pt x="1065" y="11970"/>
                    <a:pt x="1022" y="11973"/>
                    <a:pt x="979" y="11979"/>
                  </a:cubicBezTo>
                  <a:cubicBezTo>
                    <a:pt x="623" y="12038"/>
                    <a:pt x="327" y="12276"/>
                    <a:pt x="179" y="12602"/>
                  </a:cubicBezTo>
                  <a:cubicBezTo>
                    <a:pt x="45" y="12928"/>
                    <a:pt x="1" y="13284"/>
                    <a:pt x="30" y="13640"/>
                  </a:cubicBezTo>
                  <a:cubicBezTo>
                    <a:pt x="164" y="15344"/>
                    <a:pt x="1617" y="16871"/>
                    <a:pt x="3336" y="17109"/>
                  </a:cubicBezTo>
                  <a:cubicBezTo>
                    <a:pt x="3692" y="17161"/>
                    <a:pt x="3959" y="17211"/>
                    <a:pt x="4187" y="17211"/>
                  </a:cubicBezTo>
                  <a:cubicBezTo>
                    <a:pt x="4539" y="17211"/>
                    <a:pt x="4800" y="17092"/>
                    <a:pt x="5160" y="16679"/>
                  </a:cubicBezTo>
                  <a:cubicBezTo>
                    <a:pt x="5753" y="15982"/>
                    <a:pt x="6020" y="15078"/>
                    <a:pt x="6257" y="14218"/>
                  </a:cubicBezTo>
                  <a:cubicBezTo>
                    <a:pt x="7146" y="11016"/>
                    <a:pt x="8243" y="7576"/>
                    <a:pt x="9133" y="4374"/>
                  </a:cubicBezTo>
                  <a:cubicBezTo>
                    <a:pt x="10081" y="4865"/>
                    <a:pt x="11119" y="5113"/>
                    <a:pt x="12161" y="5113"/>
                  </a:cubicBezTo>
                  <a:cubicBezTo>
                    <a:pt x="12975" y="5113"/>
                    <a:pt x="13793" y="4961"/>
                    <a:pt x="14574" y="4656"/>
                  </a:cubicBezTo>
                  <a:cubicBezTo>
                    <a:pt x="15745" y="6138"/>
                    <a:pt x="17494" y="7057"/>
                    <a:pt x="19392" y="7161"/>
                  </a:cubicBezTo>
                  <a:cubicBezTo>
                    <a:pt x="18547" y="10363"/>
                    <a:pt x="17746" y="13892"/>
                    <a:pt x="16901" y="17094"/>
                  </a:cubicBezTo>
                  <a:cubicBezTo>
                    <a:pt x="16664" y="17968"/>
                    <a:pt x="16427" y="18888"/>
                    <a:pt x="16605" y="19777"/>
                  </a:cubicBezTo>
                  <a:cubicBezTo>
                    <a:pt x="16768" y="20666"/>
                    <a:pt x="17109" y="20726"/>
                    <a:pt x="17954" y="21067"/>
                  </a:cubicBezTo>
                  <a:cubicBezTo>
                    <a:pt x="18399" y="21252"/>
                    <a:pt x="18878" y="21341"/>
                    <a:pt x="19359" y="21341"/>
                  </a:cubicBezTo>
                  <a:cubicBezTo>
                    <a:pt x="20604" y="21341"/>
                    <a:pt x="21858" y="20749"/>
                    <a:pt x="22564" y="19733"/>
                  </a:cubicBezTo>
                  <a:cubicBezTo>
                    <a:pt x="22772" y="19466"/>
                    <a:pt x="22905" y="19140"/>
                    <a:pt x="22964" y="18784"/>
                  </a:cubicBezTo>
                  <a:cubicBezTo>
                    <a:pt x="22994" y="18428"/>
                    <a:pt x="22861" y="18087"/>
                    <a:pt x="22594" y="17850"/>
                  </a:cubicBezTo>
                  <a:cubicBezTo>
                    <a:pt x="22349" y="17658"/>
                    <a:pt x="22043" y="17612"/>
                    <a:pt x="21731" y="17612"/>
                  </a:cubicBezTo>
                  <a:cubicBezTo>
                    <a:pt x="21608" y="17612"/>
                    <a:pt x="21485" y="17619"/>
                    <a:pt x="21363" y="17627"/>
                  </a:cubicBezTo>
                  <a:cubicBezTo>
                    <a:pt x="21897" y="17257"/>
                    <a:pt x="22386" y="16812"/>
                    <a:pt x="22801" y="16323"/>
                  </a:cubicBezTo>
                  <a:cubicBezTo>
                    <a:pt x="23187" y="15848"/>
                    <a:pt x="23513" y="15241"/>
                    <a:pt x="23350" y="14648"/>
                  </a:cubicBezTo>
                  <a:cubicBezTo>
                    <a:pt x="23216" y="14233"/>
                    <a:pt x="22875" y="13906"/>
                    <a:pt x="22446" y="13773"/>
                  </a:cubicBezTo>
                  <a:cubicBezTo>
                    <a:pt x="22212" y="13680"/>
                    <a:pt x="21956" y="13627"/>
                    <a:pt x="21701" y="13627"/>
                  </a:cubicBezTo>
                  <a:cubicBezTo>
                    <a:pt x="21551" y="13627"/>
                    <a:pt x="21402" y="13646"/>
                    <a:pt x="21260" y="13684"/>
                  </a:cubicBezTo>
                  <a:cubicBezTo>
                    <a:pt x="21971" y="11697"/>
                    <a:pt x="22698" y="9652"/>
                    <a:pt x="22638" y="7532"/>
                  </a:cubicBezTo>
                  <a:cubicBezTo>
                    <a:pt x="22594" y="5412"/>
                    <a:pt x="21586" y="3173"/>
                    <a:pt x="19658" y="2254"/>
                  </a:cubicBezTo>
                  <a:cubicBezTo>
                    <a:pt x="18724" y="1809"/>
                    <a:pt x="12424" y="90"/>
                    <a:pt x="11401" y="15"/>
                  </a:cubicBezTo>
                  <a:cubicBezTo>
                    <a:pt x="11280" y="5"/>
                    <a:pt x="11159" y="0"/>
                    <a:pt x="11039"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01" name="Google Shape;401;p30"/>
            <p:cNvSpPr/>
            <p:nvPr/>
          </p:nvSpPr>
          <p:spPr>
            <a:xfrm>
              <a:off x="3710900" y="2341811"/>
              <a:ext cx="58002" cy="58177"/>
            </a:xfrm>
            <a:custGeom>
              <a:avLst/>
              <a:gdLst/>
              <a:ahLst/>
              <a:cxnLst/>
              <a:rect l="l" t="t" r="r" b="b"/>
              <a:pathLst>
                <a:path w="4656" h="4670" extrusionOk="0">
                  <a:moveTo>
                    <a:pt x="4630" y="2958"/>
                  </a:moveTo>
                  <a:cubicBezTo>
                    <a:pt x="4639" y="2960"/>
                    <a:pt x="4647" y="2963"/>
                    <a:pt x="4655" y="2965"/>
                  </a:cubicBezTo>
                  <a:cubicBezTo>
                    <a:pt x="4647" y="2963"/>
                    <a:pt x="4639" y="2960"/>
                    <a:pt x="4630" y="2958"/>
                  </a:cubicBezTo>
                  <a:close/>
                  <a:moveTo>
                    <a:pt x="2965" y="0"/>
                  </a:moveTo>
                  <a:cubicBezTo>
                    <a:pt x="2667" y="1081"/>
                    <a:pt x="1693" y="1787"/>
                    <a:pt x="626" y="1787"/>
                  </a:cubicBezTo>
                  <a:cubicBezTo>
                    <a:pt x="420" y="1787"/>
                    <a:pt x="210" y="1760"/>
                    <a:pt x="1" y="1705"/>
                  </a:cubicBezTo>
                  <a:lnTo>
                    <a:pt x="1" y="1705"/>
                  </a:lnTo>
                  <a:cubicBezTo>
                    <a:pt x="1288" y="2045"/>
                    <a:pt x="2044" y="3375"/>
                    <a:pt x="1692" y="4663"/>
                  </a:cubicBezTo>
                  <a:lnTo>
                    <a:pt x="1692" y="4663"/>
                  </a:lnTo>
                  <a:cubicBezTo>
                    <a:pt x="1991" y="3580"/>
                    <a:pt x="2954" y="2877"/>
                    <a:pt x="4011" y="2877"/>
                  </a:cubicBezTo>
                  <a:cubicBezTo>
                    <a:pt x="4215" y="2877"/>
                    <a:pt x="4423" y="2903"/>
                    <a:pt x="4630" y="2958"/>
                  </a:cubicBezTo>
                  <a:lnTo>
                    <a:pt x="4630" y="2958"/>
                  </a:lnTo>
                  <a:cubicBezTo>
                    <a:pt x="3356" y="2606"/>
                    <a:pt x="2612" y="1281"/>
                    <a:pt x="2965" y="0"/>
                  </a:cubicBezTo>
                  <a:close/>
                  <a:moveTo>
                    <a:pt x="1692" y="4663"/>
                  </a:moveTo>
                  <a:cubicBezTo>
                    <a:pt x="1692" y="4665"/>
                    <a:pt x="1691" y="4667"/>
                    <a:pt x="1691" y="4670"/>
                  </a:cubicBezTo>
                  <a:cubicBezTo>
                    <a:pt x="1691" y="4667"/>
                    <a:pt x="1692" y="4665"/>
                    <a:pt x="1692" y="4663"/>
                  </a:cubicBezTo>
                  <a:close/>
                </a:path>
              </a:pathLst>
            </a:custGeom>
            <a:solidFill>
              <a:srgbClr val="F8EBF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02" name="Google Shape;402;p30"/>
            <p:cNvSpPr/>
            <p:nvPr/>
          </p:nvSpPr>
          <p:spPr>
            <a:xfrm>
              <a:off x="3439031" y="2268291"/>
              <a:ext cx="58002" cy="57815"/>
            </a:xfrm>
            <a:custGeom>
              <a:avLst/>
              <a:gdLst/>
              <a:ahLst/>
              <a:cxnLst/>
              <a:rect l="l" t="t" r="r" b="b"/>
              <a:pathLst>
                <a:path w="4656" h="4641" extrusionOk="0">
                  <a:moveTo>
                    <a:pt x="2965" y="1"/>
                  </a:moveTo>
                  <a:cubicBezTo>
                    <a:pt x="2963" y="9"/>
                    <a:pt x="2961" y="17"/>
                    <a:pt x="2958" y="26"/>
                  </a:cubicBezTo>
                  <a:lnTo>
                    <a:pt x="2958" y="26"/>
                  </a:lnTo>
                  <a:cubicBezTo>
                    <a:pt x="2961" y="17"/>
                    <a:pt x="2963" y="9"/>
                    <a:pt x="2965" y="1"/>
                  </a:cubicBezTo>
                  <a:close/>
                  <a:moveTo>
                    <a:pt x="0" y="1691"/>
                  </a:moveTo>
                  <a:cubicBezTo>
                    <a:pt x="9" y="1693"/>
                    <a:pt x="17" y="1695"/>
                    <a:pt x="25" y="1697"/>
                  </a:cubicBezTo>
                  <a:lnTo>
                    <a:pt x="25" y="1697"/>
                  </a:lnTo>
                  <a:cubicBezTo>
                    <a:pt x="17" y="1695"/>
                    <a:pt x="9" y="1693"/>
                    <a:pt x="0" y="1691"/>
                  </a:cubicBezTo>
                  <a:close/>
                  <a:moveTo>
                    <a:pt x="4623" y="2957"/>
                  </a:moveTo>
                  <a:cubicBezTo>
                    <a:pt x="4634" y="2960"/>
                    <a:pt x="4644" y="2963"/>
                    <a:pt x="4655" y="2966"/>
                  </a:cubicBezTo>
                  <a:cubicBezTo>
                    <a:pt x="4644" y="2963"/>
                    <a:pt x="4634" y="2959"/>
                    <a:pt x="4623" y="2957"/>
                  </a:cubicBezTo>
                  <a:close/>
                  <a:moveTo>
                    <a:pt x="2958" y="26"/>
                  </a:moveTo>
                  <a:lnTo>
                    <a:pt x="2958" y="26"/>
                  </a:lnTo>
                  <a:cubicBezTo>
                    <a:pt x="2665" y="1076"/>
                    <a:pt x="1696" y="1778"/>
                    <a:pt x="639" y="1778"/>
                  </a:cubicBezTo>
                  <a:cubicBezTo>
                    <a:pt x="437" y="1778"/>
                    <a:pt x="231" y="1752"/>
                    <a:pt x="25" y="1697"/>
                  </a:cubicBezTo>
                  <a:lnTo>
                    <a:pt x="25" y="1697"/>
                  </a:lnTo>
                  <a:cubicBezTo>
                    <a:pt x="1298" y="2048"/>
                    <a:pt x="2041" y="3369"/>
                    <a:pt x="1692" y="4634"/>
                  </a:cubicBezTo>
                  <a:lnTo>
                    <a:pt x="1692" y="4634"/>
                  </a:lnTo>
                  <a:cubicBezTo>
                    <a:pt x="1989" y="3570"/>
                    <a:pt x="2952" y="2871"/>
                    <a:pt x="3996" y="2871"/>
                  </a:cubicBezTo>
                  <a:cubicBezTo>
                    <a:pt x="4204" y="2871"/>
                    <a:pt x="4414" y="2899"/>
                    <a:pt x="4623" y="2957"/>
                  </a:cubicBezTo>
                  <a:lnTo>
                    <a:pt x="4623" y="2957"/>
                  </a:lnTo>
                  <a:cubicBezTo>
                    <a:pt x="3361" y="2590"/>
                    <a:pt x="2622" y="1282"/>
                    <a:pt x="2958" y="26"/>
                  </a:cubicBezTo>
                  <a:close/>
                  <a:moveTo>
                    <a:pt x="1692" y="4634"/>
                  </a:moveTo>
                  <a:lnTo>
                    <a:pt x="1692" y="4634"/>
                  </a:lnTo>
                  <a:cubicBezTo>
                    <a:pt x="1691" y="4636"/>
                    <a:pt x="1691" y="4639"/>
                    <a:pt x="1690" y="4641"/>
                  </a:cubicBezTo>
                  <a:cubicBezTo>
                    <a:pt x="1691" y="4639"/>
                    <a:pt x="1692" y="4636"/>
                    <a:pt x="1692" y="4634"/>
                  </a:cubicBezTo>
                  <a:close/>
                </a:path>
              </a:pathLst>
            </a:custGeom>
            <a:solidFill>
              <a:srgbClr val="F8EBF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03" name="Google Shape;403;p30"/>
            <p:cNvSpPr/>
            <p:nvPr/>
          </p:nvSpPr>
          <p:spPr>
            <a:xfrm>
              <a:off x="3498682" y="2585981"/>
              <a:ext cx="58189" cy="58189"/>
            </a:xfrm>
            <a:custGeom>
              <a:avLst/>
              <a:gdLst/>
              <a:ahLst/>
              <a:cxnLst/>
              <a:rect l="l" t="t" r="r" b="b"/>
              <a:pathLst>
                <a:path w="4671" h="4671" extrusionOk="0">
                  <a:moveTo>
                    <a:pt x="2966" y="0"/>
                  </a:moveTo>
                  <a:cubicBezTo>
                    <a:pt x="2963" y="9"/>
                    <a:pt x="2961" y="17"/>
                    <a:pt x="2959" y="26"/>
                  </a:cubicBezTo>
                  <a:lnTo>
                    <a:pt x="2959" y="26"/>
                  </a:lnTo>
                  <a:cubicBezTo>
                    <a:pt x="2961" y="17"/>
                    <a:pt x="2963" y="9"/>
                    <a:pt x="2966" y="0"/>
                  </a:cubicBezTo>
                  <a:close/>
                  <a:moveTo>
                    <a:pt x="1" y="1705"/>
                  </a:moveTo>
                  <a:cubicBezTo>
                    <a:pt x="9" y="1708"/>
                    <a:pt x="17" y="1710"/>
                    <a:pt x="26" y="1712"/>
                  </a:cubicBezTo>
                  <a:lnTo>
                    <a:pt x="26" y="1712"/>
                  </a:lnTo>
                  <a:cubicBezTo>
                    <a:pt x="17" y="1710"/>
                    <a:pt x="9" y="1707"/>
                    <a:pt x="1" y="1705"/>
                  </a:cubicBezTo>
                  <a:close/>
                  <a:moveTo>
                    <a:pt x="4645" y="2959"/>
                  </a:moveTo>
                  <a:cubicBezTo>
                    <a:pt x="4654" y="2961"/>
                    <a:pt x="4662" y="2963"/>
                    <a:pt x="4671" y="2965"/>
                  </a:cubicBezTo>
                  <a:cubicBezTo>
                    <a:pt x="4662" y="2963"/>
                    <a:pt x="4654" y="2961"/>
                    <a:pt x="4645" y="2959"/>
                  </a:cubicBezTo>
                  <a:close/>
                  <a:moveTo>
                    <a:pt x="2959" y="26"/>
                  </a:moveTo>
                  <a:cubicBezTo>
                    <a:pt x="2666" y="1088"/>
                    <a:pt x="1696" y="1792"/>
                    <a:pt x="639" y="1792"/>
                  </a:cubicBezTo>
                  <a:cubicBezTo>
                    <a:pt x="436" y="1792"/>
                    <a:pt x="231" y="1766"/>
                    <a:pt x="26" y="1712"/>
                  </a:cubicBezTo>
                  <a:lnTo>
                    <a:pt x="26" y="1712"/>
                  </a:lnTo>
                  <a:cubicBezTo>
                    <a:pt x="1300" y="2064"/>
                    <a:pt x="2044" y="3389"/>
                    <a:pt x="1706" y="4670"/>
                  </a:cubicBezTo>
                  <a:cubicBezTo>
                    <a:pt x="1990" y="3594"/>
                    <a:pt x="2967" y="2879"/>
                    <a:pt x="4032" y="2879"/>
                  </a:cubicBezTo>
                  <a:cubicBezTo>
                    <a:pt x="4235" y="2879"/>
                    <a:pt x="4440" y="2904"/>
                    <a:pt x="4645" y="2959"/>
                  </a:cubicBezTo>
                  <a:lnTo>
                    <a:pt x="4645" y="2959"/>
                  </a:lnTo>
                  <a:cubicBezTo>
                    <a:pt x="3379" y="2609"/>
                    <a:pt x="2622" y="1299"/>
                    <a:pt x="2959" y="26"/>
                  </a:cubicBezTo>
                  <a:close/>
                </a:path>
              </a:pathLst>
            </a:custGeom>
            <a:solidFill>
              <a:srgbClr val="F8EBF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1"/>
          <p:cNvSpPr/>
          <p:nvPr/>
        </p:nvSpPr>
        <p:spPr>
          <a:xfrm>
            <a:off x="534457" y="1890706"/>
            <a:ext cx="1242955" cy="1205060"/>
          </a:xfrm>
          <a:custGeom>
            <a:avLst/>
            <a:gdLst/>
            <a:ahLst/>
            <a:cxnLst/>
            <a:rect l="l" t="t" r="r" b="b"/>
            <a:pathLst>
              <a:path w="9676" h="9381" extrusionOk="0">
                <a:moveTo>
                  <a:pt x="1656" y="732"/>
                </a:moveTo>
                <a:cubicBezTo>
                  <a:pt x="1943" y="732"/>
                  <a:pt x="2174" y="964"/>
                  <a:pt x="2174" y="1251"/>
                </a:cubicBezTo>
                <a:cubicBezTo>
                  <a:pt x="2174" y="1565"/>
                  <a:pt x="1916" y="1772"/>
                  <a:pt x="1648" y="1772"/>
                </a:cubicBezTo>
                <a:cubicBezTo>
                  <a:pt x="1521" y="1772"/>
                  <a:pt x="1391" y="1725"/>
                  <a:pt x="1286" y="1620"/>
                </a:cubicBezTo>
                <a:cubicBezTo>
                  <a:pt x="961" y="1289"/>
                  <a:pt x="1192" y="732"/>
                  <a:pt x="1656" y="732"/>
                </a:cubicBezTo>
                <a:close/>
                <a:moveTo>
                  <a:pt x="2186" y="0"/>
                </a:moveTo>
                <a:cubicBezTo>
                  <a:pt x="1660" y="0"/>
                  <a:pt x="1071" y="605"/>
                  <a:pt x="1071" y="605"/>
                </a:cubicBezTo>
                <a:cubicBezTo>
                  <a:pt x="1071" y="605"/>
                  <a:pt x="1" y="1510"/>
                  <a:pt x="530" y="2111"/>
                </a:cubicBezTo>
                <a:cubicBezTo>
                  <a:pt x="720" y="2327"/>
                  <a:pt x="947" y="2384"/>
                  <a:pt x="1177" y="2384"/>
                </a:cubicBezTo>
                <a:cubicBezTo>
                  <a:pt x="1431" y="2384"/>
                  <a:pt x="1688" y="2315"/>
                  <a:pt x="1901" y="2315"/>
                </a:cubicBezTo>
                <a:cubicBezTo>
                  <a:pt x="2032" y="2315"/>
                  <a:pt x="2147" y="2341"/>
                  <a:pt x="2235" y="2426"/>
                </a:cubicBezTo>
                <a:cubicBezTo>
                  <a:pt x="2539" y="2724"/>
                  <a:pt x="3559" y="3838"/>
                  <a:pt x="3874" y="4186"/>
                </a:cubicBezTo>
                <a:lnTo>
                  <a:pt x="2588" y="5383"/>
                </a:lnTo>
                <a:cubicBezTo>
                  <a:pt x="2130" y="5808"/>
                  <a:pt x="2108" y="6519"/>
                  <a:pt x="2533" y="6972"/>
                </a:cubicBezTo>
                <a:lnTo>
                  <a:pt x="4690" y="9289"/>
                </a:lnTo>
                <a:cubicBezTo>
                  <a:pt x="4748" y="9350"/>
                  <a:pt x="4824" y="9380"/>
                  <a:pt x="4900" y="9380"/>
                </a:cubicBezTo>
                <a:cubicBezTo>
                  <a:pt x="4969" y="9380"/>
                  <a:pt x="5038" y="9355"/>
                  <a:pt x="5093" y="9305"/>
                </a:cubicBezTo>
                <a:cubicBezTo>
                  <a:pt x="5209" y="9195"/>
                  <a:pt x="5214" y="9013"/>
                  <a:pt x="5109" y="8897"/>
                </a:cubicBezTo>
                <a:lnTo>
                  <a:pt x="2947" y="6580"/>
                </a:lnTo>
                <a:lnTo>
                  <a:pt x="3261" y="6293"/>
                </a:lnTo>
                <a:lnTo>
                  <a:pt x="5418" y="8610"/>
                </a:lnTo>
                <a:cubicBezTo>
                  <a:pt x="5480" y="8672"/>
                  <a:pt x="5550" y="8698"/>
                  <a:pt x="5617" y="8698"/>
                </a:cubicBezTo>
                <a:cubicBezTo>
                  <a:pt x="5831" y="8698"/>
                  <a:pt x="6018" y="8433"/>
                  <a:pt x="5838" y="8219"/>
                </a:cubicBezTo>
                <a:lnTo>
                  <a:pt x="3675" y="5901"/>
                </a:lnTo>
                <a:lnTo>
                  <a:pt x="3984" y="5615"/>
                </a:lnTo>
                <a:lnTo>
                  <a:pt x="6147" y="7932"/>
                </a:lnTo>
                <a:cubicBezTo>
                  <a:pt x="6211" y="8007"/>
                  <a:pt x="6286" y="8038"/>
                  <a:pt x="6359" y="8038"/>
                </a:cubicBezTo>
                <a:cubicBezTo>
                  <a:pt x="6580" y="8038"/>
                  <a:pt x="6777" y="7752"/>
                  <a:pt x="6566" y="7540"/>
                </a:cubicBezTo>
                <a:lnTo>
                  <a:pt x="4403" y="5223"/>
                </a:lnTo>
                <a:lnTo>
                  <a:pt x="4712" y="4936"/>
                </a:lnTo>
                <a:lnTo>
                  <a:pt x="6875" y="7253"/>
                </a:lnTo>
                <a:cubicBezTo>
                  <a:pt x="6937" y="7318"/>
                  <a:pt x="7009" y="7346"/>
                  <a:pt x="7078" y="7346"/>
                </a:cubicBezTo>
                <a:cubicBezTo>
                  <a:pt x="7295" y="7346"/>
                  <a:pt x="7487" y="7075"/>
                  <a:pt x="7294" y="6861"/>
                </a:cubicBezTo>
                <a:lnTo>
                  <a:pt x="5132" y="4544"/>
                </a:lnTo>
                <a:lnTo>
                  <a:pt x="5440" y="4257"/>
                </a:lnTo>
                <a:lnTo>
                  <a:pt x="7603" y="6575"/>
                </a:lnTo>
                <a:cubicBezTo>
                  <a:pt x="7665" y="6635"/>
                  <a:pt x="7734" y="6660"/>
                  <a:pt x="7801" y="6660"/>
                </a:cubicBezTo>
                <a:cubicBezTo>
                  <a:pt x="8015" y="6660"/>
                  <a:pt x="8203" y="6397"/>
                  <a:pt x="8022" y="6183"/>
                </a:cubicBezTo>
                <a:lnTo>
                  <a:pt x="5860" y="3866"/>
                </a:lnTo>
                <a:lnTo>
                  <a:pt x="6169" y="3579"/>
                </a:lnTo>
                <a:lnTo>
                  <a:pt x="8331" y="5896"/>
                </a:lnTo>
                <a:cubicBezTo>
                  <a:pt x="8394" y="5963"/>
                  <a:pt x="8466" y="5991"/>
                  <a:pt x="8535" y="5991"/>
                </a:cubicBezTo>
                <a:cubicBezTo>
                  <a:pt x="8752" y="5991"/>
                  <a:pt x="8943" y="5717"/>
                  <a:pt x="8751" y="5504"/>
                </a:cubicBezTo>
                <a:lnTo>
                  <a:pt x="6588" y="3187"/>
                </a:lnTo>
                <a:lnTo>
                  <a:pt x="6897" y="2900"/>
                </a:lnTo>
                <a:lnTo>
                  <a:pt x="9060" y="5217"/>
                </a:lnTo>
                <a:cubicBezTo>
                  <a:pt x="9122" y="5284"/>
                  <a:pt x="9195" y="5312"/>
                  <a:pt x="9264" y="5312"/>
                </a:cubicBezTo>
                <a:cubicBezTo>
                  <a:pt x="9482" y="5312"/>
                  <a:pt x="9675" y="5039"/>
                  <a:pt x="9479" y="4826"/>
                </a:cubicBezTo>
                <a:lnTo>
                  <a:pt x="7316" y="2509"/>
                </a:lnTo>
                <a:cubicBezTo>
                  <a:pt x="7094" y="2272"/>
                  <a:pt x="6794" y="2151"/>
                  <a:pt x="6494" y="2151"/>
                </a:cubicBezTo>
                <a:cubicBezTo>
                  <a:pt x="6222" y="2151"/>
                  <a:pt x="5948" y="2251"/>
                  <a:pt x="5733" y="2453"/>
                </a:cubicBezTo>
                <a:lnTo>
                  <a:pt x="4442" y="3656"/>
                </a:lnTo>
                <a:cubicBezTo>
                  <a:pt x="4122" y="3320"/>
                  <a:pt x="3079" y="2222"/>
                  <a:pt x="2803" y="1902"/>
                </a:cubicBezTo>
                <a:cubicBezTo>
                  <a:pt x="2478" y="1516"/>
                  <a:pt x="3167" y="749"/>
                  <a:pt x="2605" y="175"/>
                </a:cubicBezTo>
                <a:cubicBezTo>
                  <a:pt x="2480" y="49"/>
                  <a:pt x="2335" y="0"/>
                  <a:pt x="2186" y="0"/>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09" name="Google Shape;409;p31"/>
          <p:cNvSpPr/>
          <p:nvPr/>
        </p:nvSpPr>
        <p:spPr>
          <a:xfrm>
            <a:off x="2819246" y="1687286"/>
            <a:ext cx="1558040" cy="530791"/>
          </a:xfrm>
          <a:custGeom>
            <a:avLst/>
            <a:gdLst/>
            <a:ahLst/>
            <a:cxnLst/>
            <a:rect l="l" t="t" r="r" b="b"/>
            <a:pathLst>
              <a:path w="14113" h="4808" extrusionOk="0">
                <a:moveTo>
                  <a:pt x="8918" y="1"/>
                </a:moveTo>
                <a:cubicBezTo>
                  <a:pt x="7502" y="1"/>
                  <a:pt x="6118" y="1022"/>
                  <a:pt x="5749" y="2402"/>
                </a:cubicBezTo>
                <a:cubicBezTo>
                  <a:pt x="5370" y="2019"/>
                  <a:pt x="4893" y="1843"/>
                  <a:pt x="4423" y="1843"/>
                </a:cubicBezTo>
                <a:cubicBezTo>
                  <a:pt x="3597" y="1843"/>
                  <a:pt x="2793" y="2386"/>
                  <a:pt x="2582" y="3307"/>
                </a:cubicBezTo>
                <a:cubicBezTo>
                  <a:pt x="2365" y="3109"/>
                  <a:pt x="2080" y="3021"/>
                  <a:pt x="1786" y="3021"/>
                </a:cubicBezTo>
                <a:cubicBezTo>
                  <a:pt x="1439" y="3021"/>
                  <a:pt x="1080" y="3144"/>
                  <a:pt x="806" y="3356"/>
                </a:cubicBezTo>
                <a:cubicBezTo>
                  <a:pt x="298" y="3753"/>
                  <a:pt x="171" y="4184"/>
                  <a:pt x="0" y="4807"/>
                </a:cubicBezTo>
                <a:lnTo>
                  <a:pt x="14112" y="4807"/>
                </a:lnTo>
                <a:cubicBezTo>
                  <a:pt x="14041" y="4255"/>
                  <a:pt x="14046" y="3764"/>
                  <a:pt x="13643" y="3384"/>
                </a:cubicBezTo>
                <a:cubicBezTo>
                  <a:pt x="13385" y="3132"/>
                  <a:pt x="13020" y="2977"/>
                  <a:pt x="12665" y="2977"/>
                </a:cubicBezTo>
                <a:cubicBezTo>
                  <a:pt x="12475" y="2977"/>
                  <a:pt x="12288" y="3021"/>
                  <a:pt x="12121" y="3119"/>
                </a:cubicBezTo>
                <a:cubicBezTo>
                  <a:pt x="12066" y="1580"/>
                  <a:pt x="10769" y="189"/>
                  <a:pt x="9241" y="18"/>
                </a:cubicBezTo>
                <a:cubicBezTo>
                  <a:pt x="9134" y="6"/>
                  <a:pt x="9026" y="1"/>
                  <a:pt x="8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10" name="Google Shape;410;p31"/>
          <p:cNvSpPr/>
          <p:nvPr/>
        </p:nvSpPr>
        <p:spPr>
          <a:xfrm rot="10800000" flipH="1">
            <a:off x="4560751" y="3099633"/>
            <a:ext cx="4606744" cy="2039268"/>
          </a:xfrm>
          <a:custGeom>
            <a:avLst/>
            <a:gdLst/>
            <a:ahLst/>
            <a:cxnLst/>
            <a:rect l="l" t="t" r="r" b="b"/>
            <a:pathLst>
              <a:path w="39849" h="20992" extrusionOk="0">
                <a:moveTo>
                  <a:pt x="0" y="1"/>
                </a:moveTo>
                <a:cubicBezTo>
                  <a:pt x="475" y="1805"/>
                  <a:pt x="1192" y="3465"/>
                  <a:pt x="2257" y="4839"/>
                </a:cubicBezTo>
                <a:cubicBezTo>
                  <a:pt x="3790" y="6803"/>
                  <a:pt x="5953" y="7962"/>
                  <a:pt x="8132" y="7978"/>
                </a:cubicBezTo>
                <a:cubicBezTo>
                  <a:pt x="8146" y="7978"/>
                  <a:pt x="8159" y="7978"/>
                  <a:pt x="8173" y="7978"/>
                </a:cubicBezTo>
                <a:cubicBezTo>
                  <a:pt x="9319" y="7978"/>
                  <a:pt x="10497" y="7694"/>
                  <a:pt x="11632" y="7694"/>
                </a:cubicBezTo>
                <a:cubicBezTo>
                  <a:pt x="12326" y="7694"/>
                  <a:pt x="13004" y="7801"/>
                  <a:pt x="13649" y="8144"/>
                </a:cubicBezTo>
                <a:cubicBezTo>
                  <a:pt x="15845" y="9302"/>
                  <a:pt x="16667" y="12585"/>
                  <a:pt x="17974" y="15090"/>
                </a:cubicBezTo>
                <a:cubicBezTo>
                  <a:pt x="19892" y="18752"/>
                  <a:pt x="23353" y="20991"/>
                  <a:pt x="26814" y="20991"/>
                </a:cubicBezTo>
                <a:cubicBezTo>
                  <a:pt x="27425" y="20991"/>
                  <a:pt x="28036" y="20922"/>
                  <a:pt x="28638" y="20778"/>
                </a:cubicBezTo>
                <a:cubicBezTo>
                  <a:pt x="30785" y="20265"/>
                  <a:pt x="32749" y="18918"/>
                  <a:pt x="34856" y="18179"/>
                </a:cubicBezTo>
                <a:cubicBezTo>
                  <a:pt x="36086" y="17742"/>
                  <a:pt x="37377" y="17524"/>
                  <a:pt x="38676" y="17524"/>
                </a:cubicBezTo>
                <a:cubicBezTo>
                  <a:pt x="39067" y="17524"/>
                  <a:pt x="39458" y="17544"/>
                  <a:pt x="39849" y="17583"/>
                </a:cubicBezTo>
                <a:lnTo>
                  <a:pt x="398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11" name="Google Shape;411;p31"/>
          <p:cNvSpPr txBox="1">
            <a:spLocks noGrp="1"/>
          </p:cNvSpPr>
          <p:nvPr>
            <p:ph type="title"/>
          </p:nvPr>
        </p:nvSpPr>
        <p:spPr>
          <a:xfrm>
            <a:off x="5219850" y="1465150"/>
            <a:ext cx="3132600" cy="12051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درباره ما</a:t>
            </a:r>
            <a:endParaRPr dirty="0">
              <a:cs typeface="B Nazanin" panose="00000400000000000000" pitchFamily="2" charset="-78"/>
            </a:endParaRPr>
          </a:p>
        </p:txBody>
      </p:sp>
      <p:sp>
        <p:nvSpPr>
          <p:cNvPr id="412" name="Google Shape;412;p31"/>
          <p:cNvSpPr txBox="1">
            <a:spLocks noGrp="1"/>
          </p:cNvSpPr>
          <p:nvPr>
            <p:ph type="title" idx="2"/>
          </p:nvPr>
        </p:nvSpPr>
        <p:spPr>
          <a:xfrm>
            <a:off x="6241200" y="552595"/>
            <a:ext cx="1089900" cy="102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cs typeface="B Nazanin" panose="00000400000000000000" pitchFamily="2" charset="-78"/>
              </a:rPr>
              <a:t>01</a:t>
            </a:r>
            <a:endParaRPr>
              <a:cs typeface="B Nazanin" panose="00000400000000000000" pitchFamily="2" charset="-78"/>
            </a:endParaRPr>
          </a:p>
        </p:txBody>
      </p:sp>
      <p:sp>
        <p:nvSpPr>
          <p:cNvPr id="413" name="Google Shape;413;p31"/>
          <p:cNvSpPr/>
          <p:nvPr/>
        </p:nvSpPr>
        <p:spPr>
          <a:xfrm>
            <a:off x="4817720" y="4275112"/>
            <a:ext cx="427507" cy="427507"/>
          </a:xfrm>
          <a:custGeom>
            <a:avLst/>
            <a:gdLst/>
            <a:ahLst/>
            <a:cxnLst/>
            <a:rect l="l" t="t" r="r" b="b"/>
            <a:pathLst>
              <a:path w="3328" h="3328" extrusionOk="0">
                <a:moveTo>
                  <a:pt x="1667" y="1"/>
                </a:moveTo>
                <a:cubicBezTo>
                  <a:pt x="1667" y="922"/>
                  <a:pt x="922" y="1667"/>
                  <a:pt x="1" y="1667"/>
                </a:cubicBezTo>
                <a:cubicBezTo>
                  <a:pt x="922" y="1667"/>
                  <a:pt x="1667" y="2412"/>
                  <a:pt x="1667" y="3328"/>
                </a:cubicBezTo>
                <a:cubicBezTo>
                  <a:pt x="1667" y="2412"/>
                  <a:pt x="2412" y="1667"/>
                  <a:pt x="3328" y="1667"/>
                </a:cubicBezTo>
                <a:cubicBezTo>
                  <a:pt x="2412" y="1667"/>
                  <a:pt x="1667" y="922"/>
                  <a:pt x="1667"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14" name="Google Shape;414;p31"/>
          <p:cNvSpPr/>
          <p:nvPr/>
        </p:nvSpPr>
        <p:spPr>
          <a:xfrm>
            <a:off x="723674" y="4427589"/>
            <a:ext cx="427507" cy="427378"/>
          </a:xfrm>
          <a:custGeom>
            <a:avLst/>
            <a:gdLst/>
            <a:ahLst/>
            <a:cxnLst/>
            <a:rect l="l" t="t" r="r" b="b"/>
            <a:pathLst>
              <a:path w="3328" h="3327" extrusionOk="0">
                <a:moveTo>
                  <a:pt x="1661" y="0"/>
                </a:moveTo>
                <a:cubicBezTo>
                  <a:pt x="1661" y="916"/>
                  <a:pt x="917" y="1661"/>
                  <a:pt x="1" y="1661"/>
                </a:cubicBezTo>
                <a:cubicBezTo>
                  <a:pt x="917" y="1661"/>
                  <a:pt x="1661" y="2405"/>
                  <a:pt x="1661" y="3327"/>
                </a:cubicBezTo>
                <a:cubicBezTo>
                  <a:pt x="1661" y="2405"/>
                  <a:pt x="2406" y="1661"/>
                  <a:pt x="3327" y="1661"/>
                </a:cubicBezTo>
                <a:cubicBezTo>
                  <a:pt x="2406" y="1661"/>
                  <a:pt x="1661" y="916"/>
                  <a:pt x="1661" y="0"/>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15" name="Google Shape;415;p31"/>
          <p:cNvSpPr/>
          <p:nvPr/>
        </p:nvSpPr>
        <p:spPr>
          <a:xfrm>
            <a:off x="3544804" y="1426172"/>
            <a:ext cx="427507" cy="427378"/>
          </a:xfrm>
          <a:custGeom>
            <a:avLst/>
            <a:gdLst/>
            <a:ahLst/>
            <a:cxnLst/>
            <a:rect l="l" t="t" r="r" b="b"/>
            <a:pathLst>
              <a:path w="3328" h="3327" extrusionOk="0">
                <a:moveTo>
                  <a:pt x="10" y="1666"/>
                </a:moveTo>
                <a:cubicBezTo>
                  <a:pt x="7" y="1666"/>
                  <a:pt x="4" y="1666"/>
                  <a:pt x="0" y="1666"/>
                </a:cubicBezTo>
                <a:cubicBezTo>
                  <a:pt x="4" y="1666"/>
                  <a:pt x="7" y="1666"/>
                  <a:pt x="11" y="1666"/>
                </a:cubicBezTo>
                <a:close/>
                <a:moveTo>
                  <a:pt x="3317" y="1666"/>
                </a:moveTo>
                <a:cubicBezTo>
                  <a:pt x="3320" y="1666"/>
                  <a:pt x="3324" y="1666"/>
                  <a:pt x="3327" y="1666"/>
                </a:cubicBezTo>
                <a:cubicBezTo>
                  <a:pt x="3324" y="1666"/>
                  <a:pt x="3320" y="1666"/>
                  <a:pt x="3317" y="1666"/>
                </a:cubicBezTo>
                <a:close/>
                <a:moveTo>
                  <a:pt x="1661" y="0"/>
                </a:moveTo>
                <a:cubicBezTo>
                  <a:pt x="1661" y="912"/>
                  <a:pt x="922" y="1661"/>
                  <a:pt x="11" y="1666"/>
                </a:cubicBezTo>
                <a:lnTo>
                  <a:pt x="10" y="1666"/>
                </a:lnTo>
                <a:cubicBezTo>
                  <a:pt x="922" y="1666"/>
                  <a:pt x="1661" y="2414"/>
                  <a:pt x="1661" y="3327"/>
                </a:cubicBezTo>
                <a:cubicBezTo>
                  <a:pt x="1661" y="2414"/>
                  <a:pt x="2400" y="1666"/>
                  <a:pt x="3317" y="1666"/>
                </a:cubicBezTo>
                <a:lnTo>
                  <a:pt x="3317" y="1666"/>
                </a:lnTo>
                <a:cubicBezTo>
                  <a:pt x="2400" y="1661"/>
                  <a:pt x="1661" y="912"/>
                  <a:pt x="1661" y="0"/>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16" name="Google Shape;416;p31"/>
          <p:cNvSpPr/>
          <p:nvPr/>
        </p:nvSpPr>
        <p:spPr>
          <a:xfrm>
            <a:off x="2543445" y="535003"/>
            <a:ext cx="275798" cy="262439"/>
          </a:xfrm>
          <a:custGeom>
            <a:avLst/>
            <a:gdLst/>
            <a:ahLst/>
            <a:cxnLst/>
            <a:rect l="l" t="t" r="r" b="b"/>
            <a:pathLst>
              <a:path w="2147" h="2043" extrusionOk="0">
                <a:moveTo>
                  <a:pt x="1076" y="1"/>
                </a:moveTo>
                <a:lnTo>
                  <a:pt x="740" y="674"/>
                </a:lnTo>
                <a:lnTo>
                  <a:pt x="0" y="784"/>
                </a:lnTo>
                <a:lnTo>
                  <a:pt x="535" y="1303"/>
                </a:lnTo>
                <a:lnTo>
                  <a:pt x="409" y="2042"/>
                </a:lnTo>
                <a:lnTo>
                  <a:pt x="1076" y="1695"/>
                </a:lnTo>
                <a:lnTo>
                  <a:pt x="1738" y="2042"/>
                </a:lnTo>
                <a:lnTo>
                  <a:pt x="1611" y="1303"/>
                </a:lnTo>
                <a:lnTo>
                  <a:pt x="2146" y="784"/>
                </a:lnTo>
                <a:lnTo>
                  <a:pt x="1407" y="674"/>
                </a:lnTo>
                <a:lnTo>
                  <a:pt x="1076" y="1"/>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17" name="Google Shape;417;p31"/>
          <p:cNvSpPr/>
          <p:nvPr/>
        </p:nvSpPr>
        <p:spPr>
          <a:xfrm>
            <a:off x="528163" y="3915819"/>
            <a:ext cx="275798" cy="262439"/>
          </a:xfrm>
          <a:custGeom>
            <a:avLst/>
            <a:gdLst/>
            <a:ahLst/>
            <a:cxnLst/>
            <a:rect l="l" t="t" r="r" b="b"/>
            <a:pathLst>
              <a:path w="2147" h="2043" extrusionOk="0">
                <a:moveTo>
                  <a:pt x="1070" y="1"/>
                </a:moveTo>
                <a:lnTo>
                  <a:pt x="739" y="674"/>
                </a:lnTo>
                <a:lnTo>
                  <a:pt x="0" y="779"/>
                </a:lnTo>
                <a:lnTo>
                  <a:pt x="535" y="1303"/>
                </a:lnTo>
                <a:lnTo>
                  <a:pt x="408" y="2042"/>
                </a:lnTo>
                <a:lnTo>
                  <a:pt x="1070" y="1694"/>
                </a:lnTo>
                <a:lnTo>
                  <a:pt x="1732" y="2042"/>
                </a:lnTo>
                <a:lnTo>
                  <a:pt x="1606" y="1303"/>
                </a:lnTo>
                <a:lnTo>
                  <a:pt x="2146" y="779"/>
                </a:lnTo>
                <a:lnTo>
                  <a:pt x="1401" y="674"/>
                </a:lnTo>
                <a:lnTo>
                  <a:pt x="1070" y="1"/>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18" name="Google Shape;418;p31"/>
          <p:cNvSpPr/>
          <p:nvPr/>
        </p:nvSpPr>
        <p:spPr>
          <a:xfrm>
            <a:off x="7778020" y="2951640"/>
            <a:ext cx="275798" cy="262439"/>
          </a:xfrm>
          <a:custGeom>
            <a:avLst/>
            <a:gdLst/>
            <a:ahLst/>
            <a:cxnLst/>
            <a:rect l="l" t="t" r="r" b="b"/>
            <a:pathLst>
              <a:path w="2147" h="2043" extrusionOk="0">
                <a:moveTo>
                  <a:pt x="1076" y="1"/>
                </a:moveTo>
                <a:lnTo>
                  <a:pt x="740" y="674"/>
                </a:lnTo>
                <a:lnTo>
                  <a:pt x="0" y="784"/>
                </a:lnTo>
                <a:lnTo>
                  <a:pt x="535" y="1303"/>
                </a:lnTo>
                <a:lnTo>
                  <a:pt x="409" y="2042"/>
                </a:lnTo>
                <a:lnTo>
                  <a:pt x="1076" y="1695"/>
                </a:lnTo>
                <a:lnTo>
                  <a:pt x="1738" y="2042"/>
                </a:lnTo>
                <a:lnTo>
                  <a:pt x="1611" y="1303"/>
                </a:lnTo>
                <a:lnTo>
                  <a:pt x="2146" y="784"/>
                </a:lnTo>
                <a:lnTo>
                  <a:pt x="1407" y="674"/>
                </a:lnTo>
                <a:lnTo>
                  <a:pt x="1076" y="1"/>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19" name="Google Shape;419;p31"/>
          <p:cNvSpPr/>
          <p:nvPr/>
        </p:nvSpPr>
        <p:spPr>
          <a:xfrm>
            <a:off x="469141" y="1047277"/>
            <a:ext cx="1165786" cy="460574"/>
          </a:xfrm>
          <a:custGeom>
            <a:avLst/>
            <a:gdLst/>
            <a:ahLst/>
            <a:cxnLst/>
            <a:rect l="l" t="t" r="r" b="b"/>
            <a:pathLst>
              <a:path w="10560" h="4172" extrusionOk="0">
                <a:moveTo>
                  <a:pt x="5394" y="0"/>
                </a:moveTo>
                <a:cubicBezTo>
                  <a:pt x="4726" y="0"/>
                  <a:pt x="4061" y="233"/>
                  <a:pt x="3581" y="696"/>
                </a:cubicBezTo>
                <a:cubicBezTo>
                  <a:pt x="3018" y="1242"/>
                  <a:pt x="2753" y="2020"/>
                  <a:pt x="2511" y="2765"/>
                </a:cubicBezTo>
                <a:cubicBezTo>
                  <a:pt x="2324" y="2539"/>
                  <a:pt x="2046" y="2438"/>
                  <a:pt x="1755" y="2438"/>
                </a:cubicBezTo>
                <a:cubicBezTo>
                  <a:pt x="1436" y="2438"/>
                  <a:pt x="1101" y="2560"/>
                  <a:pt x="856" y="2770"/>
                </a:cubicBezTo>
                <a:cubicBezTo>
                  <a:pt x="392" y="3168"/>
                  <a:pt x="177" y="3587"/>
                  <a:pt x="0" y="4172"/>
                </a:cubicBezTo>
                <a:lnTo>
                  <a:pt x="10516" y="4172"/>
                </a:lnTo>
                <a:cubicBezTo>
                  <a:pt x="10560" y="3675"/>
                  <a:pt x="10234" y="2892"/>
                  <a:pt x="9793" y="2655"/>
                </a:cubicBezTo>
                <a:cubicBezTo>
                  <a:pt x="9597" y="2553"/>
                  <a:pt x="9385" y="2503"/>
                  <a:pt x="9174" y="2503"/>
                </a:cubicBezTo>
                <a:cubicBezTo>
                  <a:pt x="8890" y="2503"/>
                  <a:pt x="8609" y="2593"/>
                  <a:pt x="8375" y="2770"/>
                </a:cubicBezTo>
                <a:cubicBezTo>
                  <a:pt x="8215" y="1711"/>
                  <a:pt x="7542" y="718"/>
                  <a:pt x="6577" y="260"/>
                </a:cubicBezTo>
                <a:cubicBezTo>
                  <a:pt x="6209" y="87"/>
                  <a:pt x="5801" y="0"/>
                  <a:pt x="5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420" name="Google Shape;420;p31"/>
          <p:cNvGrpSpPr/>
          <p:nvPr/>
        </p:nvGrpSpPr>
        <p:grpSpPr>
          <a:xfrm>
            <a:off x="416931" y="1676683"/>
            <a:ext cx="4101998" cy="3466866"/>
            <a:chOff x="416931" y="1676683"/>
            <a:chExt cx="4101998" cy="3466866"/>
          </a:xfrm>
        </p:grpSpPr>
        <p:sp>
          <p:nvSpPr>
            <p:cNvPr id="421" name="Google Shape;421;p31"/>
            <p:cNvSpPr/>
            <p:nvPr/>
          </p:nvSpPr>
          <p:spPr>
            <a:xfrm>
              <a:off x="416931" y="1676683"/>
              <a:ext cx="4101998" cy="2904860"/>
            </a:xfrm>
            <a:custGeom>
              <a:avLst/>
              <a:gdLst/>
              <a:ahLst/>
              <a:cxnLst/>
              <a:rect l="l" t="t" r="r" b="b"/>
              <a:pathLst>
                <a:path w="37157" h="26313" extrusionOk="0">
                  <a:moveTo>
                    <a:pt x="18581" y="1"/>
                  </a:moveTo>
                  <a:cubicBezTo>
                    <a:pt x="16617" y="1"/>
                    <a:pt x="14311" y="519"/>
                    <a:pt x="12463" y="2654"/>
                  </a:cubicBezTo>
                  <a:cubicBezTo>
                    <a:pt x="10681" y="4718"/>
                    <a:pt x="10499" y="5656"/>
                    <a:pt x="7961" y="10042"/>
                  </a:cubicBezTo>
                  <a:cubicBezTo>
                    <a:pt x="5423" y="14427"/>
                    <a:pt x="0" y="16678"/>
                    <a:pt x="0" y="16678"/>
                  </a:cubicBezTo>
                  <a:cubicBezTo>
                    <a:pt x="0" y="16678"/>
                    <a:pt x="0" y="16949"/>
                    <a:pt x="2665" y="19807"/>
                  </a:cubicBezTo>
                  <a:cubicBezTo>
                    <a:pt x="4607" y="18824"/>
                    <a:pt x="6306" y="17396"/>
                    <a:pt x="7972" y="15989"/>
                  </a:cubicBezTo>
                  <a:lnTo>
                    <a:pt x="7972" y="15989"/>
                  </a:lnTo>
                  <a:cubicBezTo>
                    <a:pt x="6604" y="17671"/>
                    <a:pt x="5175" y="19304"/>
                    <a:pt x="3680" y="20882"/>
                  </a:cubicBezTo>
                  <a:cubicBezTo>
                    <a:pt x="4033" y="21257"/>
                    <a:pt x="4419" y="21660"/>
                    <a:pt x="4844" y="22102"/>
                  </a:cubicBezTo>
                  <a:cubicBezTo>
                    <a:pt x="5037" y="22300"/>
                    <a:pt x="5236" y="22488"/>
                    <a:pt x="5440" y="22670"/>
                  </a:cubicBezTo>
                  <a:cubicBezTo>
                    <a:pt x="6118" y="22184"/>
                    <a:pt x="6742" y="21627"/>
                    <a:pt x="7304" y="21015"/>
                  </a:cubicBezTo>
                  <a:lnTo>
                    <a:pt x="7304" y="21015"/>
                  </a:lnTo>
                  <a:lnTo>
                    <a:pt x="6653" y="22074"/>
                  </a:lnTo>
                  <a:cubicBezTo>
                    <a:pt x="6438" y="22427"/>
                    <a:pt x="6218" y="22780"/>
                    <a:pt x="5980" y="23117"/>
                  </a:cubicBezTo>
                  <a:cubicBezTo>
                    <a:pt x="6096" y="23210"/>
                    <a:pt x="6218" y="23299"/>
                    <a:pt x="6333" y="23387"/>
                  </a:cubicBezTo>
                  <a:cubicBezTo>
                    <a:pt x="7034" y="22885"/>
                    <a:pt x="7680" y="22322"/>
                    <a:pt x="8281" y="21704"/>
                  </a:cubicBezTo>
                  <a:lnTo>
                    <a:pt x="8281" y="21704"/>
                  </a:lnTo>
                  <a:cubicBezTo>
                    <a:pt x="7873" y="22427"/>
                    <a:pt x="7453" y="23139"/>
                    <a:pt x="7012" y="23834"/>
                  </a:cubicBezTo>
                  <a:cubicBezTo>
                    <a:pt x="10486" y="25993"/>
                    <a:pt x="14811" y="26311"/>
                    <a:pt x="17059" y="26311"/>
                  </a:cubicBezTo>
                  <a:cubicBezTo>
                    <a:pt x="17999" y="26311"/>
                    <a:pt x="18575" y="26256"/>
                    <a:pt x="18575" y="26256"/>
                  </a:cubicBezTo>
                  <a:cubicBezTo>
                    <a:pt x="18575" y="26256"/>
                    <a:pt x="19159" y="26313"/>
                    <a:pt x="20108" y="26313"/>
                  </a:cubicBezTo>
                  <a:cubicBezTo>
                    <a:pt x="22332" y="26313"/>
                    <a:pt x="26567" y="26001"/>
                    <a:pt x="30012" y="23917"/>
                  </a:cubicBezTo>
                  <a:cubicBezTo>
                    <a:pt x="29339" y="22924"/>
                    <a:pt x="28699" y="21908"/>
                    <a:pt x="28164" y="20838"/>
                  </a:cubicBezTo>
                  <a:lnTo>
                    <a:pt x="28164" y="20838"/>
                  </a:lnTo>
                  <a:cubicBezTo>
                    <a:pt x="28947" y="21754"/>
                    <a:pt x="29730" y="22675"/>
                    <a:pt x="30525" y="23586"/>
                  </a:cubicBezTo>
                  <a:cubicBezTo>
                    <a:pt x="31170" y="23155"/>
                    <a:pt x="31766" y="22659"/>
                    <a:pt x="32307" y="22102"/>
                  </a:cubicBezTo>
                  <a:cubicBezTo>
                    <a:pt x="32721" y="21671"/>
                    <a:pt x="33096" y="21280"/>
                    <a:pt x="33438" y="20921"/>
                  </a:cubicBezTo>
                  <a:cubicBezTo>
                    <a:pt x="32340" y="19332"/>
                    <a:pt x="31281" y="17716"/>
                    <a:pt x="30249" y="16083"/>
                  </a:cubicBezTo>
                  <a:lnTo>
                    <a:pt x="30249" y="16083"/>
                  </a:lnTo>
                  <a:cubicBezTo>
                    <a:pt x="31568" y="17423"/>
                    <a:pt x="32996" y="18664"/>
                    <a:pt x="34508" y="19784"/>
                  </a:cubicBezTo>
                  <a:lnTo>
                    <a:pt x="34707" y="19580"/>
                  </a:lnTo>
                  <a:cubicBezTo>
                    <a:pt x="33934" y="18554"/>
                    <a:pt x="33156" y="17539"/>
                    <a:pt x="32362" y="16535"/>
                  </a:cubicBezTo>
                  <a:lnTo>
                    <a:pt x="32362" y="16535"/>
                  </a:lnTo>
                  <a:cubicBezTo>
                    <a:pt x="33333" y="17351"/>
                    <a:pt x="34310" y="18168"/>
                    <a:pt x="35391" y="18830"/>
                  </a:cubicBezTo>
                  <a:cubicBezTo>
                    <a:pt x="37156" y="16883"/>
                    <a:pt x="37156" y="16678"/>
                    <a:pt x="37156" y="16678"/>
                  </a:cubicBezTo>
                  <a:cubicBezTo>
                    <a:pt x="37156" y="16678"/>
                    <a:pt x="31733" y="14427"/>
                    <a:pt x="29195" y="10042"/>
                  </a:cubicBezTo>
                  <a:cubicBezTo>
                    <a:pt x="26658" y="5656"/>
                    <a:pt x="26476" y="4718"/>
                    <a:pt x="24694" y="2654"/>
                  </a:cubicBezTo>
                  <a:cubicBezTo>
                    <a:pt x="22845" y="519"/>
                    <a:pt x="20539" y="1"/>
                    <a:pt x="18581" y="1"/>
                  </a:cubicBezTo>
                  <a:close/>
                </a:path>
              </a:pathLst>
            </a:custGeom>
            <a:solidFill>
              <a:schemeClr val="dk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22" name="Google Shape;422;p31"/>
            <p:cNvSpPr/>
            <p:nvPr/>
          </p:nvSpPr>
          <p:spPr>
            <a:xfrm>
              <a:off x="2227425" y="3684775"/>
              <a:ext cx="556180" cy="551325"/>
            </a:xfrm>
            <a:custGeom>
              <a:avLst/>
              <a:gdLst/>
              <a:ahLst/>
              <a:cxnLst/>
              <a:rect l="l" t="t" r="r" b="b"/>
              <a:pathLst>
                <a:path w="4724" h="2009" extrusionOk="0">
                  <a:moveTo>
                    <a:pt x="94" y="0"/>
                  </a:moveTo>
                  <a:cubicBezTo>
                    <a:pt x="94" y="0"/>
                    <a:pt x="56" y="474"/>
                    <a:pt x="1" y="1098"/>
                  </a:cubicBezTo>
                  <a:cubicBezTo>
                    <a:pt x="547" y="1501"/>
                    <a:pt x="1430" y="2008"/>
                    <a:pt x="2456" y="2008"/>
                  </a:cubicBezTo>
                  <a:cubicBezTo>
                    <a:pt x="3405" y="2008"/>
                    <a:pt x="4205" y="1567"/>
                    <a:pt x="4723" y="1181"/>
                  </a:cubicBezTo>
                  <a:cubicBezTo>
                    <a:pt x="4657" y="513"/>
                    <a:pt x="4618" y="0"/>
                    <a:pt x="4618" y="0"/>
                  </a:cubicBezTo>
                  <a:lnTo>
                    <a:pt x="2356" y="392"/>
                  </a:lnTo>
                  <a:lnTo>
                    <a:pt x="94" y="0"/>
                  </a:lnTo>
                  <a:close/>
                </a:path>
              </a:pathLst>
            </a:custGeom>
            <a:solidFill>
              <a:srgbClr val="CCA79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23" name="Google Shape;423;p31"/>
            <p:cNvSpPr/>
            <p:nvPr/>
          </p:nvSpPr>
          <p:spPr>
            <a:xfrm>
              <a:off x="1623998" y="2320508"/>
              <a:ext cx="1748679" cy="1494105"/>
            </a:xfrm>
            <a:custGeom>
              <a:avLst/>
              <a:gdLst/>
              <a:ahLst/>
              <a:cxnLst/>
              <a:rect l="l" t="t" r="r" b="b"/>
              <a:pathLst>
                <a:path w="15840" h="13534" extrusionOk="0">
                  <a:moveTo>
                    <a:pt x="5418" y="0"/>
                  </a:moveTo>
                  <a:cubicBezTo>
                    <a:pt x="5418" y="0"/>
                    <a:pt x="5755" y="850"/>
                    <a:pt x="5429" y="1148"/>
                  </a:cubicBezTo>
                  <a:cubicBezTo>
                    <a:pt x="5214" y="1337"/>
                    <a:pt x="4930" y="1415"/>
                    <a:pt x="4641" y="1415"/>
                  </a:cubicBezTo>
                  <a:cubicBezTo>
                    <a:pt x="4484" y="1415"/>
                    <a:pt x="4326" y="1392"/>
                    <a:pt x="4177" y="1352"/>
                  </a:cubicBezTo>
                  <a:cubicBezTo>
                    <a:pt x="3813" y="1247"/>
                    <a:pt x="3476" y="1076"/>
                    <a:pt x="3173" y="855"/>
                  </a:cubicBezTo>
                  <a:cubicBezTo>
                    <a:pt x="3156" y="2494"/>
                    <a:pt x="2974" y="4320"/>
                    <a:pt x="2627" y="5379"/>
                  </a:cubicBezTo>
                  <a:cubicBezTo>
                    <a:pt x="2301" y="4916"/>
                    <a:pt x="2058" y="4375"/>
                    <a:pt x="1313" y="4375"/>
                  </a:cubicBezTo>
                  <a:cubicBezTo>
                    <a:pt x="569" y="4375"/>
                    <a:pt x="0" y="5192"/>
                    <a:pt x="78" y="5980"/>
                  </a:cubicBezTo>
                  <a:cubicBezTo>
                    <a:pt x="160" y="6725"/>
                    <a:pt x="519" y="7415"/>
                    <a:pt x="1087" y="7911"/>
                  </a:cubicBezTo>
                  <a:cubicBezTo>
                    <a:pt x="1253" y="8066"/>
                    <a:pt x="1451" y="8182"/>
                    <a:pt x="1672" y="8248"/>
                  </a:cubicBezTo>
                  <a:cubicBezTo>
                    <a:pt x="1737" y="8263"/>
                    <a:pt x="1803" y="8270"/>
                    <a:pt x="1869" y="8270"/>
                  </a:cubicBezTo>
                  <a:cubicBezTo>
                    <a:pt x="1975" y="8270"/>
                    <a:pt x="2081" y="8250"/>
                    <a:pt x="2180" y="8209"/>
                  </a:cubicBezTo>
                  <a:cubicBezTo>
                    <a:pt x="3316" y="10984"/>
                    <a:pt x="5462" y="13533"/>
                    <a:pt x="7923" y="13533"/>
                  </a:cubicBezTo>
                  <a:cubicBezTo>
                    <a:pt x="10378" y="13533"/>
                    <a:pt x="12524" y="10984"/>
                    <a:pt x="13660" y="8209"/>
                  </a:cubicBezTo>
                  <a:cubicBezTo>
                    <a:pt x="13763" y="8250"/>
                    <a:pt x="13869" y="8270"/>
                    <a:pt x="13976" y="8270"/>
                  </a:cubicBezTo>
                  <a:cubicBezTo>
                    <a:pt x="14042" y="8270"/>
                    <a:pt x="14108" y="8263"/>
                    <a:pt x="14173" y="8248"/>
                  </a:cubicBezTo>
                  <a:cubicBezTo>
                    <a:pt x="14389" y="8182"/>
                    <a:pt x="14593" y="8066"/>
                    <a:pt x="14758" y="7911"/>
                  </a:cubicBezTo>
                  <a:cubicBezTo>
                    <a:pt x="15321" y="7415"/>
                    <a:pt x="15679" y="6725"/>
                    <a:pt x="15762" y="5980"/>
                  </a:cubicBezTo>
                  <a:cubicBezTo>
                    <a:pt x="15839" y="5192"/>
                    <a:pt x="15393" y="4381"/>
                    <a:pt x="14532" y="4381"/>
                  </a:cubicBezTo>
                  <a:cubicBezTo>
                    <a:pt x="13666" y="4381"/>
                    <a:pt x="13495" y="4899"/>
                    <a:pt x="13158" y="5379"/>
                  </a:cubicBezTo>
                  <a:cubicBezTo>
                    <a:pt x="12866" y="4491"/>
                    <a:pt x="12689" y="3062"/>
                    <a:pt x="12634" y="1655"/>
                  </a:cubicBezTo>
                  <a:cubicBezTo>
                    <a:pt x="12569" y="1656"/>
                    <a:pt x="12504" y="1656"/>
                    <a:pt x="12439" y="1656"/>
                  </a:cubicBezTo>
                  <a:cubicBezTo>
                    <a:pt x="8426" y="1656"/>
                    <a:pt x="5418" y="0"/>
                    <a:pt x="5418" y="0"/>
                  </a:cubicBezTo>
                  <a:close/>
                </a:path>
              </a:pathLst>
            </a:custGeom>
            <a:solidFill>
              <a:srgbClr val="CCA790"/>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24" name="Google Shape;424;p31"/>
            <p:cNvSpPr/>
            <p:nvPr/>
          </p:nvSpPr>
          <p:spPr>
            <a:xfrm>
              <a:off x="3122841" y="2853939"/>
              <a:ext cx="219358" cy="324124"/>
            </a:xfrm>
            <a:custGeom>
              <a:avLst/>
              <a:gdLst/>
              <a:ahLst/>
              <a:cxnLst/>
              <a:rect l="l" t="t" r="r" b="b"/>
              <a:pathLst>
                <a:path w="1987" h="2936" extrusionOk="0">
                  <a:moveTo>
                    <a:pt x="1127" y="0"/>
                  </a:moveTo>
                  <a:cubicBezTo>
                    <a:pt x="1099" y="0"/>
                    <a:pt x="1071" y="2"/>
                    <a:pt x="1043" y="6"/>
                  </a:cubicBezTo>
                  <a:cubicBezTo>
                    <a:pt x="911" y="40"/>
                    <a:pt x="784" y="106"/>
                    <a:pt x="690" y="200"/>
                  </a:cubicBezTo>
                  <a:cubicBezTo>
                    <a:pt x="304" y="547"/>
                    <a:pt x="161" y="1093"/>
                    <a:pt x="39" y="1590"/>
                  </a:cubicBezTo>
                  <a:cubicBezTo>
                    <a:pt x="28" y="1628"/>
                    <a:pt x="23" y="1673"/>
                    <a:pt x="34" y="1711"/>
                  </a:cubicBezTo>
                  <a:cubicBezTo>
                    <a:pt x="45" y="1739"/>
                    <a:pt x="67" y="1766"/>
                    <a:pt x="94" y="1783"/>
                  </a:cubicBezTo>
                  <a:lnTo>
                    <a:pt x="475" y="2103"/>
                  </a:lnTo>
                  <a:cubicBezTo>
                    <a:pt x="541" y="2153"/>
                    <a:pt x="607" y="2219"/>
                    <a:pt x="596" y="2307"/>
                  </a:cubicBezTo>
                  <a:cubicBezTo>
                    <a:pt x="585" y="2357"/>
                    <a:pt x="569" y="2401"/>
                    <a:pt x="536" y="2439"/>
                  </a:cubicBezTo>
                  <a:cubicBezTo>
                    <a:pt x="398" y="2633"/>
                    <a:pt x="216" y="2793"/>
                    <a:pt x="1" y="2897"/>
                  </a:cubicBezTo>
                  <a:cubicBezTo>
                    <a:pt x="1" y="2897"/>
                    <a:pt x="105" y="2936"/>
                    <a:pt x="274" y="2936"/>
                  </a:cubicBezTo>
                  <a:cubicBezTo>
                    <a:pt x="528" y="2936"/>
                    <a:pt x="926" y="2848"/>
                    <a:pt x="1325" y="2406"/>
                  </a:cubicBezTo>
                  <a:cubicBezTo>
                    <a:pt x="1987" y="1678"/>
                    <a:pt x="1843" y="674"/>
                    <a:pt x="1843" y="674"/>
                  </a:cubicBezTo>
                  <a:cubicBezTo>
                    <a:pt x="1771" y="497"/>
                    <a:pt x="1678" y="332"/>
                    <a:pt x="1551" y="189"/>
                  </a:cubicBezTo>
                  <a:cubicBezTo>
                    <a:pt x="1443" y="66"/>
                    <a:pt x="1287" y="0"/>
                    <a:pt x="1127" y="0"/>
                  </a:cubicBezTo>
                  <a:close/>
                </a:path>
              </a:pathLst>
            </a:custGeom>
            <a:solidFill>
              <a:srgbClr val="D3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25" name="Google Shape;425;p31"/>
            <p:cNvSpPr/>
            <p:nvPr/>
          </p:nvSpPr>
          <p:spPr>
            <a:xfrm>
              <a:off x="1655019" y="2853939"/>
              <a:ext cx="219358" cy="324124"/>
            </a:xfrm>
            <a:custGeom>
              <a:avLst/>
              <a:gdLst/>
              <a:ahLst/>
              <a:cxnLst/>
              <a:rect l="l" t="t" r="r" b="b"/>
              <a:pathLst>
                <a:path w="1987" h="2936" extrusionOk="0">
                  <a:moveTo>
                    <a:pt x="858" y="0"/>
                  </a:moveTo>
                  <a:cubicBezTo>
                    <a:pt x="697" y="0"/>
                    <a:pt x="545" y="66"/>
                    <a:pt x="437" y="189"/>
                  </a:cubicBezTo>
                  <a:cubicBezTo>
                    <a:pt x="310" y="332"/>
                    <a:pt x="210" y="497"/>
                    <a:pt x="144" y="674"/>
                  </a:cubicBezTo>
                  <a:cubicBezTo>
                    <a:pt x="144" y="674"/>
                    <a:pt x="1" y="1678"/>
                    <a:pt x="663" y="2406"/>
                  </a:cubicBezTo>
                  <a:cubicBezTo>
                    <a:pt x="1061" y="2848"/>
                    <a:pt x="1460" y="2936"/>
                    <a:pt x="1714" y="2936"/>
                  </a:cubicBezTo>
                  <a:cubicBezTo>
                    <a:pt x="1882" y="2936"/>
                    <a:pt x="1987" y="2897"/>
                    <a:pt x="1987" y="2897"/>
                  </a:cubicBezTo>
                  <a:cubicBezTo>
                    <a:pt x="1772" y="2793"/>
                    <a:pt x="1584" y="2633"/>
                    <a:pt x="1452" y="2439"/>
                  </a:cubicBezTo>
                  <a:cubicBezTo>
                    <a:pt x="1419" y="2401"/>
                    <a:pt x="1397" y="2357"/>
                    <a:pt x="1391" y="2307"/>
                  </a:cubicBezTo>
                  <a:cubicBezTo>
                    <a:pt x="1380" y="2219"/>
                    <a:pt x="1446" y="2153"/>
                    <a:pt x="1512" y="2103"/>
                  </a:cubicBezTo>
                  <a:lnTo>
                    <a:pt x="1893" y="1783"/>
                  </a:lnTo>
                  <a:cubicBezTo>
                    <a:pt x="1915" y="1766"/>
                    <a:pt x="1937" y="1739"/>
                    <a:pt x="1954" y="1711"/>
                  </a:cubicBezTo>
                  <a:cubicBezTo>
                    <a:pt x="1959" y="1673"/>
                    <a:pt x="1959" y="1628"/>
                    <a:pt x="1948" y="1590"/>
                  </a:cubicBezTo>
                  <a:cubicBezTo>
                    <a:pt x="1827" y="1093"/>
                    <a:pt x="1683" y="547"/>
                    <a:pt x="1297" y="200"/>
                  </a:cubicBezTo>
                  <a:cubicBezTo>
                    <a:pt x="1198" y="106"/>
                    <a:pt x="1077" y="40"/>
                    <a:pt x="944" y="6"/>
                  </a:cubicBezTo>
                  <a:cubicBezTo>
                    <a:pt x="915" y="2"/>
                    <a:pt x="887" y="0"/>
                    <a:pt x="858" y="0"/>
                  </a:cubicBezTo>
                  <a:close/>
                </a:path>
              </a:pathLst>
            </a:custGeom>
            <a:solidFill>
              <a:srgbClr val="D3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26" name="Google Shape;426;p31"/>
            <p:cNvSpPr/>
            <p:nvPr/>
          </p:nvSpPr>
          <p:spPr>
            <a:xfrm>
              <a:off x="2161735" y="2776993"/>
              <a:ext cx="168244" cy="152899"/>
            </a:xfrm>
            <a:custGeom>
              <a:avLst/>
              <a:gdLst/>
              <a:ahLst/>
              <a:cxnLst/>
              <a:rect l="l" t="t" r="r" b="b"/>
              <a:pathLst>
                <a:path w="1524" h="1385" extrusionOk="0">
                  <a:moveTo>
                    <a:pt x="762" y="1"/>
                  </a:moveTo>
                  <a:cubicBezTo>
                    <a:pt x="447" y="1"/>
                    <a:pt x="165" y="216"/>
                    <a:pt x="89" y="532"/>
                  </a:cubicBezTo>
                  <a:cubicBezTo>
                    <a:pt x="1" y="902"/>
                    <a:pt x="233" y="1277"/>
                    <a:pt x="602" y="1365"/>
                  </a:cubicBezTo>
                  <a:cubicBezTo>
                    <a:pt x="656" y="1378"/>
                    <a:pt x="710" y="1384"/>
                    <a:pt x="763" y="1384"/>
                  </a:cubicBezTo>
                  <a:cubicBezTo>
                    <a:pt x="1078" y="1384"/>
                    <a:pt x="1360" y="1169"/>
                    <a:pt x="1435" y="852"/>
                  </a:cubicBezTo>
                  <a:cubicBezTo>
                    <a:pt x="1524" y="477"/>
                    <a:pt x="1292" y="108"/>
                    <a:pt x="922" y="19"/>
                  </a:cubicBezTo>
                  <a:cubicBezTo>
                    <a:pt x="868" y="7"/>
                    <a:pt x="814"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27" name="Google Shape;427;p31"/>
            <p:cNvSpPr/>
            <p:nvPr/>
          </p:nvSpPr>
          <p:spPr>
            <a:xfrm>
              <a:off x="2144734" y="2777214"/>
              <a:ext cx="177297" cy="152457"/>
            </a:xfrm>
            <a:custGeom>
              <a:avLst/>
              <a:gdLst/>
              <a:ahLst/>
              <a:cxnLst/>
              <a:rect l="l" t="t" r="r" b="b"/>
              <a:pathLst>
                <a:path w="1606" h="1381" fill="none" extrusionOk="0">
                  <a:moveTo>
                    <a:pt x="1606" y="690"/>
                  </a:moveTo>
                  <a:cubicBezTo>
                    <a:pt x="1606" y="1071"/>
                    <a:pt x="1297" y="1380"/>
                    <a:pt x="916" y="1380"/>
                  </a:cubicBezTo>
                  <a:cubicBezTo>
                    <a:pt x="0" y="1347"/>
                    <a:pt x="0" y="34"/>
                    <a:pt x="916" y="1"/>
                  </a:cubicBezTo>
                  <a:cubicBezTo>
                    <a:pt x="1297" y="1"/>
                    <a:pt x="1606" y="304"/>
                    <a:pt x="1606" y="690"/>
                  </a:cubicBezTo>
                  <a:close/>
                </a:path>
              </a:pathLst>
            </a:custGeom>
            <a:noFill/>
            <a:ln w="5250" cap="flat"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28" name="Google Shape;428;p31"/>
            <p:cNvSpPr/>
            <p:nvPr/>
          </p:nvSpPr>
          <p:spPr>
            <a:xfrm>
              <a:off x="2077724" y="2602237"/>
              <a:ext cx="325338" cy="190986"/>
            </a:xfrm>
            <a:custGeom>
              <a:avLst/>
              <a:gdLst/>
              <a:ahLst/>
              <a:cxnLst/>
              <a:rect l="l" t="t" r="r" b="b"/>
              <a:pathLst>
                <a:path w="2947" h="1730" extrusionOk="0">
                  <a:moveTo>
                    <a:pt x="2009" y="0"/>
                  </a:moveTo>
                  <a:cubicBezTo>
                    <a:pt x="1867" y="0"/>
                    <a:pt x="1726" y="28"/>
                    <a:pt x="1589" y="80"/>
                  </a:cubicBezTo>
                  <a:cubicBezTo>
                    <a:pt x="1440" y="135"/>
                    <a:pt x="1292" y="207"/>
                    <a:pt x="1148" y="289"/>
                  </a:cubicBezTo>
                  <a:cubicBezTo>
                    <a:pt x="867" y="444"/>
                    <a:pt x="624" y="648"/>
                    <a:pt x="425" y="896"/>
                  </a:cubicBezTo>
                  <a:cubicBezTo>
                    <a:pt x="227" y="1133"/>
                    <a:pt x="83" y="1409"/>
                    <a:pt x="1" y="1707"/>
                  </a:cubicBezTo>
                  <a:lnTo>
                    <a:pt x="56" y="1729"/>
                  </a:lnTo>
                  <a:cubicBezTo>
                    <a:pt x="365" y="1266"/>
                    <a:pt x="823" y="918"/>
                    <a:pt x="1352" y="736"/>
                  </a:cubicBezTo>
                  <a:cubicBezTo>
                    <a:pt x="1413" y="714"/>
                    <a:pt x="1479" y="703"/>
                    <a:pt x="1545" y="687"/>
                  </a:cubicBezTo>
                  <a:cubicBezTo>
                    <a:pt x="1573" y="681"/>
                    <a:pt x="1606" y="681"/>
                    <a:pt x="1639" y="675"/>
                  </a:cubicBezTo>
                  <a:cubicBezTo>
                    <a:pt x="1672" y="670"/>
                    <a:pt x="1705" y="664"/>
                    <a:pt x="1738" y="664"/>
                  </a:cubicBezTo>
                  <a:cubicBezTo>
                    <a:pt x="1771" y="664"/>
                    <a:pt x="1799" y="659"/>
                    <a:pt x="1832" y="653"/>
                  </a:cubicBezTo>
                  <a:cubicBezTo>
                    <a:pt x="1865" y="648"/>
                    <a:pt x="1893" y="648"/>
                    <a:pt x="1926" y="642"/>
                  </a:cubicBezTo>
                  <a:cubicBezTo>
                    <a:pt x="1987" y="631"/>
                    <a:pt x="2047" y="626"/>
                    <a:pt x="2114" y="609"/>
                  </a:cubicBezTo>
                  <a:cubicBezTo>
                    <a:pt x="2235" y="587"/>
                    <a:pt x="2362" y="565"/>
                    <a:pt x="2489" y="549"/>
                  </a:cubicBezTo>
                  <a:cubicBezTo>
                    <a:pt x="2578" y="538"/>
                    <a:pt x="2669" y="532"/>
                    <a:pt x="2761" y="532"/>
                  </a:cubicBezTo>
                  <a:cubicBezTo>
                    <a:pt x="2812" y="532"/>
                    <a:pt x="2863" y="534"/>
                    <a:pt x="2913" y="538"/>
                  </a:cubicBezTo>
                  <a:lnTo>
                    <a:pt x="2947" y="493"/>
                  </a:lnTo>
                  <a:cubicBezTo>
                    <a:pt x="2875" y="328"/>
                    <a:pt x="2742" y="201"/>
                    <a:pt x="2582" y="124"/>
                  </a:cubicBezTo>
                  <a:cubicBezTo>
                    <a:pt x="2422" y="52"/>
                    <a:pt x="2257" y="8"/>
                    <a:pt x="2080" y="2"/>
                  </a:cubicBezTo>
                  <a:cubicBezTo>
                    <a:pt x="2057" y="1"/>
                    <a:pt x="2033" y="0"/>
                    <a:pt x="2009" y="0"/>
                  </a:cubicBezTo>
                  <a:close/>
                </a:path>
              </a:pathLst>
            </a:custGeom>
            <a:solidFill>
              <a:schemeClr val="dk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29" name="Google Shape;429;p31"/>
            <p:cNvSpPr/>
            <p:nvPr/>
          </p:nvSpPr>
          <p:spPr>
            <a:xfrm>
              <a:off x="2667238" y="2777435"/>
              <a:ext cx="167692" cy="152678"/>
            </a:xfrm>
            <a:custGeom>
              <a:avLst/>
              <a:gdLst/>
              <a:ahLst/>
              <a:cxnLst/>
              <a:rect l="l" t="t" r="r" b="b"/>
              <a:pathLst>
                <a:path w="1519" h="1383" extrusionOk="0">
                  <a:moveTo>
                    <a:pt x="759" y="0"/>
                  </a:moveTo>
                  <a:cubicBezTo>
                    <a:pt x="583" y="0"/>
                    <a:pt x="406" y="68"/>
                    <a:pt x="271" y="203"/>
                  </a:cubicBezTo>
                  <a:cubicBezTo>
                    <a:pt x="1" y="468"/>
                    <a:pt x="1" y="909"/>
                    <a:pt x="271" y="1179"/>
                  </a:cubicBezTo>
                  <a:cubicBezTo>
                    <a:pt x="406" y="1315"/>
                    <a:pt x="583" y="1382"/>
                    <a:pt x="759" y="1382"/>
                  </a:cubicBezTo>
                  <a:cubicBezTo>
                    <a:pt x="936" y="1382"/>
                    <a:pt x="1113" y="1315"/>
                    <a:pt x="1248" y="1179"/>
                  </a:cubicBezTo>
                  <a:cubicBezTo>
                    <a:pt x="1518" y="909"/>
                    <a:pt x="1518" y="468"/>
                    <a:pt x="1248" y="203"/>
                  </a:cubicBezTo>
                  <a:cubicBezTo>
                    <a:pt x="1113" y="68"/>
                    <a:pt x="936" y="0"/>
                    <a:pt x="759" y="0"/>
                  </a:cubicBezTo>
                  <a:close/>
                </a:path>
              </a:pathLst>
            </a:custGeom>
            <a:solidFill>
              <a:srgbClr val="161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30" name="Google Shape;430;p31"/>
            <p:cNvSpPr/>
            <p:nvPr/>
          </p:nvSpPr>
          <p:spPr>
            <a:xfrm>
              <a:off x="2674634" y="2777214"/>
              <a:ext cx="177959" cy="152457"/>
            </a:xfrm>
            <a:custGeom>
              <a:avLst/>
              <a:gdLst/>
              <a:ahLst/>
              <a:cxnLst/>
              <a:rect l="l" t="t" r="r" b="b"/>
              <a:pathLst>
                <a:path w="1612" h="1381" fill="none" extrusionOk="0">
                  <a:moveTo>
                    <a:pt x="0" y="690"/>
                  </a:moveTo>
                  <a:cubicBezTo>
                    <a:pt x="0" y="1071"/>
                    <a:pt x="309" y="1380"/>
                    <a:pt x="690" y="1380"/>
                  </a:cubicBezTo>
                  <a:cubicBezTo>
                    <a:pt x="1611" y="1347"/>
                    <a:pt x="1611" y="34"/>
                    <a:pt x="690" y="1"/>
                  </a:cubicBezTo>
                  <a:cubicBezTo>
                    <a:pt x="309" y="1"/>
                    <a:pt x="0" y="304"/>
                    <a:pt x="0" y="690"/>
                  </a:cubicBezTo>
                  <a:close/>
                </a:path>
              </a:pathLst>
            </a:custGeom>
            <a:solidFill>
              <a:schemeClr val="dk2"/>
            </a:solidFill>
            <a:ln w="5250" cap="flat"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31" name="Google Shape;431;p31"/>
            <p:cNvSpPr/>
            <p:nvPr/>
          </p:nvSpPr>
          <p:spPr>
            <a:xfrm>
              <a:off x="2593604" y="2602237"/>
              <a:ext cx="325890" cy="190986"/>
            </a:xfrm>
            <a:custGeom>
              <a:avLst/>
              <a:gdLst/>
              <a:ahLst/>
              <a:cxnLst/>
              <a:rect l="l" t="t" r="r" b="b"/>
              <a:pathLst>
                <a:path w="2952" h="1730" extrusionOk="0">
                  <a:moveTo>
                    <a:pt x="938" y="0"/>
                  </a:moveTo>
                  <a:cubicBezTo>
                    <a:pt x="914" y="0"/>
                    <a:pt x="890" y="1"/>
                    <a:pt x="867" y="2"/>
                  </a:cubicBezTo>
                  <a:cubicBezTo>
                    <a:pt x="695" y="8"/>
                    <a:pt x="524" y="52"/>
                    <a:pt x="370" y="124"/>
                  </a:cubicBezTo>
                  <a:cubicBezTo>
                    <a:pt x="204" y="201"/>
                    <a:pt x="78" y="328"/>
                    <a:pt x="0" y="493"/>
                  </a:cubicBezTo>
                  <a:lnTo>
                    <a:pt x="39" y="538"/>
                  </a:lnTo>
                  <a:cubicBezTo>
                    <a:pt x="88" y="534"/>
                    <a:pt x="137" y="532"/>
                    <a:pt x="187" y="532"/>
                  </a:cubicBezTo>
                  <a:cubicBezTo>
                    <a:pt x="279" y="532"/>
                    <a:pt x="371" y="538"/>
                    <a:pt x="464" y="549"/>
                  </a:cubicBezTo>
                  <a:cubicBezTo>
                    <a:pt x="591" y="565"/>
                    <a:pt x="712" y="587"/>
                    <a:pt x="839" y="609"/>
                  </a:cubicBezTo>
                  <a:cubicBezTo>
                    <a:pt x="900" y="626"/>
                    <a:pt x="960" y="631"/>
                    <a:pt x="1021" y="642"/>
                  </a:cubicBezTo>
                  <a:cubicBezTo>
                    <a:pt x="1054" y="648"/>
                    <a:pt x="1087" y="648"/>
                    <a:pt x="1115" y="653"/>
                  </a:cubicBezTo>
                  <a:cubicBezTo>
                    <a:pt x="1148" y="659"/>
                    <a:pt x="1181" y="664"/>
                    <a:pt x="1214" y="664"/>
                  </a:cubicBezTo>
                  <a:cubicBezTo>
                    <a:pt x="1247" y="664"/>
                    <a:pt x="1275" y="670"/>
                    <a:pt x="1308" y="675"/>
                  </a:cubicBezTo>
                  <a:cubicBezTo>
                    <a:pt x="1341" y="681"/>
                    <a:pt x="1374" y="681"/>
                    <a:pt x="1407" y="687"/>
                  </a:cubicBezTo>
                  <a:cubicBezTo>
                    <a:pt x="1473" y="698"/>
                    <a:pt x="1540" y="714"/>
                    <a:pt x="1600" y="736"/>
                  </a:cubicBezTo>
                  <a:cubicBezTo>
                    <a:pt x="2130" y="918"/>
                    <a:pt x="2588" y="1266"/>
                    <a:pt x="2897" y="1729"/>
                  </a:cubicBezTo>
                  <a:lnTo>
                    <a:pt x="2952" y="1707"/>
                  </a:lnTo>
                  <a:cubicBezTo>
                    <a:pt x="2864" y="1409"/>
                    <a:pt x="2720" y="1133"/>
                    <a:pt x="2527" y="896"/>
                  </a:cubicBezTo>
                  <a:cubicBezTo>
                    <a:pt x="2328" y="648"/>
                    <a:pt x="2080" y="444"/>
                    <a:pt x="1799" y="289"/>
                  </a:cubicBezTo>
                  <a:cubicBezTo>
                    <a:pt x="1655" y="207"/>
                    <a:pt x="1512" y="135"/>
                    <a:pt x="1358" y="80"/>
                  </a:cubicBezTo>
                  <a:cubicBezTo>
                    <a:pt x="1225" y="28"/>
                    <a:pt x="1081" y="0"/>
                    <a:pt x="938" y="0"/>
                  </a:cubicBezTo>
                  <a:close/>
                </a:path>
              </a:pathLst>
            </a:custGeom>
            <a:solidFill>
              <a:schemeClr val="dk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32" name="Google Shape;432;p31"/>
            <p:cNvSpPr/>
            <p:nvPr/>
          </p:nvSpPr>
          <p:spPr>
            <a:xfrm>
              <a:off x="2652665" y="3031123"/>
              <a:ext cx="215383" cy="183148"/>
            </a:xfrm>
            <a:custGeom>
              <a:avLst/>
              <a:gdLst/>
              <a:ahLst/>
              <a:cxnLst/>
              <a:rect l="l" t="t" r="r" b="b"/>
              <a:pathLst>
                <a:path w="1951" h="1659" extrusionOk="0">
                  <a:moveTo>
                    <a:pt x="1106" y="1"/>
                  </a:moveTo>
                  <a:cubicBezTo>
                    <a:pt x="1096" y="1"/>
                    <a:pt x="1086" y="1"/>
                    <a:pt x="1076" y="1"/>
                  </a:cubicBezTo>
                  <a:cubicBezTo>
                    <a:pt x="337" y="29"/>
                    <a:pt x="0" y="934"/>
                    <a:pt x="541" y="1436"/>
                  </a:cubicBezTo>
                  <a:cubicBezTo>
                    <a:pt x="707" y="1590"/>
                    <a:pt x="905" y="1659"/>
                    <a:pt x="1098" y="1659"/>
                  </a:cubicBezTo>
                  <a:cubicBezTo>
                    <a:pt x="1535" y="1659"/>
                    <a:pt x="1951" y="1308"/>
                    <a:pt x="1931" y="796"/>
                  </a:cubicBezTo>
                  <a:cubicBezTo>
                    <a:pt x="1915" y="353"/>
                    <a:pt x="1546" y="1"/>
                    <a:pt x="1106" y="1"/>
                  </a:cubicBezTo>
                  <a:close/>
                </a:path>
              </a:pathLst>
            </a:custGeom>
            <a:solidFill>
              <a:srgbClr val="D3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33" name="Google Shape;433;p31"/>
            <p:cNvSpPr/>
            <p:nvPr/>
          </p:nvSpPr>
          <p:spPr>
            <a:xfrm>
              <a:off x="2100245" y="3044591"/>
              <a:ext cx="215383" cy="183148"/>
            </a:xfrm>
            <a:custGeom>
              <a:avLst/>
              <a:gdLst/>
              <a:ahLst/>
              <a:cxnLst/>
              <a:rect l="l" t="t" r="r" b="b"/>
              <a:pathLst>
                <a:path w="1951" h="1659" extrusionOk="0">
                  <a:moveTo>
                    <a:pt x="1107" y="0"/>
                  </a:moveTo>
                  <a:cubicBezTo>
                    <a:pt x="1097" y="0"/>
                    <a:pt x="1087" y="0"/>
                    <a:pt x="1076" y="1"/>
                  </a:cubicBezTo>
                  <a:cubicBezTo>
                    <a:pt x="337" y="28"/>
                    <a:pt x="1" y="933"/>
                    <a:pt x="541" y="1435"/>
                  </a:cubicBezTo>
                  <a:cubicBezTo>
                    <a:pt x="708" y="1589"/>
                    <a:pt x="906" y="1658"/>
                    <a:pt x="1099" y="1658"/>
                  </a:cubicBezTo>
                  <a:cubicBezTo>
                    <a:pt x="1536" y="1658"/>
                    <a:pt x="1951" y="1309"/>
                    <a:pt x="1932" y="801"/>
                  </a:cubicBezTo>
                  <a:cubicBezTo>
                    <a:pt x="1915" y="353"/>
                    <a:pt x="1551" y="0"/>
                    <a:pt x="1107" y="0"/>
                  </a:cubicBezTo>
                  <a:close/>
                </a:path>
              </a:pathLst>
            </a:custGeom>
            <a:solidFill>
              <a:srgbClr val="D3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34" name="Google Shape;434;p31"/>
            <p:cNvSpPr/>
            <p:nvPr/>
          </p:nvSpPr>
          <p:spPr>
            <a:xfrm>
              <a:off x="2306685" y="3348510"/>
              <a:ext cx="383296" cy="86661"/>
            </a:xfrm>
            <a:custGeom>
              <a:avLst/>
              <a:gdLst/>
              <a:ahLst/>
              <a:cxnLst/>
              <a:rect l="l" t="t" r="r" b="b"/>
              <a:pathLst>
                <a:path w="3472" h="785" extrusionOk="0">
                  <a:moveTo>
                    <a:pt x="1" y="1"/>
                  </a:moveTo>
                  <a:lnTo>
                    <a:pt x="1" y="1"/>
                  </a:lnTo>
                  <a:cubicBezTo>
                    <a:pt x="84" y="106"/>
                    <a:pt x="166" y="221"/>
                    <a:pt x="255" y="337"/>
                  </a:cubicBezTo>
                  <a:cubicBezTo>
                    <a:pt x="371" y="497"/>
                    <a:pt x="508" y="646"/>
                    <a:pt x="652" y="784"/>
                  </a:cubicBezTo>
                  <a:cubicBezTo>
                    <a:pt x="1014" y="675"/>
                    <a:pt x="1391" y="618"/>
                    <a:pt x="1767" y="618"/>
                  </a:cubicBezTo>
                  <a:cubicBezTo>
                    <a:pt x="1866" y="618"/>
                    <a:pt x="1965" y="622"/>
                    <a:pt x="2064" y="630"/>
                  </a:cubicBezTo>
                  <a:cubicBezTo>
                    <a:pt x="2335" y="652"/>
                    <a:pt x="2599" y="701"/>
                    <a:pt x="2859" y="779"/>
                  </a:cubicBezTo>
                  <a:cubicBezTo>
                    <a:pt x="3107" y="563"/>
                    <a:pt x="3317" y="304"/>
                    <a:pt x="3471" y="17"/>
                  </a:cubicBezTo>
                  <a:lnTo>
                    <a:pt x="3471" y="17"/>
                  </a:lnTo>
                  <a:cubicBezTo>
                    <a:pt x="2919" y="216"/>
                    <a:pt x="2339" y="315"/>
                    <a:pt x="1760" y="315"/>
                  </a:cubicBezTo>
                  <a:cubicBezTo>
                    <a:pt x="1164" y="315"/>
                    <a:pt x="568" y="210"/>
                    <a:pt x="1" y="1"/>
                  </a:cubicBezTo>
                  <a:close/>
                </a:path>
              </a:pathLst>
            </a:custGeom>
            <a:solidFill>
              <a:srgbClr val="28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35" name="Google Shape;435;p31"/>
            <p:cNvSpPr/>
            <p:nvPr/>
          </p:nvSpPr>
          <p:spPr>
            <a:xfrm>
              <a:off x="2306685" y="3348510"/>
              <a:ext cx="383296" cy="86661"/>
            </a:xfrm>
            <a:custGeom>
              <a:avLst/>
              <a:gdLst/>
              <a:ahLst/>
              <a:cxnLst/>
              <a:rect l="l" t="t" r="r" b="b"/>
              <a:pathLst>
                <a:path w="3472" h="785" fill="none" extrusionOk="0">
                  <a:moveTo>
                    <a:pt x="2064" y="630"/>
                  </a:moveTo>
                  <a:cubicBezTo>
                    <a:pt x="2335" y="652"/>
                    <a:pt x="2599" y="701"/>
                    <a:pt x="2859" y="779"/>
                  </a:cubicBezTo>
                  <a:cubicBezTo>
                    <a:pt x="3107" y="563"/>
                    <a:pt x="3317" y="304"/>
                    <a:pt x="3471" y="17"/>
                  </a:cubicBezTo>
                  <a:cubicBezTo>
                    <a:pt x="2351" y="420"/>
                    <a:pt x="1121" y="414"/>
                    <a:pt x="1" y="1"/>
                  </a:cubicBezTo>
                  <a:cubicBezTo>
                    <a:pt x="84" y="106"/>
                    <a:pt x="166" y="221"/>
                    <a:pt x="255" y="337"/>
                  </a:cubicBezTo>
                  <a:cubicBezTo>
                    <a:pt x="371" y="497"/>
                    <a:pt x="508" y="646"/>
                    <a:pt x="652" y="784"/>
                  </a:cubicBezTo>
                  <a:cubicBezTo>
                    <a:pt x="1110" y="646"/>
                    <a:pt x="1590" y="591"/>
                    <a:pt x="2064" y="630"/>
                  </a:cubicBezTo>
                  <a:close/>
                </a:path>
              </a:pathLst>
            </a:custGeom>
            <a:solidFill>
              <a:schemeClr val="dk2"/>
            </a:solidFill>
            <a:ln w="5250" cap="flat"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36" name="Google Shape;436;p31"/>
            <p:cNvSpPr/>
            <p:nvPr/>
          </p:nvSpPr>
          <p:spPr>
            <a:xfrm>
              <a:off x="2378553" y="3416624"/>
              <a:ext cx="243755" cy="72751"/>
            </a:xfrm>
            <a:custGeom>
              <a:avLst/>
              <a:gdLst/>
              <a:ahLst/>
              <a:cxnLst/>
              <a:rect l="l" t="t" r="r" b="b"/>
              <a:pathLst>
                <a:path w="2208" h="659" extrusionOk="0">
                  <a:moveTo>
                    <a:pt x="1114" y="1"/>
                  </a:moveTo>
                  <a:cubicBezTo>
                    <a:pt x="738" y="1"/>
                    <a:pt x="363" y="57"/>
                    <a:pt x="1" y="162"/>
                  </a:cubicBezTo>
                  <a:cubicBezTo>
                    <a:pt x="89" y="244"/>
                    <a:pt x="183" y="316"/>
                    <a:pt x="282" y="377"/>
                  </a:cubicBezTo>
                  <a:cubicBezTo>
                    <a:pt x="528" y="524"/>
                    <a:pt x="818" y="659"/>
                    <a:pt x="1124" y="659"/>
                  </a:cubicBezTo>
                  <a:cubicBezTo>
                    <a:pt x="1162" y="659"/>
                    <a:pt x="1199" y="657"/>
                    <a:pt x="1237" y="653"/>
                  </a:cubicBezTo>
                  <a:cubicBezTo>
                    <a:pt x="1369" y="642"/>
                    <a:pt x="1501" y="603"/>
                    <a:pt x="1623" y="548"/>
                  </a:cubicBezTo>
                  <a:cubicBezTo>
                    <a:pt x="1733" y="498"/>
                    <a:pt x="1838" y="437"/>
                    <a:pt x="1937" y="366"/>
                  </a:cubicBezTo>
                  <a:cubicBezTo>
                    <a:pt x="2031" y="299"/>
                    <a:pt x="2125" y="233"/>
                    <a:pt x="2208" y="162"/>
                  </a:cubicBezTo>
                  <a:cubicBezTo>
                    <a:pt x="1948" y="79"/>
                    <a:pt x="1684" y="29"/>
                    <a:pt x="1413" y="13"/>
                  </a:cubicBezTo>
                  <a:cubicBezTo>
                    <a:pt x="1314" y="5"/>
                    <a:pt x="1214" y="1"/>
                    <a:pt x="1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37" name="Google Shape;437;p31"/>
            <p:cNvSpPr/>
            <p:nvPr/>
          </p:nvSpPr>
          <p:spPr>
            <a:xfrm>
              <a:off x="3054064" y="3195391"/>
              <a:ext cx="191869" cy="169348"/>
            </a:xfrm>
            <a:custGeom>
              <a:avLst/>
              <a:gdLst/>
              <a:ahLst/>
              <a:cxnLst/>
              <a:rect l="l" t="t" r="r" b="b"/>
              <a:pathLst>
                <a:path w="1738" h="1534" extrusionOk="0">
                  <a:moveTo>
                    <a:pt x="864" y="1"/>
                  </a:moveTo>
                  <a:cubicBezTo>
                    <a:pt x="767" y="1"/>
                    <a:pt x="669" y="19"/>
                    <a:pt x="574" y="58"/>
                  </a:cubicBezTo>
                  <a:cubicBezTo>
                    <a:pt x="182" y="224"/>
                    <a:pt x="0" y="670"/>
                    <a:pt x="160" y="1062"/>
                  </a:cubicBezTo>
                  <a:cubicBezTo>
                    <a:pt x="281" y="1358"/>
                    <a:pt x="568" y="1534"/>
                    <a:pt x="870" y="1534"/>
                  </a:cubicBezTo>
                  <a:cubicBezTo>
                    <a:pt x="968" y="1534"/>
                    <a:pt x="1068" y="1515"/>
                    <a:pt x="1164" y="1476"/>
                  </a:cubicBezTo>
                  <a:cubicBezTo>
                    <a:pt x="1556" y="1316"/>
                    <a:pt x="1738" y="864"/>
                    <a:pt x="1578" y="477"/>
                  </a:cubicBezTo>
                  <a:cubicBezTo>
                    <a:pt x="1457" y="181"/>
                    <a:pt x="1168" y="1"/>
                    <a:pt x="8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38" name="Google Shape;438;p31"/>
            <p:cNvSpPr/>
            <p:nvPr/>
          </p:nvSpPr>
          <p:spPr>
            <a:xfrm>
              <a:off x="3037615" y="3195612"/>
              <a:ext cx="197389" cy="169458"/>
            </a:xfrm>
            <a:custGeom>
              <a:avLst/>
              <a:gdLst/>
              <a:ahLst/>
              <a:cxnLst/>
              <a:rect l="l" t="t" r="r" b="b"/>
              <a:pathLst>
                <a:path w="1788" h="1535" fill="none" extrusionOk="0">
                  <a:moveTo>
                    <a:pt x="1788" y="768"/>
                  </a:moveTo>
                  <a:cubicBezTo>
                    <a:pt x="1788" y="1187"/>
                    <a:pt x="1440" y="1535"/>
                    <a:pt x="1021" y="1535"/>
                  </a:cubicBezTo>
                  <a:cubicBezTo>
                    <a:pt x="0" y="1491"/>
                    <a:pt x="0" y="40"/>
                    <a:pt x="1021" y="1"/>
                  </a:cubicBezTo>
                  <a:cubicBezTo>
                    <a:pt x="1440" y="1"/>
                    <a:pt x="1788" y="343"/>
                    <a:pt x="1788" y="768"/>
                  </a:cubicBezTo>
                  <a:close/>
                </a:path>
              </a:pathLst>
            </a:custGeom>
            <a:noFill/>
            <a:ln w="5250" cap="flat"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39" name="Google Shape;439;p31"/>
            <p:cNvSpPr/>
            <p:nvPr/>
          </p:nvSpPr>
          <p:spPr>
            <a:xfrm>
              <a:off x="1754375" y="3195391"/>
              <a:ext cx="185797" cy="169348"/>
            </a:xfrm>
            <a:custGeom>
              <a:avLst/>
              <a:gdLst/>
              <a:ahLst/>
              <a:cxnLst/>
              <a:rect l="l" t="t" r="r" b="b"/>
              <a:pathLst>
                <a:path w="1683" h="1534" extrusionOk="0">
                  <a:moveTo>
                    <a:pt x="839" y="0"/>
                  </a:moveTo>
                  <a:cubicBezTo>
                    <a:pt x="643" y="0"/>
                    <a:pt x="447" y="75"/>
                    <a:pt x="298" y="224"/>
                  </a:cubicBezTo>
                  <a:cubicBezTo>
                    <a:pt x="0" y="527"/>
                    <a:pt x="0" y="1013"/>
                    <a:pt x="298" y="1310"/>
                  </a:cubicBezTo>
                  <a:cubicBezTo>
                    <a:pt x="447" y="1459"/>
                    <a:pt x="643" y="1534"/>
                    <a:pt x="839" y="1534"/>
                  </a:cubicBezTo>
                  <a:cubicBezTo>
                    <a:pt x="1036" y="1534"/>
                    <a:pt x="1233" y="1459"/>
                    <a:pt x="1385" y="1310"/>
                  </a:cubicBezTo>
                  <a:cubicBezTo>
                    <a:pt x="1683" y="1013"/>
                    <a:pt x="1683" y="527"/>
                    <a:pt x="1385" y="224"/>
                  </a:cubicBezTo>
                  <a:cubicBezTo>
                    <a:pt x="1233" y="75"/>
                    <a:pt x="1036" y="0"/>
                    <a:pt x="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40" name="Google Shape;440;p31"/>
            <p:cNvSpPr/>
            <p:nvPr/>
          </p:nvSpPr>
          <p:spPr>
            <a:xfrm>
              <a:off x="1734835" y="3195612"/>
              <a:ext cx="196837" cy="169458"/>
            </a:xfrm>
            <a:custGeom>
              <a:avLst/>
              <a:gdLst/>
              <a:ahLst/>
              <a:cxnLst/>
              <a:rect l="l" t="t" r="r" b="b"/>
              <a:pathLst>
                <a:path w="1783" h="1535" fill="none" extrusionOk="0">
                  <a:moveTo>
                    <a:pt x="1782" y="768"/>
                  </a:moveTo>
                  <a:cubicBezTo>
                    <a:pt x="1782" y="1187"/>
                    <a:pt x="1440" y="1535"/>
                    <a:pt x="1016" y="1535"/>
                  </a:cubicBezTo>
                  <a:cubicBezTo>
                    <a:pt x="1" y="1491"/>
                    <a:pt x="1" y="40"/>
                    <a:pt x="1016" y="1"/>
                  </a:cubicBezTo>
                  <a:cubicBezTo>
                    <a:pt x="1440" y="1"/>
                    <a:pt x="1782" y="343"/>
                    <a:pt x="1782" y="768"/>
                  </a:cubicBezTo>
                  <a:close/>
                </a:path>
              </a:pathLst>
            </a:custGeom>
            <a:noFill/>
            <a:ln w="5250" cap="flat"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41" name="Google Shape;441;p31"/>
            <p:cNvSpPr/>
            <p:nvPr/>
          </p:nvSpPr>
          <p:spPr>
            <a:xfrm>
              <a:off x="2423705" y="2752264"/>
              <a:ext cx="151133" cy="511687"/>
            </a:xfrm>
            <a:custGeom>
              <a:avLst/>
              <a:gdLst/>
              <a:ahLst/>
              <a:cxnLst/>
              <a:rect l="l" t="t" r="r" b="b"/>
              <a:pathLst>
                <a:path w="1369" h="4635" fill="none" extrusionOk="0">
                  <a:moveTo>
                    <a:pt x="894" y="1"/>
                  </a:moveTo>
                  <a:cubicBezTo>
                    <a:pt x="1120" y="1314"/>
                    <a:pt x="1275" y="2632"/>
                    <a:pt x="1352" y="3962"/>
                  </a:cubicBezTo>
                  <a:cubicBezTo>
                    <a:pt x="1368" y="4061"/>
                    <a:pt x="1352" y="4160"/>
                    <a:pt x="1308" y="4249"/>
                  </a:cubicBezTo>
                  <a:cubicBezTo>
                    <a:pt x="1258" y="4309"/>
                    <a:pt x="1197" y="4359"/>
                    <a:pt x="1126" y="4387"/>
                  </a:cubicBezTo>
                  <a:cubicBezTo>
                    <a:pt x="773" y="4558"/>
                    <a:pt x="392" y="4635"/>
                    <a:pt x="0" y="4624"/>
                  </a:cubicBezTo>
                </a:path>
              </a:pathLst>
            </a:custGeom>
            <a:no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42" name="Google Shape;442;p31"/>
            <p:cNvSpPr/>
            <p:nvPr/>
          </p:nvSpPr>
          <p:spPr>
            <a:xfrm>
              <a:off x="1032056" y="4488673"/>
              <a:ext cx="567106" cy="654871"/>
            </a:xfrm>
            <a:custGeom>
              <a:avLst/>
              <a:gdLst/>
              <a:ahLst/>
              <a:cxnLst/>
              <a:rect l="l" t="t" r="r" b="b"/>
              <a:pathLst>
                <a:path w="5137" h="5932" extrusionOk="0">
                  <a:moveTo>
                    <a:pt x="3205" y="0"/>
                  </a:moveTo>
                  <a:cubicBezTo>
                    <a:pt x="3018" y="116"/>
                    <a:pt x="2847" y="232"/>
                    <a:pt x="2692" y="342"/>
                  </a:cubicBezTo>
                  <a:cubicBezTo>
                    <a:pt x="563" y="1876"/>
                    <a:pt x="0" y="5931"/>
                    <a:pt x="0" y="5931"/>
                  </a:cubicBezTo>
                  <a:lnTo>
                    <a:pt x="5136" y="5931"/>
                  </a:lnTo>
                  <a:cubicBezTo>
                    <a:pt x="4711" y="4083"/>
                    <a:pt x="4060" y="1683"/>
                    <a:pt x="3205" y="0"/>
                  </a:cubicBezTo>
                  <a:close/>
                </a:path>
              </a:pathLst>
            </a:custGeom>
            <a:solidFill>
              <a:srgbClr val="CCA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43" name="Google Shape;443;p31"/>
            <p:cNvSpPr/>
            <p:nvPr/>
          </p:nvSpPr>
          <p:spPr>
            <a:xfrm>
              <a:off x="1032056" y="4488673"/>
              <a:ext cx="567106" cy="654871"/>
            </a:xfrm>
            <a:custGeom>
              <a:avLst/>
              <a:gdLst/>
              <a:ahLst/>
              <a:cxnLst/>
              <a:rect l="l" t="t" r="r" b="b"/>
              <a:pathLst>
                <a:path w="5137" h="5932" fill="none" extrusionOk="0">
                  <a:moveTo>
                    <a:pt x="5136" y="5931"/>
                  </a:moveTo>
                  <a:cubicBezTo>
                    <a:pt x="4711" y="4083"/>
                    <a:pt x="4060" y="1683"/>
                    <a:pt x="3205" y="0"/>
                  </a:cubicBezTo>
                  <a:cubicBezTo>
                    <a:pt x="728" y="1247"/>
                    <a:pt x="6" y="5727"/>
                    <a:pt x="0" y="5931"/>
                  </a:cubicBezTo>
                </a:path>
              </a:pathLst>
            </a:custGeom>
            <a:no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44" name="Google Shape;444;p31"/>
            <p:cNvSpPr/>
            <p:nvPr/>
          </p:nvSpPr>
          <p:spPr>
            <a:xfrm>
              <a:off x="1385212" y="3942326"/>
              <a:ext cx="2228682" cy="1201223"/>
            </a:xfrm>
            <a:custGeom>
              <a:avLst/>
              <a:gdLst/>
              <a:ahLst/>
              <a:cxnLst/>
              <a:rect l="l" t="t" r="r" b="b"/>
              <a:pathLst>
                <a:path w="20188" h="10881" extrusionOk="0">
                  <a:moveTo>
                    <a:pt x="7614" y="1"/>
                  </a:moveTo>
                  <a:cubicBezTo>
                    <a:pt x="7565" y="304"/>
                    <a:pt x="7493" y="602"/>
                    <a:pt x="7410" y="900"/>
                  </a:cubicBezTo>
                  <a:cubicBezTo>
                    <a:pt x="7349" y="1088"/>
                    <a:pt x="6869" y="1391"/>
                    <a:pt x="6163" y="1772"/>
                  </a:cubicBezTo>
                  <a:cubicBezTo>
                    <a:pt x="5943" y="1887"/>
                    <a:pt x="5700" y="2014"/>
                    <a:pt x="5441" y="2147"/>
                  </a:cubicBezTo>
                  <a:cubicBezTo>
                    <a:pt x="3780" y="2980"/>
                    <a:pt x="1452" y="4045"/>
                    <a:pt x="1" y="4949"/>
                  </a:cubicBezTo>
                  <a:cubicBezTo>
                    <a:pt x="861" y="6632"/>
                    <a:pt x="1512" y="9032"/>
                    <a:pt x="1932" y="10880"/>
                  </a:cubicBezTo>
                  <a:lnTo>
                    <a:pt x="18229" y="10880"/>
                  </a:lnTo>
                  <a:cubicBezTo>
                    <a:pt x="18659" y="9015"/>
                    <a:pt x="19321" y="6604"/>
                    <a:pt x="20187" y="4900"/>
                  </a:cubicBezTo>
                  <a:cubicBezTo>
                    <a:pt x="18742" y="4012"/>
                    <a:pt x="16469" y="2969"/>
                    <a:pt x="14841" y="2152"/>
                  </a:cubicBezTo>
                  <a:cubicBezTo>
                    <a:pt x="14621" y="2042"/>
                    <a:pt x="14411" y="1932"/>
                    <a:pt x="14218" y="1832"/>
                  </a:cubicBezTo>
                  <a:cubicBezTo>
                    <a:pt x="13445" y="1424"/>
                    <a:pt x="12921" y="1093"/>
                    <a:pt x="12861" y="900"/>
                  </a:cubicBezTo>
                  <a:cubicBezTo>
                    <a:pt x="12800" y="701"/>
                    <a:pt x="12739" y="464"/>
                    <a:pt x="12684" y="155"/>
                  </a:cubicBezTo>
                  <a:cubicBezTo>
                    <a:pt x="11972" y="279"/>
                    <a:pt x="11251" y="340"/>
                    <a:pt x="10531" y="340"/>
                  </a:cubicBezTo>
                  <a:cubicBezTo>
                    <a:pt x="9551" y="340"/>
                    <a:pt x="8572" y="227"/>
                    <a:pt x="7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45" name="Google Shape;445;p31"/>
            <p:cNvSpPr/>
            <p:nvPr/>
          </p:nvSpPr>
          <p:spPr>
            <a:xfrm>
              <a:off x="1385212" y="3942326"/>
              <a:ext cx="2228682" cy="1201223"/>
            </a:xfrm>
            <a:custGeom>
              <a:avLst/>
              <a:gdLst/>
              <a:ahLst/>
              <a:cxnLst/>
              <a:rect l="l" t="t" r="r" b="b"/>
              <a:pathLst>
                <a:path w="20188" h="10881" fill="none" extrusionOk="0">
                  <a:moveTo>
                    <a:pt x="18229" y="10880"/>
                  </a:moveTo>
                  <a:cubicBezTo>
                    <a:pt x="18659" y="9015"/>
                    <a:pt x="19321" y="6604"/>
                    <a:pt x="20187" y="4900"/>
                  </a:cubicBezTo>
                  <a:cubicBezTo>
                    <a:pt x="18521" y="3879"/>
                    <a:pt x="16044" y="2787"/>
                    <a:pt x="14218" y="1832"/>
                  </a:cubicBezTo>
                  <a:cubicBezTo>
                    <a:pt x="13445" y="1424"/>
                    <a:pt x="12921" y="1093"/>
                    <a:pt x="12861" y="900"/>
                  </a:cubicBezTo>
                  <a:cubicBezTo>
                    <a:pt x="12800" y="701"/>
                    <a:pt x="12739" y="464"/>
                    <a:pt x="12684" y="155"/>
                  </a:cubicBezTo>
                  <a:cubicBezTo>
                    <a:pt x="11002" y="448"/>
                    <a:pt x="9275" y="392"/>
                    <a:pt x="7614" y="1"/>
                  </a:cubicBezTo>
                  <a:cubicBezTo>
                    <a:pt x="7565" y="304"/>
                    <a:pt x="7493" y="602"/>
                    <a:pt x="7410" y="900"/>
                  </a:cubicBezTo>
                  <a:cubicBezTo>
                    <a:pt x="7349" y="1088"/>
                    <a:pt x="6869" y="1391"/>
                    <a:pt x="6163" y="1772"/>
                  </a:cubicBezTo>
                  <a:cubicBezTo>
                    <a:pt x="4287" y="2765"/>
                    <a:pt x="1700" y="3896"/>
                    <a:pt x="1" y="4949"/>
                  </a:cubicBezTo>
                  <a:cubicBezTo>
                    <a:pt x="861" y="6632"/>
                    <a:pt x="1512" y="9037"/>
                    <a:pt x="1932" y="10880"/>
                  </a:cubicBezTo>
                </a:path>
              </a:pathLst>
            </a:custGeom>
            <a:no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46" name="Google Shape;446;p31"/>
            <p:cNvSpPr/>
            <p:nvPr/>
          </p:nvSpPr>
          <p:spPr>
            <a:xfrm>
              <a:off x="3397506" y="4483153"/>
              <a:ext cx="568321" cy="660391"/>
            </a:xfrm>
            <a:custGeom>
              <a:avLst/>
              <a:gdLst/>
              <a:ahLst/>
              <a:cxnLst/>
              <a:rect l="l" t="t" r="r" b="b"/>
              <a:pathLst>
                <a:path w="5148" h="5982" extrusionOk="0">
                  <a:moveTo>
                    <a:pt x="1959" y="1"/>
                  </a:moveTo>
                  <a:cubicBezTo>
                    <a:pt x="1093" y="1700"/>
                    <a:pt x="431" y="4116"/>
                    <a:pt x="1" y="5981"/>
                  </a:cubicBezTo>
                  <a:lnTo>
                    <a:pt x="5148" y="5981"/>
                  </a:lnTo>
                  <a:cubicBezTo>
                    <a:pt x="5148" y="5981"/>
                    <a:pt x="4684" y="1926"/>
                    <a:pt x="2555" y="392"/>
                  </a:cubicBezTo>
                  <a:cubicBezTo>
                    <a:pt x="2378" y="266"/>
                    <a:pt x="2180" y="139"/>
                    <a:pt x="1959" y="1"/>
                  </a:cubicBezTo>
                  <a:close/>
                </a:path>
              </a:pathLst>
            </a:custGeom>
            <a:solidFill>
              <a:srgbClr val="CCA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47" name="Google Shape;447;p31"/>
            <p:cNvSpPr/>
            <p:nvPr/>
          </p:nvSpPr>
          <p:spPr>
            <a:xfrm>
              <a:off x="3397506" y="4483153"/>
              <a:ext cx="568321" cy="660391"/>
            </a:xfrm>
            <a:custGeom>
              <a:avLst/>
              <a:gdLst/>
              <a:ahLst/>
              <a:cxnLst/>
              <a:rect l="l" t="t" r="r" b="b"/>
              <a:pathLst>
                <a:path w="5148" h="5982" fill="none" extrusionOk="0">
                  <a:moveTo>
                    <a:pt x="5148" y="5981"/>
                  </a:moveTo>
                  <a:cubicBezTo>
                    <a:pt x="5115" y="5639"/>
                    <a:pt x="4530" y="1281"/>
                    <a:pt x="1959" y="1"/>
                  </a:cubicBezTo>
                  <a:cubicBezTo>
                    <a:pt x="1093" y="1700"/>
                    <a:pt x="431" y="4116"/>
                    <a:pt x="1" y="5981"/>
                  </a:cubicBezTo>
                </a:path>
              </a:pathLst>
            </a:custGeom>
            <a:no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48" name="Google Shape;448;p31"/>
            <p:cNvSpPr/>
            <p:nvPr/>
          </p:nvSpPr>
          <p:spPr>
            <a:xfrm>
              <a:off x="2126409" y="1944060"/>
              <a:ext cx="950292" cy="334611"/>
            </a:xfrm>
            <a:custGeom>
              <a:avLst/>
              <a:gdLst/>
              <a:ahLst/>
              <a:cxnLst/>
              <a:rect l="l" t="t" r="r" b="b"/>
              <a:pathLst>
                <a:path w="8608" h="3031" extrusionOk="0">
                  <a:moveTo>
                    <a:pt x="1" y="1"/>
                  </a:moveTo>
                  <a:lnTo>
                    <a:pt x="1" y="1"/>
                  </a:lnTo>
                  <a:cubicBezTo>
                    <a:pt x="1275" y="1192"/>
                    <a:pt x="2886" y="2053"/>
                    <a:pt x="4558" y="2555"/>
                  </a:cubicBezTo>
                  <a:cubicBezTo>
                    <a:pt x="5597" y="2854"/>
                    <a:pt x="6697" y="3031"/>
                    <a:pt x="7786" y="3031"/>
                  </a:cubicBezTo>
                  <a:cubicBezTo>
                    <a:pt x="8060" y="3031"/>
                    <a:pt x="8335" y="3020"/>
                    <a:pt x="8607" y="2996"/>
                  </a:cubicBezTo>
                  <a:cubicBezTo>
                    <a:pt x="5496" y="2930"/>
                    <a:pt x="2478" y="188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49" name="Google Shape;449;p31"/>
            <p:cNvSpPr/>
            <p:nvPr/>
          </p:nvSpPr>
          <p:spPr>
            <a:xfrm>
              <a:off x="2349408" y="1845367"/>
              <a:ext cx="727291" cy="254132"/>
            </a:xfrm>
            <a:custGeom>
              <a:avLst/>
              <a:gdLst/>
              <a:ahLst/>
              <a:cxnLst/>
              <a:rect l="l" t="t" r="r" b="b"/>
              <a:pathLst>
                <a:path w="6588" h="2302" extrusionOk="0">
                  <a:moveTo>
                    <a:pt x="0" y="1"/>
                  </a:moveTo>
                  <a:cubicBezTo>
                    <a:pt x="1142" y="933"/>
                    <a:pt x="2532" y="1584"/>
                    <a:pt x="3950" y="1965"/>
                  </a:cubicBezTo>
                  <a:cubicBezTo>
                    <a:pt x="4791" y="2186"/>
                    <a:pt x="5659" y="2302"/>
                    <a:pt x="6527" y="2302"/>
                  </a:cubicBezTo>
                  <a:cubicBezTo>
                    <a:pt x="6547" y="2302"/>
                    <a:pt x="6567" y="2302"/>
                    <a:pt x="6587" y="2301"/>
                  </a:cubicBezTo>
                  <a:cubicBezTo>
                    <a:pt x="5567" y="2175"/>
                    <a:pt x="4563" y="1954"/>
                    <a:pt x="3586" y="1650"/>
                  </a:cubicBezTo>
                  <a:cubicBezTo>
                    <a:pt x="2328" y="1242"/>
                    <a:pt x="1126" y="69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50" name="Google Shape;450;p31"/>
            <p:cNvSpPr/>
            <p:nvPr/>
          </p:nvSpPr>
          <p:spPr>
            <a:xfrm>
              <a:off x="1635589" y="2068365"/>
              <a:ext cx="342339" cy="427565"/>
            </a:xfrm>
            <a:custGeom>
              <a:avLst/>
              <a:gdLst/>
              <a:ahLst/>
              <a:cxnLst/>
              <a:rect l="l" t="t" r="r" b="b"/>
              <a:pathLst>
                <a:path w="3101" h="3873" extrusionOk="0">
                  <a:moveTo>
                    <a:pt x="3095" y="0"/>
                  </a:moveTo>
                  <a:cubicBezTo>
                    <a:pt x="3095" y="10"/>
                    <a:pt x="3095" y="20"/>
                    <a:pt x="3095" y="29"/>
                  </a:cubicBezTo>
                  <a:lnTo>
                    <a:pt x="3095" y="29"/>
                  </a:lnTo>
                  <a:cubicBezTo>
                    <a:pt x="3097" y="20"/>
                    <a:pt x="3099" y="10"/>
                    <a:pt x="3101" y="0"/>
                  </a:cubicBezTo>
                  <a:close/>
                  <a:moveTo>
                    <a:pt x="3095" y="29"/>
                  </a:moveTo>
                  <a:lnTo>
                    <a:pt x="3095" y="29"/>
                  </a:lnTo>
                  <a:cubicBezTo>
                    <a:pt x="2962" y="645"/>
                    <a:pt x="2593" y="1150"/>
                    <a:pt x="2213" y="1633"/>
                  </a:cubicBezTo>
                  <a:cubicBezTo>
                    <a:pt x="1688" y="2295"/>
                    <a:pt x="1109" y="2902"/>
                    <a:pt x="480" y="3459"/>
                  </a:cubicBezTo>
                  <a:cubicBezTo>
                    <a:pt x="320" y="3597"/>
                    <a:pt x="160" y="3735"/>
                    <a:pt x="0" y="3873"/>
                  </a:cubicBezTo>
                  <a:cubicBezTo>
                    <a:pt x="745" y="3454"/>
                    <a:pt x="1407" y="2908"/>
                    <a:pt x="1964" y="2257"/>
                  </a:cubicBezTo>
                  <a:cubicBezTo>
                    <a:pt x="2488" y="1613"/>
                    <a:pt x="3071" y="893"/>
                    <a:pt x="3095"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51" name="Google Shape;451;p31"/>
            <p:cNvSpPr/>
            <p:nvPr/>
          </p:nvSpPr>
          <p:spPr>
            <a:xfrm>
              <a:off x="3381719" y="2681059"/>
              <a:ext cx="814394" cy="798497"/>
            </a:xfrm>
            <a:custGeom>
              <a:avLst/>
              <a:gdLst/>
              <a:ahLst/>
              <a:cxnLst/>
              <a:rect l="l" t="t" r="r" b="b"/>
              <a:pathLst>
                <a:path w="7377" h="7233" extrusionOk="0">
                  <a:moveTo>
                    <a:pt x="0" y="0"/>
                  </a:moveTo>
                  <a:cubicBezTo>
                    <a:pt x="1826" y="2985"/>
                    <a:pt x="4359" y="5467"/>
                    <a:pt x="7376" y="7233"/>
                  </a:cubicBezTo>
                  <a:cubicBezTo>
                    <a:pt x="6665" y="6731"/>
                    <a:pt x="5981" y="6207"/>
                    <a:pt x="5313" y="5660"/>
                  </a:cubicBezTo>
                  <a:cubicBezTo>
                    <a:pt x="3316" y="4000"/>
                    <a:pt x="1528" y="20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52" name="Google Shape;452;p31"/>
            <p:cNvSpPr/>
            <p:nvPr/>
          </p:nvSpPr>
          <p:spPr>
            <a:xfrm>
              <a:off x="3406006" y="3182917"/>
              <a:ext cx="500758" cy="758975"/>
            </a:xfrm>
            <a:custGeom>
              <a:avLst/>
              <a:gdLst/>
              <a:ahLst/>
              <a:cxnLst/>
              <a:rect l="l" t="t" r="r" b="b"/>
              <a:pathLst>
                <a:path w="4536" h="6875" extrusionOk="0">
                  <a:moveTo>
                    <a:pt x="1" y="0"/>
                  </a:moveTo>
                  <a:lnTo>
                    <a:pt x="1" y="0"/>
                  </a:lnTo>
                  <a:cubicBezTo>
                    <a:pt x="933" y="2621"/>
                    <a:pt x="2489" y="4982"/>
                    <a:pt x="4536" y="6874"/>
                  </a:cubicBezTo>
                  <a:cubicBezTo>
                    <a:pt x="2704" y="4811"/>
                    <a:pt x="1181" y="249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53" name="Google Shape;453;p31"/>
            <p:cNvSpPr/>
            <p:nvPr/>
          </p:nvSpPr>
          <p:spPr>
            <a:xfrm>
              <a:off x="3284902" y="3458132"/>
              <a:ext cx="329533" cy="526370"/>
            </a:xfrm>
            <a:custGeom>
              <a:avLst/>
              <a:gdLst/>
              <a:ahLst/>
              <a:cxnLst/>
              <a:rect l="l" t="t" r="r" b="b"/>
              <a:pathLst>
                <a:path w="2985" h="4768" extrusionOk="0">
                  <a:moveTo>
                    <a:pt x="0" y="1"/>
                  </a:moveTo>
                  <a:lnTo>
                    <a:pt x="0" y="6"/>
                  </a:lnTo>
                  <a:cubicBezTo>
                    <a:pt x="2" y="10"/>
                    <a:pt x="5" y="13"/>
                    <a:pt x="7" y="17"/>
                  </a:cubicBezTo>
                  <a:lnTo>
                    <a:pt x="7" y="17"/>
                  </a:lnTo>
                  <a:cubicBezTo>
                    <a:pt x="5" y="12"/>
                    <a:pt x="2" y="6"/>
                    <a:pt x="0" y="1"/>
                  </a:cubicBezTo>
                  <a:close/>
                  <a:moveTo>
                    <a:pt x="7" y="17"/>
                  </a:moveTo>
                  <a:cubicBezTo>
                    <a:pt x="370" y="883"/>
                    <a:pt x="803" y="1710"/>
                    <a:pt x="1302" y="2500"/>
                  </a:cubicBezTo>
                  <a:cubicBezTo>
                    <a:pt x="1799" y="3305"/>
                    <a:pt x="2361" y="4061"/>
                    <a:pt x="2985" y="4767"/>
                  </a:cubicBezTo>
                  <a:cubicBezTo>
                    <a:pt x="2499" y="3984"/>
                    <a:pt x="1970" y="3173"/>
                    <a:pt x="1479" y="2395"/>
                  </a:cubicBezTo>
                  <a:cubicBezTo>
                    <a:pt x="990" y="1621"/>
                    <a:pt x="496" y="792"/>
                    <a:pt x="7" y="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54" name="Google Shape;454;p31"/>
            <p:cNvSpPr/>
            <p:nvPr/>
          </p:nvSpPr>
          <p:spPr>
            <a:xfrm>
              <a:off x="3118535" y="3609153"/>
              <a:ext cx="237683" cy="550768"/>
            </a:xfrm>
            <a:custGeom>
              <a:avLst/>
              <a:gdLst/>
              <a:ahLst/>
              <a:cxnLst/>
              <a:rect l="l" t="t" r="r" b="b"/>
              <a:pathLst>
                <a:path w="2153" h="4989" extrusionOk="0">
                  <a:moveTo>
                    <a:pt x="1" y="1"/>
                  </a:moveTo>
                  <a:cubicBezTo>
                    <a:pt x="288" y="1816"/>
                    <a:pt x="1027" y="3532"/>
                    <a:pt x="2152" y="4988"/>
                  </a:cubicBezTo>
                  <a:cubicBezTo>
                    <a:pt x="1728" y="4194"/>
                    <a:pt x="1314" y="3377"/>
                    <a:pt x="955" y="2550"/>
                  </a:cubicBezTo>
                  <a:cubicBezTo>
                    <a:pt x="591" y="1717"/>
                    <a:pt x="288" y="86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55" name="Google Shape;455;p31"/>
            <p:cNvSpPr/>
            <p:nvPr/>
          </p:nvSpPr>
          <p:spPr>
            <a:xfrm>
              <a:off x="2971157" y="3662143"/>
              <a:ext cx="126183" cy="300389"/>
            </a:xfrm>
            <a:custGeom>
              <a:avLst/>
              <a:gdLst/>
              <a:ahLst/>
              <a:cxnLst/>
              <a:rect l="l" t="t" r="r" b="b"/>
              <a:pathLst>
                <a:path w="1143" h="2721" extrusionOk="0">
                  <a:moveTo>
                    <a:pt x="1" y="1"/>
                  </a:moveTo>
                  <a:lnTo>
                    <a:pt x="1" y="1"/>
                  </a:lnTo>
                  <a:cubicBezTo>
                    <a:pt x="249" y="961"/>
                    <a:pt x="630" y="1877"/>
                    <a:pt x="1143" y="2721"/>
                  </a:cubicBezTo>
                  <a:cubicBezTo>
                    <a:pt x="895" y="1766"/>
                    <a:pt x="508" y="84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56" name="Google Shape;456;p31"/>
            <p:cNvSpPr/>
            <p:nvPr/>
          </p:nvSpPr>
          <p:spPr>
            <a:xfrm>
              <a:off x="756729" y="2716386"/>
              <a:ext cx="762618" cy="800374"/>
            </a:xfrm>
            <a:custGeom>
              <a:avLst/>
              <a:gdLst/>
              <a:ahLst/>
              <a:cxnLst/>
              <a:rect l="l" t="t" r="r" b="b"/>
              <a:pathLst>
                <a:path w="6908" h="7250" extrusionOk="0">
                  <a:moveTo>
                    <a:pt x="6908" y="0"/>
                  </a:moveTo>
                  <a:lnTo>
                    <a:pt x="6908" y="0"/>
                  </a:lnTo>
                  <a:cubicBezTo>
                    <a:pt x="5854" y="1291"/>
                    <a:pt x="4822" y="2648"/>
                    <a:pt x="3719" y="3890"/>
                  </a:cubicBezTo>
                  <a:cubicBezTo>
                    <a:pt x="2610" y="5131"/>
                    <a:pt x="1374" y="6306"/>
                    <a:pt x="0" y="7249"/>
                  </a:cubicBezTo>
                  <a:cubicBezTo>
                    <a:pt x="2930" y="5605"/>
                    <a:pt x="5070" y="2748"/>
                    <a:pt x="6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57" name="Google Shape;457;p31"/>
            <p:cNvSpPr/>
            <p:nvPr/>
          </p:nvSpPr>
          <p:spPr>
            <a:xfrm>
              <a:off x="1363905" y="3115907"/>
              <a:ext cx="155438" cy="198051"/>
            </a:xfrm>
            <a:custGeom>
              <a:avLst/>
              <a:gdLst/>
              <a:ahLst/>
              <a:cxnLst/>
              <a:rect l="l" t="t" r="r" b="b"/>
              <a:pathLst>
                <a:path w="1408" h="1794" extrusionOk="0">
                  <a:moveTo>
                    <a:pt x="1408" y="0"/>
                  </a:moveTo>
                  <a:lnTo>
                    <a:pt x="1408" y="0"/>
                  </a:lnTo>
                  <a:cubicBezTo>
                    <a:pt x="845" y="519"/>
                    <a:pt x="370" y="1126"/>
                    <a:pt x="1" y="1793"/>
                  </a:cubicBezTo>
                  <a:cubicBezTo>
                    <a:pt x="597" y="1308"/>
                    <a:pt x="1077" y="695"/>
                    <a:pt x="1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58" name="Google Shape;458;p31"/>
            <p:cNvSpPr/>
            <p:nvPr/>
          </p:nvSpPr>
          <p:spPr>
            <a:xfrm>
              <a:off x="1160556" y="3231601"/>
              <a:ext cx="470841" cy="714485"/>
            </a:xfrm>
            <a:custGeom>
              <a:avLst/>
              <a:gdLst/>
              <a:ahLst/>
              <a:cxnLst/>
              <a:rect l="l" t="t" r="r" b="b"/>
              <a:pathLst>
                <a:path w="4265" h="6472" extrusionOk="0">
                  <a:moveTo>
                    <a:pt x="4265" y="0"/>
                  </a:moveTo>
                  <a:cubicBezTo>
                    <a:pt x="3669" y="966"/>
                    <a:pt x="2819" y="2351"/>
                    <a:pt x="2201" y="3283"/>
                  </a:cubicBezTo>
                  <a:cubicBezTo>
                    <a:pt x="1589" y="4221"/>
                    <a:pt x="657" y="5539"/>
                    <a:pt x="0" y="6472"/>
                  </a:cubicBezTo>
                  <a:cubicBezTo>
                    <a:pt x="872" y="5506"/>
                    <a:pt x="1661" y="4480"/>
                    <a:pt x="2372" y="3393"/>
                  </a:cubicBezTo>
                  <a:cubicBezTo>
                    <a:pt x="3090" y="2312"/>
                    <a:pt x="3724" y="1181"/>
                    <a:pt x="4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59" name="Google Shape;459;p31"/>
            <p:cNvSpPr/>
            <p:nvPr/>
          </p:nvSpPr>
          <p:spPr>
            <a:xfrm>
              <a:off x="1472976" y="3537286"/>
              <a:ext cx="271685" cy="455716"/>
            </a:xfrm>
            <a:custGeom>
              <a:avLst/>
              <a:gdLst/>
              <a:ahLst/>
              <a:cxnLst/>
              <a:rect l="l" t="t" r="r" b="b"/>
              <a:pathLst>
                <a:path w="2461" h="4128" extrusionOk="0">
                  <a:moveTo>
                    <a:pt x="2461" y="1"/>
                  </a:moveTo>
                  <a:cubicBezTo>
                    <a:pt x="2047" y="674"/>
                    <a:pt x="1639" y="1391"/>
                    <a:pt x="1236" y="2070"/>
                  </a:cubicBezTo>
                  <a:cubicBezTo>
                    <a:pt x="828" y="2754"/>
                    <a:pt x="397" y="3438"/>
                    <a:pt x="0" y="4128"/>
                  </a:cubicBezTo>
                  <a:cubicBezTo>
                    <a:pt x="530" y="3526"/>
                    <a:pt x="999" y="2870"/>
                    <a:pt x="1407" y="2175"/>
                  </a:cubicBezTo>
                  <a:cubicBezTo>
                    <a:pt x="1826" y="1485"/>
                    <a:pt x="2179" y="757"/>
                    <a:pt x="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460" name="Google Shape;460;p31"/>
            <p:cNvSpPr/>
            <p:nvPr/>
          </p:nvSpPr>
          <p:spPr>
            <a:xfrm>
              <a:off x="1629518" y="3656071"/>
              <a:ext cx="336819" cy="551319"/>
            </a:xfrm>
            <a:custGeom>
              <a:avLst/>
              <a:gdLst/>
              <a:ahLst/>
              <a:cxnLst/>
              <a:rect l="l" t="t" r="r" b="b"/>
              <a:pathLst>
                <a:path w="3051" h="4994" extrusionOk="0">
                  <a:moveTo>
                    <a:pt x="3051" y="1"/>
                  </a:moveTo>
                  <a:lnTo>
                    <a:pt x="3051" y="1"/>
                  </a:lnTo>
                  <a:cubicBezTo>
                    <a:pt x="2499" y="795"/>
                    <a:pt x="1970" y="1639"/>
                    <a:pt x="1468" y="2461"/>
                  </a:cubicBezTo>
                  <a:cubicBezTo>
                    <a:pt x="966" y="3289"/>
                    <a:pt x="453" y="4144"/>
                    <a:pt x="0" y="4994"/>
                  </a:cubicBezTo>
                  <a:cubicBezTo>
                    <a:pt x="590" y="4216"/>
                    <a:pt x="1142" y="3405"/>
                    <a:pt x="1644" y="2572"/>
                  </a:cubicBezTo>
                  <a:cubicBezTo>
                    <a:pt x="2157" y="1739"/>
                    <a:pt x="2626" y="883"/>
                    <a:pt x="3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2"/>
          <p:cNvSpPr txBox="1">
            <a:spLocks noGrp="1"/>
          </p:cNvSpPr>
          <p:nvPr>
            <p:ph type="subTitle" idx="2"/>
          </p:nvPr>
        </p:nvSpPr>
        <p:spPr>
          <a:xfrm>
            <a:off x="1013976" y="1832375"/>
            <a:ext cx="3343800" cy="1027800"/>
          </a:xfrm>
          <a:prstGeom prst="rect">
            <a:avLst/>
          </a:prstGeom>
        </p:spPr>
        <p:txBody>
          <a:bodyPr spcFirstLastPara="1" wrap="square" lIns="91425" tIns="91425" rIns="91425" bIns="91425" anchor="t" anchorCtr="0">
            <a:noAutofit/>
          </a:bodyPr>
          <a:lstStyle/>
          <a:p>
            <a:pPr marL="0" lvl="0" indent="0" rtl="1">
              <a:lnSpc>
                <a:spcPct val="150000"/>
              </a:lnSpc>
            </a:pPr>
            <a:r>
              <a:rPr lang="fa-IR" dirty="0">
                <a:cs typeface="B Nazanin" panose="00000400000000000000" pitchFamily="2" charset="-78"/>
              </a:rPr>
              <a:t>برای ما صداقت به معنای کارکردن با صداقت، امانتداری و ارزش های اخلاقی قوی است. ما به استانداردهای اخلاقی و زیست محیطی متعهد هستیم</a:t>
            </a:r>
            <a:endParaRPr dirty="0">
              <a:cs typeface="B Nazanin" panose="00000400000000000000" pitchFamily="2" charset="-78"/>
            </a:endParaRPr>
          </a:p>
        </p:txBody>
      </p:sp>
      <p:sp>
        <p:nvSpPr>
          <p:cNvPr id="466" name="Google Shape;466;p32"/>
          <p:cNvSpPr txBox="1">
            <a:spLocks noGrp="1"/>
          </p:cNvSpPr>
          <p:nvPr>
            <p:ph type="subTitle" idx="3"/>
          </p:nvPr>
        </p:nvSpPr>
        <p:spPr>
          <a:xfrm>
            <a:off x="4783227" y="1832375"/>
            <a:ext cx="3346800" cy="1027800"/>
          </a:xfrm>
          <a:prstGeom prst="rect">
            <a:avLst/>
          </a:prstGeom>
        </p:spPr>
        <p:txBody>
          <a:bodyPr spcFirstLastPara="1" wrap="square" lIns="91425" tIns="91425" rIns="91425" bIns="91425" anchor="t" anchorCtr="0">
            <a:noAutofit/>
          </a:bodyPr>
          <a:lstStyle/>
          <a:p>
            <a:pPr marL="0" lvl="0" indent="0" rtl="1">
              <a:lnSpc>
                <a:spcPct val="150000"/>
              </a:lnSpc>
            </a:pPr>
            <a:r>
              <a:rPr lang="fa-IR" dirty="0">
                <a:cs typeface="B Nazanin" panose="00000400000000000000" pitchFamily="2" charset="-78"/>
              </a:rPr>
              <a:t>ما مشتریان را در مرکز هر کاری که انجام می دهند قرار می دهیم. ما به بازخورد مشتری گوش می دهیم و آن را در تصمیمات، محصولات و خدمات ادغام می کنیم</a:t>
            </a:r>
            <a:endParaRPr dirty="0">
              <a:cs typeface="B Nazanin" panose="00000400000000000000" pitchFamily="2" charset="-78"/>
            </a:endParaRPr>
          </a:p>
        </p:txBody>
      </p:sp>
      <p:sp>
        <p:nvSpPr>
          <p:cNvPr id="467" name="Google Shape;467;p32"/>
          <p:cNvSpPr txBox="1">
            <a:spLocks noGrp="1"/>
          </p:cNvSpPr>
          <p:nvPr>
            <p:ph type="subTitle" idx="4"/>
          </p:nvPr>
        </p:nvSpPr>
        <p:spPr>
          <a:xfrm>
            <a:off x="1013976" y="3352100"/>
            <a:ext cx="3343800" cy="1027800"/>
          </a:xfrm>
          <a:prstGeom prst="rect">
            <a:avLst/>
          </a:prstGeom>
        </p:spPr>
        <p:txBody>
          <a:bodyPr spcFirstLastPara="1" wrap="square" lIns="91425" tIns="91425" rIns="91425" bIns="91425" anchor="t" anchorCtr="0">
            <a:noAutofit/>
          </a:bodyPr>
          <a:lstStyle/>
          <a:p>
            <a:pPr marL="0" lvl="0" indent="0" rtl="1">
              <a:lnSpc>
                <a:spcPct val="150000"/>
              </a:lnSpc>
            </a:pPr>
            <a:r>
              <a:rPr lang="fa-IR" dirty="0">
                <a:cs typeface="B Nazanin" panose="00000400000000000000" pitchFamily="2" charset="-78"/>
              </a:rPr>
              <a:t>ما محیطی را ایجاد می کنیم که در آن کارکنان می توانند برای دستیابی به اهداف مشترک به طور مؤثر و کارآمد با یکدیگر همکاری کنند. این شامل به اشتراک گذاری دانش، مهارت ها، منابع و ایده ها است</a:t>
            </a:r>
            <a:endParaRPr dirty="0">
              <a:cs typeface="B Nazanin" panose="00000400000000000000" pitchFamily="2" charset="-78"/>
            </a:endParaRPr>
          </a:p>
        </p:txBody>
      </p:sp>
      <p:sp>
        <p:nvSpPr>
          <p:cNvPr id="468" name="Google Shape;468;p32"/>
          <p:cNvSpPr txBox="1">
            <a:spLocks noGrp="1"/>
          </p:cNvSpPr>
          <p:nvPr>
            <p:ph type="subTitle" idx="5"/>
          </p:nvPr>
        </p:nvSpPr>
        <p:spPr>
          <a:xfrm>
            <a:off x="4783227" y="3352100"/>
            <a:ext cx="3346800" cy="1027800"/>
          </a:xfrm>
          <a:prstGeom prst="rect">
            <a:avLst/>
          </a:prstGeom>
        </p:spPr>
        <p:txBody>
          <a:bodyPr spcFirstLastPara="1" wrap="square" lIns="91425" tIns="91425" rIns="91425" bIns="91425" anchor="t" anchorCtr="0">
            <a:noAutofit/>
          </a:bodyPr>
          <a:lstStyle/>
          <a:p>
            <a:pPr marL="0" lvl="0" indent="0" rtl="1">
              <a:lnSpc>
                <a:spcPct val="150000"/>
              </a:lnSpc>
            </a:pPr>
            <a:r>
              <a:rPr lang="fa-IR" dirty="0">
                <a:cs typeface="B Nazanin" panose="00000400000000000000" pitchFamily="2" charset="-78"/>
              </a:rPr>
              <a:t>نوآوری بخشی جدایی ناپذیر از فرهنگ شرکت ما است و برای موفقیت ضروری است. این بدان معناست که ما ایده‌ها، روش‌ها و محصولات جدیدی را ارائه می‌کنیم که می‌توانند کسب و کار را رشد دهند</a:t>
            </a:r>
            <a:endParaRPr dirty="0">
              <a:cs typeface="B Nazanin" panose="00000400000000000000" pitchFamily="2" charset="-78"/>
            </a:endParaRPr>
          </a:p>
        </p:txBody>
      </p:sp>
      <p:sp>
        <p:nvSpPr>
          <p:cNvPr id="469" name="Google Shape;469;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اصول راهنمای ما</a:t>
            </a:r>
            <a:endParaRPr dirty="0">
              <a:cs typeface="B Nazanin" panose="00000400000000000000" pitchFamily="2" charset="-78"/>
            </a:endParaRPr>
          </a:p>
        </p:txBody>
      </p:sp>
      <p:sp>
        <p:nvSpPr>
          <p:cNvPr id="470" name="Google Shape;470;p32"/>
          <p:cNvSpPr txBox="1">
            <a:spLocks noGrp="1"/>
          </p:cNvSpPr>
          <p:nvPr>
            <p:ph type="subTitle" idx="1"/>
          </p:nvPr>
        </p:nvSpPr>
        <p:spPr>
          <a:xfrm>
            <a:off x="1013975" y="1306475"/>
            <a:ext cx="3343800" cy="5259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تمامیت</a:t>
            </a:r>
            <a:endParaRPr dirty="0">
              <a:cs typeface="B Nazanin" panose="00000400000000000000" pitchFamily="2" charset="-78"/>
            </a:endParaRPr>
          </a:p>
        </p:txBody>
      </p:sp>
      <p:sp>
        <p:nvSpPr>
          <p:cNvPr id="471" name="Google Shape;471;p32"/>
          <p:cNvSpPr txBox="1">
            <a:spLocks noGrp="1"/>
          </p:cNvSpPr>
          <p:nvPr>
            <p:ph type="subTitle" idx="6"/>
          </p:nvPr>
        </p:nvSpPr>
        <p:spPr>
          <a:xfrm>
            <a:off x="1013975" y="2826200"/>
            <a:ext cx="3343800" cy="5259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همکاری</a:t>
            </a:r>
            <a:endParaRPr dirty="0">
              <a:cs typeface="B Nazanin" panose="00000400000000000000" pitchFamily="2" charset="-78"/>
            </a:endParaRPr>
          </a:p>
        </p:txBody>
      </p:sp>
      <p:sp>
        <p:nvSpPr>
          <p:cNvPr id="472" name="Google Shape;472;p32"/>
          <p:cNvSpPr txBox="1">
            <a:spLocks noGrp="1"/>
          </p:cNvSpPr>
          <p:nvPr>
            <p:ph type="subTitle" idx="7"/>
          </p:nvPr>
        </p:nvSpPr>
        <p:spPr>
          <a:xfrm>
            <a:off x="4783225" y="1306475"/>
            <a:ext cx="3346800" cy="5259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تمرکز بر مشتری</a:t>
            </a:r>
            <a:endParaRPr dirty="0">
              <a:cs typeface="B Nazanin" panose="00000400000000000000" pitchFamily="2" charset="-78"/>
            </a:endParaRPr>
          </a:p>
        </p:txBody>
      </p:sp>
      <p:sp>
        <p:nvSpPr>
          <p:cNvPr id="473" name="Google Shape;473;p32"/>
          <p:cNvSpPr txBox="1">
            <a:spLocks noGrp="1"/>
          </p:cNvSpPr>
          <p:nvPr>
            <p:ph type="subTitle" idx="8"/>
          </p:nvPr>
        </p:nvSpPr>
        <p:spPr>
          <a:xfrm>
            <a:off x="4783225" y="2826200"/>
            <a:ext cx="3346800" cy="5259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نوآوری</a:t>
            </a:r>
            <a:endParaRPr dirty="0">
              <a:cs typeface="B Nazanin" panose="00000400000000000000" pitchFamily="2" charset="-78"/>
            </a:endParaRPr>
          </a:p>
        </p:txBody>
      </p:sp>
      <p:sp>
        <p:nvSpPr>
          <p:cNvPr id="474" name="Google Shape;474;p32"/>
          <p:cNvSpPr/>
          <p:nvPr/>
        </p:nvSpPr>
        <p:spPr>
          <a:xfrm>
            <a:off x="8290995" y="880140"/>
            <a:ext cx="275798" cy="262439"/>
          </a:xfrm>
          <a:custGeom>
            <a:avLst/>
            <a:gdLst/>
            <a:ahLst/>
            <a:cxnLst/>
            <a:rect l="l" t="t" r="r" b="b"/>
            <a:pathLst>
              <a:path w="2147" h="2043" extrusionOk="0">
                <a:moveTo>
                  <a:pt x="1076" y="1"/>
                </a:moveTo>
                <a:lnTo>
                  <a:pt x="740" y="674"/>
                </a:lnTo>
                <a:lnTo>
                  <a:pt x="0" y="784"/>
                </a:lnTo>
                <a:lnTo>
                  <a:pt x="535" y="1303"/>
                </a:lnTo>
                <a:lnTo>
                  <a:pt x="409" y="2042"/>
                </a:lnTo>
                <a:lnTo>
                  <a:pt x="1076" y="1695"/>
                </a:lnTo>
                <a:lnTo>
                  <a:pt x="1738" y="2042"/>
                </a:lnTo>
                <a:lnTo>
                  <a:pt x="1611" y="1303"/>
                </a:lnTo>
                <a:lnTo>
                  <a:pt x="2146" y="784"/>
                </a:lnTo>
                <a:lnTo>
                  <a:pt x="1407" y="674"/>
                </a:lnTo>
                <a:lnTo>
                  <a:pt x="1076" y="1"/>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اهداف ما</a:t>
            </a:r>
            <a:endParaRPr dirty="0">
              <a:cs typeface="B Nazanin" panose="00000400000000000000" pitchFamily="2" charset="-78"/>
            </a:endParaRPr>
          </a:p>
        </p:txBody>
      </p:sp>
      <p:sp>
        <p:nvSpPr>
          <p:cNvPr id="480" name="Google Shape;480;p33"/>
          <p:cNvSpPr txBox="1">
            <a:spLocks noGrp="1"/>
          </p:cNvSpPr>
          <p:nvPr>
            <p:ph type="subTitle" idx="3"/>
          </p:nvPr>
        </p:nvSpPr>
        <p:spPr>
          <a:xfrm>
            <a:off x="1290776" y="2425150"/>
            <a:ext cx="3066000" cy="1635600"/>
          </a:xfrm>
          <a:prstGeom prst="rect">
            <a:avLst/>
          </a:prstGeom>
        </p:spPr>
        <p:txBody>
          <a:bodyPr spcFirstLastPara="1" wrap="square" lIns="91425" tIns="91425" rIns="91425" bIns="91425" anchor="t" anchorCtr="0">
            <a:noAutofit/>
          </a:bodyPr>
          <a:lstStyle/>
          <a:p>
            <a:pPr marL="0" lvl="0" indent="0" rtl="1">
              <a:lnSpc>
                <a:spcPct val="150000"/>
              </a:lnSpc>
            </a:pPr>
            <a:r>
              <a:rPr lang="fa-IR" dirty="0">
                <a:cs typeface="B Nazanin" panose="00000400000000000000" pitchFamily="2" charset="-78"/>
              </a:rPr>
              <a:t>اهداف اصلی ما در حال حاضر افزایش فروش از طریق بهبود بازاریابی و ارتباط با مشتری، بهینه سازی فرآیندهای عملیاتی برای کاهش هزینه ها و افزایش کارایی و تعیین جدول زمانی برای محصولات جدید است.</a:t>
            </a:r>
            <a:endParaRPr dirty="0">
              <a:cs typeface="B Nazanin" panose="00000400000000000000" pitchFamily="2" charset="-78"/>
            </a:endParaRPr>
          </a:p>
        </p:txBody>
      </p:sp>
      <p:sp>
        <p:nvSpPr>
          <p:cNvPr id="481" name="Google Shape;481;p33"/>
          <p:cNvSpPr txBox="1">
            <a:spLocks noGrp="1"/>
          </p:cNvSpPr>
          <p:nvPr>
            <p:ph type="subTitle" idx="1"/>
          </p:nvPr>
        </p:nvSpPr>
        <p:spPr>
          <a:xfrm>
            <a:off x="1290776" y="1555475"/>
            <a:ext cx="3066000" cy="7134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کوتاه مدت</a:t>
            </a:r>
            <a:endParaRPr dirty="0">
              <a:cs typeface="B Nazanin" panose="00000400000000000000" pitchFamily="2" charset="-78"/>
            </a:endParaRPr>
          </a:p>
        </p:txBody>
      </p:sp>
      <p:sp>
        <p:nvSpPr>
          <p:cNvPr id="482" name="Google Shape;482;p33"/>
          <p:cNvSpPr txBox="1">
            <a:spLocks noGrp="1"/>
          </p:cNvSpPr>
          <p:nvPr>
            <p:ph type="subTitle" idx="2"/>
          </p:nvPr>
        </p:nvSpPr>
        <p:spPr>
          <a:xfrm>
            <a:off x="4945638" y="1555475"/>
            <a:ext cx="3063300" cy="7134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بلند مدت</a:t>
            </a:r>
            <a:endParaRPr dirty="0">
              <a:cs typeface="B Nazanin" panose="00000400000000000000" pitchFamily="2" charset="-78"/>
            </a:endParaRPr>
          </a:p>
        </p:txBody>
      </p:sp>
      <p:sp>
        <p:nvSpPr>
          <p:cNvPr id="483" name="Google Shape;483;p33"/>
          <p:cNvSpPr txBox="1">
            <a:spLocks noGrp="1"/>
          </p:cNvSpPr>
          <p:nvPr>
            <p:ph type="subTitle" idx="4"/>
          </p:nvPr>
        </p:nvSpPr>
        <p:spPr>
          <a:xfrm>
            <a:off x="4945638" y="2425150"/>
            <a:ext cx="3063300" cy="1635600"/>
          </a:xfrm>
          <a:prstGeom prst="rect">
            <a:avLst/>
          </a:prstGeom>
        </p:spPr>
        <p:txBody>
          <a:bodyPr spcFirstLastPara="1" wrap="square" lIns="91425" tIns="91425" rIns="91425" bIns="91425" anchor="t" anchorCtr="0">
            <a:noAutofit/>
          </a:bodyPr>
          <a:lstStyle/>
          <a:p>
            <a:pPr marL="0" lvl="0" indent="0" rtl="1">
              <a:lnSpc>
                <a:spcPct val="150000"/>
              </a:lnSpc>
            </a:pPr>
            <a:r>
              <a:rPr lang="fa-IR" dirty="0">
                <a:cs typeface="B Nazanin" panose="00000400000000000000" pitchFamily="2" charset="-78"/>
              </a:rPr>
              <a:t>هدف کلی شرکت گسترش به بازارها یا مناطق جغرافیایی جدید، توسعه و اجرای استراتژی برای کاهش اثرات زیست محیطی و افزایش پایداری و افزایش سهم بازار است.</a:t>
            </a:r>
            <a:endParaRPr dirty="0">
              <a:cs typeface="B Nazanin" panose="00000400000000000000" pitchFamily="2" charset="-78"/>
            </a:endParaRPr>
          </a:p>
        </p:txBody>
      </p:sp>
      <p:sp>
        <p:nvSpPr>
          <p:cNvPr id="484" name="Google Shape;484;p33"/>
          <p:cNvSpPr/>
          <p:nvPr/>
        </p:nvSpPr>
        <p:spPr>
          <a:xfrm>
            <a:off x="319066" y="1722887"/>
            <a:ext cx="971720" cy="383939"/>
          </a:xfrm>
          <a:custGeom>
            <a:avLst/>
            <a:gdLst/>
            <a:ahLst/>
            <a:cxnLst/>
            <a:rect l="l" t="t" r="r" b="b"/>
            <a:pathLst>
              <a:path w="7775" h="3072" extrusionOk="0">
                <a:moveTo>
                  <a:pt x="3803" y="1"/>
                </a:moveTo>
                <a:cubicBezTo>
                  <a:pt x="3504" y="1"/>
                  <a:pt x="3205" y="64"/>
                  <a:pt x="2936" y="192"/>
                </a:cubicBezTo>
                <a:cubicBezTo>
                  <a:pt x="2219" y="528"/>
                  <a:pt x="1728" y="1256"/>
                  <a:pt x="1606" y="2040"/>
                </a:cubicBezTo>
                <a:cubicBezTo>
                  <a:pt x="1433" y="1910"/>
                  <a:pt x="1227" y="1844"/>
                  <a:pt x="1020" y="1844"/>
                </a:cubicBezTo>
                <a:cubicBezTo>
                  <a:pt x="864" y="1844"/>
                  <a:pt x="708" y="1881"/>
                  <a:pt x="564" y="1957"/>
                </a:cubicBezTo>
                <a:cubicBezTo>
                  <a:pt x="238" y="2134"/>
                  <a:pt x="1" y="2707"/>
                  <a:pt x="29" y="3071"/>
                </a:cubicBezTo>
                <a:lnTo>
                  <a:pt x="7774" y="3071"/>
                </a:lnTo>
                <a:cubicBezTo>
                  <a:pt x="7642" y="2641"/>
                  <a:pt x="7487" y="2332"/>
                  <a:pt x="7145" y="2034"/>
                </a:cubicBezTo>
                <a:cubicBezTo>
                  <a:pt x="6963" y="1881"/>
                  <a:pt x="6716" y="1793"/>
                  <a:pt x="6481" y="1793"/>
                </a:cubicBezTo>
                <a:cubicBezTo>
                  <a:pt x="6267" y="1793"/>
                  <a:pt x="6063" y="1866"/>
                  <a:pt x="5926" y="2029"/>
                </a:cubicBezTo>
                <a:cubicBezTo>
                  <a:pt x="5744" y="1483"/>
                  <a:pt x="5551" y="914"/>
                  <a:pt x="5137" y="512"/>
                </a:cubicBezTo>
                <a:cubicBezTo>
                  <a:pt x="4784" y="172"/>
                  <a:pt x="4294" y="1"/>
                  <a:pt x="3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85" name="Google Shape;485;p33"/>
          <p:cNvSpPr/>
          <p:nvPr/>
        </p:nvSpPr>
        <p:spPr>
          <a:xfrm>
            <a:off x="899045" y="2038066"/>
            <a:ext cx="105343" cy="100191"/>
          </a:xfrm>
          <a:custGeom>
            <a:avLst/>
            <a:gdLst/>
            <a:ahLst/>
            <a:cxnLst/>
            <a:rect l="l" t="t" r="r" b="b"/>
            <a:pathLst>
              <a:path w="2147" h="2042" extrusionOk="0">
                <a:moveTo>
                  <a:pt x="1077" y="0"/>
                </a:moveTo>
                <a:lnTo>
                  <a:pt x="746" y="673"/>
                </a:lnTo>
                <a:lnTo>
                  <a:pt x="1" y="778"/>
                </a:lnTo>
                <a:lnTo>
                  <a:pt x="536" y="1302"/>
                </a:lnTo>
                <a:lnTo>
                  <a:pt x="415" y="2042"/>
                </a:lnTo>
                <a:lnTo>
                  <a:pt x="1077" y="1694"/>
                </a:lnTo>
                <a:lnTo>
                  <a:pt x="1739" y="2042"/>
                </a:lnTo>
                <a:lnTo>
                  <a:pt x="1612" y="1302"/>
                </a:lnTo>
                <a:lnTo>
                  <a:pt x="2147" y="778"/>
                </a:lnTo>
                <a:lnTo>
                  <a:pt x="1408" y="673"/>
                </a:lnTo>
                <a:lnTo>
                  <a:pt x="1077" y="0"/>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486" name="Google Shape;486;p33"/>
          <p:cNvGrpSpPr/>
          <p:nvPr/>
        </p:nvGrpSpPr>
        <p:grpSpPr>
          <a:xfrm>
            <a:off x="7748025" y="3795885"/>
            <a:ext cx="996930" cy="1124069"/>
            <a:chOff x="7748025" y="3795885"/>
            <a:chExt cx="996930" cy="1124069"/>
          </a:xfrm>
        </p:grpSpPr>
        <p:sp>
          <p:nvSpPr>
            <p:cNvPr id="487" name="Google Shape;487;p33"/>
            <p:cNvSpPr/>
            <p:nvPr/>
          </p:nvSpPr>
          <p:spPr>
            <a:xfrm>
              <a:off x="7748025" y="3941803"/>
              <a:ext cx="163239" cy="163534"/>
            </a:xfrm>
            <a:custGeom>
              <a:avLst/>
              <a:gdLst/>
              <a:ahLst/>
              <a:cxnLst/>
              <a:rect l="l" t="t" r="r" b="b"/>
              <a:pathLst>
                <a:path w="3327" h="3333" extrusionOk="0">
                  <a:moveTo>
                    <a:pt x="1661" y="0"/>
                  </a:moveTo>
                  <a:cubicBezTo>
                    <a:pt x="1661" y="922"/>
                    <a:pt x="916" y="1667"/>
                    <a:pt x="0" y="1667"/>
                  </a:cubicBezTo>
                  <a:cubicBezTo>
                    <a:pt x="916" y="1667"/>
                    <a:pt x="1661" y="2411"/>
                    <a:pt x="1661" y="3333"/>
                  </a:cubicBezTo>
                  <a:cubicBezTo>
                    <a:pt x="1661" y="2411"/>
                    <a:pt x="2406" y="1667"/>
                    <a:pt x="3327" y="1667"/>
                  </a:cubicBezTo>
                  <a:cubicBezTo>
                    <a:pt x="2406" y="1667"/>
                    <a:pt x="1661" y="922"/>
                    <a:pt x="1661" y="0"/>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88" name="Google Shape;488;p33"/>
            <p:cNvSpPr/>
            <p:nvPr/>
          </p:nvSpPr>
          <p:spPr>
            <a:xfrm>
              <a:off x="8541627" y="3982134"/>
              <a:ext cx="108041" cy="102644"/>
            </a:xfrm>
            <a:custGeom>
              <a:avLst/>
              <a:gdLst/>
              <a:ahLst/>
              <a:cxnLst/>
              <a:rect l="l" t="t" r="r" b="b"/>
              <a:pathLst>
                <a:path w="2202" h="2092" extrusionOk="0">
                  <a:moveTo>
                    <a:pt x="1104" y="0"/>
                  </a:moveTo>
                  <a:lnTo>
                    <a:pt x="762" y="690"/>
                  </a:lnTo>
                  <a:lnTo>
                    <a:pt x="1" y="800"/>
                  </a:lnTo>
                  <a:lnTo>
                    <a:pt x="552" y="1336"/>
                  </a:lnTo>
                  <a:lnTo>
                    <a:pt x="420" y="2091"/>
                  </a:lnTo>
                  <a:lnTo>
                    <a:pt x="1104" y="1733"/>
                  </a:lnTo>
                  <a:lnTo>
                    <a:pt x="1783" y="2091"/>
                  </a:lnTo>
                  <a:lnTo>
                    <a:pt x="1650" y="1336"/>
                  </a:lnTo>
                  <a:lnTo>
                    <a:pt x="2202" y="800"/>
                  </a:lnTo>
                  <a:lnTo>
                    <a:pt x="1441" y="690"/>
                  </a:lnTo>
                  <a:lnTo>
                    <a:pt x="1104" y="0"/>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89" name="Google Shape;489;p33"/>
            <p:cNvSpPr/>
            <p:nvPr/>
          </p:nvSpPr>
          <p:spPr>
            <a:xfrm>
              <a:off x="7802142" y="4064709"/>
              <a:ext cx="842986" cy="842937"/>
            </a:xfrm>
            <a:custGeom>
              <a:avLst/>
              <a:gdLst/>
              <a:ahLst/>
              <a:cxnLst/>
              <a:rect l="l" t="t" r="r" b="b"/>
              <a:pathLst>
                <a:path w="17181" h="17180" extrusionOk="0">
                  <a:moveTo>
                    <a:pt x="8590" y="0"/>
                  </a:moveTo>
                  <a:cubicBezTo>
                    <a:pt x="3846" y="0"/>
                    <a:pt x="1" y="3845"/>
                    <a:pt x="1" y="8590"/>
                  </a:cubicBezTo>
                  <a:cubicBezTo>
                    <a:pt x="1" y="13335"/>
                    <a:pt x="3846" y="17180"/>
                    <a:pt x="8590" y="17180"/>
                  </a:cubicBezTo>
                  <a:cubicBezTo>
                    <a:pt x="13335" y="17180"/>
                    <a:pt x="17180" y="13335"/>
                    <a:pt x="17180" y="8590"/>
                  </a:cubicBezTo>
                  <a:cubicBezTo>
                    <a:pt x="17180" y="3845"/>
                    <a:pt x="13335" y="0"/>
                    <a:pt x="8590" y="0"/>
                  </a:cubicBezTo>
                  <a:close/>
                </a:path>
              </a:pathLst>
            </a:custGeom>
            <a:solidFill>
              <a:schemeClr val="accent4"/>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90" name="Google Shape;490;p33"/>
            <p:cNvSpPr/>
            <p:nvPr/>
          </p:nvSpPr>
          <p:spPr>
            <a:xfrm>
              <a:off x="7807981" y="4321856"/>
              <a:ext cx="797601" cy="531423"/>
            </a:xfrm>
            <a:custGeom>
              <a:avLst/>
              <a:gdLst/>
              <a:ahLst/>
              <a:cxnLst/>
              <a:rect l="l" t="t" r="r" b="b"/>
              <a:pathLst>
                <a:path w="16256" h="10831" extrusionOk="0">
                  <a:moveTo>
                    <a:pt x="15158" y="0"/>
                  </a:moveTo>
                  <a:lnTo>
                    <a:pt x="15158" y="0"/>
                  </a:lnTo>
                  <a:cubicBezTo>
                    <a:pt x="14281" y="464"/>
                    <a:pt x="13547" y="1175"/>
                    <a:pt x="12791" y="1826"/>
                  </a:cubicBezTo>
                  <a:cubicBezTo>
                    <a:pt x="11975" y="2527"/>
                    <a:pt x="11059" y="3189"/>
                    <a:pt x="9989" y="3343"/>
                  </a:cubicBezTo>
                  <a:cubicBezTo>
                    <a:pt x="9814" y="3370"/>
                    <a:pt x="9639" y="3383"/>
                    <a:pt x="9464" y="3383"/>
                  </a:cubicBezTo>
                  <a:cubicBezTo>
                    <a:pt x="8595" y="3383"/>
                    <a:pt x="7731" y="3076"/>
                    <a:pt x="6932" y="2709"/>
                  </a:cubicBezTo>
                  <a:cubicBezTo>
                    <a:pt x="5972" y="2268"/>
                    <a:pt x="5045" y="1727"/>
                    <a:pt x="4019" y="1473"/>
                  </a:cubicBezTo>
                  <a:cubicBezTo>
                    <a:pt x="3577" y="1364"/>
                    <a:pt x="3124" y="1309"/>
                    <a:pt x="2670" y="1309"/>
                  </a:cubicBezTo>
                  <a:cubicBezTo>
                    <a:pt x="2183" y="1309"/>
                    <a:pt x="1696" y="1372"/>
                    <a:pt x="1222" y="1501"/>
                  </a:cubicBezTo>
                  <a:cubicBezTo>
                    <a:pt x="0" y="6284"/>
                    <a:pt x="3652" y="10830"/>
                    <a:pt x="8443" y="10830"/>
                  </a:cubicBezTo>
                  <a:cubicBezTo>
                    <a:pt x="8714" y="10830"/>
                    <a:pt x="8989" y="10816"/>
                    <a:pt x="9266" y="10786"/>
                  </a:cubicBezTo>
                  <a:cubicBezTo>
                    <a:pt x="11704" y="10521"/>
                    <a:pt x="13856" y="9087"/>
                    <a:pt x="15031" y="6935"/>
                  </a:cubicBezTo>
                  <a:cubicBezTo>
                    <a:pt x="16206" y="4783"/>
                    <a:pt x="16256" y="2196"/>
                    <a:pt x="15158" y="0"/>
                  </a:cubicBez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91" name="Google Shape;491;p33"/>
            <p:cNvSpPr/>
            <p:nvPr/>
          </p:nvSpPr>
          <p:spPr>
            <a:xfrm>
              <a:off x="8208682" y="4039539"/>
              <a:ext cx="30911" cy="702758"/>
            </a:xfrm>
            <a:custGeom>
              <a:avLst/>
              <a:gdLst/>
              <a:ahLst/>
              <a:cxnLst/>
              <a:rect l="l" t="t" r="r" b="b"/>
              <a:pathLst>
                <a:path w="630" h="14323" extrusionOk="0">
                  <a:moveTo>
                    <a:pt x="51" y="0"/>
                  </a:moveTo>
                  <a:lnTo>
                    <a:pt x="1" y="14317"/>
                  </a:lnTo>
                  <a:lnTo>
                    <a:pt x="580" y="14322"/>
                  </a:lnTo>
                  <a:lnTo>
                    <a:pt x="630" y="6"/>
                  </a:lnTo>
                  <a:lnTo>
                    <a:pt x="51" y="0"/>
                  </a:lnTo>
                  <a:close/>
                </a:path>
              </a:pathLst>
            </a:custGeom>
            <a:solidFill>
              <a:schemeClr val="l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92" name="Google Shape;492;p33"/>
            <p:cNvSpPr/>
            <p:nvPr/>
          </p:nvSpPr>
          <p:spPr>
            <a:xfrm>
              <a:off x="8320744" y="3839209"/>
              <a:ext cx="116726" cy="147833"/>
            </a:xfrm>
            <a:custGeom>
              <a:avLst/>
              <a:gdLst/>
              <a:ahLst/>
              <a:cxnLst/>
              <a:rect l="l" t="t" r="r" b="b"/>
              <a:pathLst>
                <a:path w="2379" h="3013" extrusionOk="0">
                  <a:moveTo>
                    <a:pt x="735" y="1"/>
                  </a:moveTo>
                  <a:lnTo>
                    <a:pt x="1" y="359"/>
                  </a:lnTo>
                  <a:cubicBezTo>
                    <a:pt x="382" y="1540"/>
                    <a:pt x="1242" y="2505"/>
                    <a:pt x="2379" y="3013"/>
                  </a:cubicBezTo>
                  <a:cubicBezTo>
                    <a:pt x="1662" y="2147"/>
                    <a:pt x="1088" y="1060"/>
                    <a:pt x="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93" name="Google Shape;493;p33"/>
            <p:cNvSpPr/>
            <p:nvPr/>
          </p:nvSpPr>
          <p:spPr>
            <a:xfrm>
              <a:off x="8320744" y="3839209"/>
              <a:ext cx="116726" cy="147833"/>
            </a:xfrm>
            <a:custGeom>
              <a:avLst/>
              <a:gdLst/>
              <a:ahLst/>
              <a:cxnLst/>
              <a:rect l="l" t="t" r="r" b="b"/>
              <a:pathLst>
                <a:path w="2379" h="3013" fill="none" extrusionOk="0">
                  <a:moveTo>
                    <a:pt x="1" y="359"/>
                  </a:moveTo>
                  <a:cubicBezTo>
                    <a:pt x="382" y="1540"/>
                    <a:pt x="1242" y="2505"/>
                    <a:pt x="2379" y="3013"/>
                  </a:cubicBezTo>
                  <a:cubicBezTo>
                    <a:pt x="1662" y="2147"/>
                    <a:pt x="1088" y="1060"/>
                    <a:pt x="735" y="1"/>
                  </a:cubicBezTo>
                </a:path>
              </a:pathLst>
            </a:custGeom>
            <a:no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94" name="Google Shape;494;p33"/>
            <p:cNvSpPr/>
            <p:nvPr/>
          </p:nvSpPr>
          <p:spPr>
            <a:xfrm>
              <a:off x="8181894" y="3886556"/>
              <a:ext cx="94009" cy="91016"/>
            </a:xfrm>
            <a:custGeom>
              <a:avLst/>
              <a:gdLst/>
              <a:ahLst/>
              <a:cxnLst/>
              <a:rect l="l" t="t" r="r" b="b"/>
              <a:pathLst>
                <a:path w="1916" h="1855" extrusionOk="0">
                  <a:moveTo>
                    <a:pt x="6" y="1"/>
                  </a:moveTo>
                  <a:lnTo>
                    <a:pt x="1" y="1849"/>
                  </a:lnTo>
                  <a:lnTo>
                    <a:pt x="1910" y="1855"/>
                  </a:lnTo>
                  <a:lnTo>
                    <a:pt x="1915" y="6"/>
                  </a:lnTo>
                  <a:lnTo>
                    <a:pt x="6" y="1"/>
                  </a:lnTo>
                  <a:close/>
                </a:path>
              </a:pathLst>
            </a:custGeom>
            <a:solidFill>
              <a:srgbClr val="FFFFFF"/>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95" name="Google Shape;495;p33"/>
            <p:cNvSpPr/>
            <p:nvPr/>
          </p:nvSpPr>
          <p:spPr>
            <a:xfrm>
              <a:off x="8323491" y="3796965"/>
              <a:ext cx="140522" cy="52598"/>
            </a:xfrm>
            <a:custGeom>
              <a:avLst/>
              <a:gdLst/>
              <a:ahLst/>
              <a:cxnLst/>
              <a:rect l="l" t="t" r="r" b="b"/>
              <a:pathLst>
                <a:path w="2864" h="1072" extrusionOk="0">
                  <a:moveTo>
                    <a:pt x="1363" y="1"/>
                  </a:moveTo>
                  <a:lnTo>
                    <a:pt x="0" y="1060"/>
                  </a:lnTo>
                  <a:lnTo>
                    <a:pt x="2858" y="1071"/>
                  </a:lnTo>
                  <a:lnTo>
                    <a:pt x="2863" y="6"/>
                  </a:lnTo>
                  <a:lnTo>
                    <a:pt x="1363" y="1"/>
                  </a:lnTo>
                  <a:close/>
                </a:path>
              </a:pathLst>
            </a:custGeom>
            <a:solidFill>
              <a:srgbClr val="FFFFFF"/>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96" name="Google Shape;496;p33"/>
            <p:cNvSpPr/>
            <p:nvPr/>
          </p:nvSpPr>
          <p:spPr>
            <a:xfrm>
              <a:off x="8038726" y="3795885"/>
              <a:ext cx="351649" cy="101565"/>
            </a:xfrm>
            <a:custGeom>
              <a:avLst/>
              <a:gdLst/>
              <a:ahLst/>
              <a:cxnLst/>
              <a:rect l="l" t="t" r="r" b="b"/>
              <a:pathLst>
                <a:path w="7167" h="2070" extrusionOk="0">
                  <a:moveTo>
                    <a:pt x="0" y="1"/>
                  </a:moveTo>
                  <a:lnTo>
                    <a:pt x="83" y="172"/>
                  </a:lnTo>
                  <a:cubicBezTo>
                    <a:pt x="602" y="1319"/>
                    <a:pt x="1749" y="2059"/>
                    <a:pt x="3007" y="2064"/>
                  </a:cubicBezTo>
                  <a:lnTo>
                    <a:pt x="5181" y="2070"/>
                  </a:lnTo>
                  <a:cubicBezTo>
                    <a:pt x="5186" y="2070"/>
                    <a:pt x="5190" y="2070"/>
                    <a:pt x="5195" y="2070"/>
                  </a:cubicBezTo>
                  <a:cubicBezTo>
                    <a:pt x="5769" y="2070"/>
                    <a:pt x="6297" y="1745"/>
                    <a:pt x="6554" y="1231"/>
                  </a:cubicBezTo>
                  <a:lnTo>
                    <a:pt x="7167" y="23"/>
                  </a:lnTo>
                  <a:lnTo>
                    <a:pt x="0" y="1"/>
                  </a:lnTo>
                  <a:close/>
                </a:path>
              </a:pathLst>
            </a:custGeom>
            <a:solidFill>
              <a:srgbClr val="FFFFFF"/>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97" name="Google Shape;497;p33"/>
            <p:cNvSpPr/>
            <p:nvPr/>
          </p:nvSpPr>
          <p:spPr>
            <a:xfrm>
              <a:off x="8137786" y="3961821"/>
              <a:ext cx="182767" cy="110249"/>
            </a:xfrm>
            <a:custGeom>
              <a:avLst/>
              <a:gdLst/>
              <a:ahLst/>
              <a:cxnLst/>
              <a:rect l="l" t="t" r="r" b="b"/>
              <a:pathLst>
                <a:path w="3725" h="2247" extrusionOk="0">
                  <a:moveTo>
                    <a:pt x="1815" y="0"/>
                  </a:moveTo>
                  <a:cubicBezTo>
                    <a:pt x="1190" y="0"/>
                    <a:pt x="573" y="127"/>
                    <a:pt x="1" y="370"/>
                  </a:cubicBezTo>
                  <a:lnTo>
                    <a:pt x="414" y="2235"/>
                  </a:lnTo>
                  <a:lnTo>
                    <a:pt x="3294" y="2246"/>
                  </a:lnTo>
                  <a:lnTo>
                    <a:pt x="3724" y="381"/>
                  </a:lnTo>
                  <a:cubicBezTo>
                    <a:pt x="3724" y="381"/>
                    <a:pt x="3002" y="1"/>
                    <a:pt x="1893" y="1"/>
                  </a:cubicBezTo>
                  <a:cubicBezTo>
                    <a:pt x="1867" y="0"/>
                    <a:pt x="1841" y="0"/>
                    <a:pt x="1815"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98" name="Google Shape;498;p33"/>
            <p:cNvSpPr/>
            <p:nvPr/>
          </p:nvSpPr>
          <p:spPr>
            <a:xfrm>
              <a:off x="8137786" y="3961282"/>
              <a:ext cx="182767" cy="110789"/>
            </a:xfrm>
            <a:custGeom>
              <a:avLst/>
              <a:gdLst/>
              <a:ahLst/>
              <a:cxnLst/>
              <a:rect l="l" t="t" r="r" b="b"/>
              <a:pathLst>
                <a:path w="3725" h="2258" fill="none" extrusionOk="0">
                  <a:moveTo>
                    <a:pt x="1" y="381"/>
                  </a:moveTo>
                  <a:cubicBezTo>
                    <a:pt x="596" y="128"/>
                    <a:pt x="1242" y="1"/>
                    <a:pt x="1893" y="12"/>
                  </a:cubicBezTo>
                  <a:cubicBezTo>
                    <a:pt x="3002" y="12"/>
                    <a:pt x="3724" y="392"/>
                    <a:pt x="3724" y="392"/>
                  </a:cubicBezTo>
                  <a:lnTo>
                    <a:pt x="3294" y="2257"/>
                  </a:lnTo>
                  <a:lnTo>
                    <a:pt x="414" y="2246"/>
                  </a:ln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99" name="Google Shape;499;p33"/>
            <p:cNvSpPr/>
            <p:nvPr/>
          </p:nvSpPr>
          <p:spPr>
            <a:xfrm>
              <a:off x="8383839" y="4536072"/>
              <a:ext cx="62313" cy="46514"/>
            </a:xfrm>
            <a:custGeom>
              <a:avLst/>
              <a:gdLst/>
              <a:ahLst/>
              <a:cxnLst/>
              <a:rect l="l" t="t" r="r" b="b"/>
              <a:pathLst>
                <a:path w="1270" h="948" extrusionOk="0">
                  <a:moveTo>
                    <a:pt x="638" y="1"/>
                  </a:moveTo>
                  <a:cubicBezTo>
                    <a:pt x="516" y="1"/>
                    <a:pt x="395" y="48"/>
                    <a:pt x="304" y="142"/>
                  </a:cubicBezTo>
                  <a:cubicBezTo>
                    <a:pt x="0" y="439"/>
                    <a:pt x="216" y="947"/>
                    <a:pt x="635" y="947"/>
                  </a:cubicBezTo>
                  <a:cubicBezTo>
                    <a:pt x="1060" y="947"/>
                    <a:pt x="1269" y="439"/>
                    <a:pt x="971" y="142"/>
                  </a:cubicBezTo>
                  <a:cubicBezTo>
                    <a:pt x="880" y="48"/>
                    <a:pt x="759" y="1"/>
                    <a:pt x="638" y="1"/>
                  </a:cubicBez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00" name="Google Shape;500;p33"/>
            <p:cNvSpPr/>
            <p:nvPr/>
          </p:nvSpPr>
          <p:spPr>
            <a:xfrm>
              <a:off x="7913467" y="4446922"/>
              <a:ext cx="99062" cy="84637"/>
            </a:xfrm>
            <a:custGeom>
              <a:avLst/>
              <a:gdLst/>
              <a:ahLst/>
              <a:cxnLst/>
              <a:rect l="l" t="t" r="r" b="b"/>
              <a:pathLst>
                <a:path w="2019" h="1725" extrusionOk="0">
                  <a:moveTo>
                    <a:pt x="1151" y="0"/>
                  </a:moveTo>
                  <a:cubicBezTo>
                    <a:pt x="388" y="0"/>
                    <a:pt x="1" y="928"/>
                    <a:pt x="540" y="1468"/>
                  </a:cubicBezTo>
                  <a:cubicBezTo>
                    <a:pt x="718" y="1645"/>
                    <a:pt x="936" y="1725"/>
                    <a:pt x="1149" y="1725"/>
                  </a:cubicBezTo>
                  <a:cubicBezTo>
                    <a:pt x="1592" y="1725"/>
                    <a:pt x="2015" y="1383"/>
                    <a:pt x="2018" y="866"/>
                  </a:cubicBezTo>
                  <a:cubicBezTo>
                    <a:pt x="2018" y="392"/>
                    <a:pt x="1638" y="0"/>
                    <a:pt x="1158" y="0"/>
                  </a:cubicBezTo>
                  <a:cubicBezTo>
                    <a:pt x="1155" y="0"/>
                    <a:pt x="1153" y="0"/>
                    <a:pt x="1151" y="0"/>
                  </a:cubicBez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01" name="Google Shape;501;p33"/>
            <p:cNvSpPr/>
            <p:nvPr/>
          </p:nvSpPr>
          <p:spPr>
            <a:xfrm>
              <a:off x="8078762" y="4559230"/>
              <a:ext cx="62067" cy="53137"/>
            </a:xfrm>
            <a:custGeom>
              <a:avLst/>
              <a:gdLst/>
              <a:ahLst/>
              <a:cxnLst/>
              <a:rect l="l" t="t" r="r" b="b"/>
              <a:pathLst>
                <a:path w="1265" h="1083" extrusionOk="0">
                  <a:moveTo>
                    <a:pt x="724" y="1"/>
                  </a:moveTo>
                  <a:cubicBezTo>
                    <a:pt x="244" y="1"/>
                    <a:pt x="1" y="580"/>
                    <a:pt x="337" y="922"/>
                  </a:cubicBezTo>
                  <a:cubicBezTo>
                    <a:pt x="448" y="1033"/>
                    <a:pt x="584" y="1082"/>
                    <a:pt x="716" y="1082"/>
                  </a:cubicBezTo>
                  <a:cubicBezTo>
                    <a:pt x="994" y="1082"/>
                    <a:pt x="1259" y="866"/>
                    <a:pt x="1259" y="541"/>
                  </a:cubicBezTo>
                  <a:cubicBezTo>
                    <a:pt x="1264" y="243"/>
                    <a:pt x="1021" y="1"/>
                    <a:pt x="724" y="1"/>
                  </a:cubicBez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02" name="Google Shape;502;p33"/>
            <p:cNvSpPr/>
            <p:nvPr/>
          </p:nvSpPr>
          <p:spPr>
            <a:xfrm>
              <a:off x="7979163" y="4593771"/>
              <a:ext cx="68004" cy="60644"/>
            </a:xfrm>
            <a:custGeom>
              <a:avLst/>
              <a:gdLst/>
              <a:ahLst/>
              <a:cxnLst/>
              <a:rect l="l" t="t" r="r" b="b"/>
              <a:pathLst>
                <a:path w="1386" h="1236" extrusionOk="0">
                  <a:moveTo>
                    <a:pt x="695" y="0"/>
                  </a:moveTo>
                  <a:cubicBezTo>
                    <a:pt x="437" y="0"/>
                    <a:pt x="194" y="166"/>
                    <a:pt x="105" y="428"/>
                  </a:cubicBezTo>
                  <a:cubicBezTo>
                    <a:pt x="1" y="748"/>
                    <a:pt x="177" y="1101"/>
                    <a:pt x="503" y="1205"/>
                  </a:cubicBezTo>
                  <a:cubicBezTo>
                    <a:pt x="566" y="1226"/>
                    <a:pt x="631" y="1236"/>
                    <a:pt x="694" y="1236"/>
                  </a:cubicBezTo>
                  <a:cubicBezTo>
                    <a:pt x="955" y="1236"/>
                    <a:pt x="1196" y="1070"/>
                    <a:pt x="1281" y="808"/>
                  </a:cubicBezTo>
                  <a:cubicBezTo>
                    <a:pt x="1385" y="483"/>
                    <a:pt x="1209" y="135"/>
                    <a:pt x="883" y="30"/>
                  </a:cubicBezTo>
                  <a:cubicBezTo>
                    <a:pt x="821" y="10"/>
                    <a:pt x="757" y="0"/>
                    <a:pt x="695" y="0"/>
                  </a:cubicBezTo>
                  <a:close/>
                </a:path>
              </a:pathLst>
            </a:custGeom>
            <a:solidFill>
              <a:schemeClr val="accent1"/>
            </a:solidFill>
            <a:ln w="510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03" name="Google Shape;503;p33"/>
            <p:cNvSpPr/>
            <p:nvPr/>
          </p:nvSpPr>
          <p:spPr>
            <a:xfrm>
              <a:off x="8369513" y="4705393"/>
              <a:ext cx="44404" cy="37878"/>
            </a:xfrm>
            <a:custGeom>
              <a:avLst/>
              <a:gdLst/>
              <a:ahLst/>
              <a:cxnLst/>
              <a:rect l="l" t="t" r="r" b="b"/>
              <a:pathLst>
                <a:path w="905" h="772" extrusionOk="0">
                  <a:moveTo>
                    <a:pt x="519" y="1"/>
                  </a:moveTo>
                  <a:cubicBezTo>
                    <a:pt x="177" y="1"/>
                    <a:pt x="0" y="414"/>
                    <a:pt x="243" y="657"/>
                  </a:cubicBezTo>
                  <a:cubicBezTo>
                    <a:pt x="321" y="736"/>
                    <a:pt x="419" y="771"/>
                    <a:pt x="514" y="771"/>
                  </a:cubicBezTo>
                  <a:cubicBezTo>
                    <a:pt x="713" y="771"/>
                    <a:pt x="905" y="618"/>
                    <a:pt x="905" y="387"/>
                  </a:cubicBezTo>
                  <a:cubicBezTo>
                    <a:pt x="905" y="177"/>
                    <a:pt x="734" y="1"/>
                    <a:pt x="519" y="1"/>
                  </a:cubicBez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04" name="Google Shape;504;p33"/>
            <p:cNvSpPr/>
            <p:nvPr/>
          </p:nvSpPr>
          <p:spPr>
            <a:xfrm>
              <a:off x="8509982" y="4422831"/>
              <a:ext cx="57946" cy="51469"/>
            </a:xfrm>
            <a:custGeom>
              <a:avLst/>
              <a:gdLst/>
              <a:ahLst/>
              <a:cxnLst/>
              <a:rect l="l" t="t" r="r" b="b"/>
              <a:pathLst>
                <a:path w="1181" h="1049" extrusionOk="0">
                  <a:moveTo>
                    <a:pt x="589" y="1"/>
                  </a:moveTo>
                  <a:cubicBezTo>
                    <a:pt x="435" y="1"/>
                    <a:pt x="281" y="69"/>
                    <a:pt x="177" y="199"/>
                  </a:cubicBezTo>
                  <a:cubicBezTo>
                    <a:pt x="0" y="425"/>
                    <a:pt x="39" y="756"/>
                    <a:pt x="265" y="938"/>
                  </a:cubicBezTo>
                  <a:cubicBezTo>
                    <a:pt x="360" y="1012"/>
                    <a:pt x="474" y="1049"/>
                    <a:pt x="588" y="1049"/>
                  </a:cubicBezTo>
                  <a:cubicBezTo>
                    <a:pt x="743" y="1049"/>
                    <a:pt x="897" y="980"/>
                    <a:pt x="999" y="850"/>
                  </a:cubicBezTo>
                  <a:cubicBezTo>
                    <a:pt x="1181" y="623"/>
                    <a:pt x="1142" y="292"/>
                    <a:pt x="916" y="116"/>
                  </a:cubicBezTo>
                  <a:cubicBezTo>
                    <a:pt x="820" y="38"/>
                    <a:pt x="704" y="1"/>
                    <a:pt x="589" y="1"/>
                  </a:cubicBez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05" name="Google Shape;505;p33"/>
            <p:cNvSpPr/>
            <p:nvPr/>
          </p:nvSpPr>
          <p:spPr>
            <a:xfrm>
              <a:off x="8279628" y="4638567"/>
              <a:ext cx="60399" cy="51518"/>
            </a:xfrm>
            <a:custGeom>
              <a:avLst/>
              <a:gdLst/>
              <a:ahLst/>
              <a:cxnLst/>
              <a:rect l="l" t="t" r="r" b="b"/>
              <a:pathLst>
                <a:path w="1231" h="1050" extrusionOk="0">
                  <a:moveTo>
                    <a:pt x="707" y="0"/>
                  </a:moveTo>
                  <a:cubicBezTo>
                    <a:pt x="238" y="0"/>
                    <a:pt x="0" y="563"/>
                    <a:pt x="331" y="894"/>
                  </a:cubicBezTo>
                  <a:cubicBezTo>
                    <a:pt x="437" y="1001"/>
                    <a:pt x="569" y="1050"/>
                    <a:pt x="698" y="1050"/>
                  </a:cubicBezTo>
                  <a:cubicBezTo>
                    <a:pt x="966" y="1050"/>
                    <a:pt x="1225" y="842"/>
                    <a:pt x="1225" y="530"/>
                  </a:cubicBezTo>
                  <a:cubicBezTo>
                    <a:pt x="1231" y="237"/>
                    <a:pt x="993" y="0"/>
                    <a:pt x="707" y="0"/>
                  </a:cubicBez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06" name="Google Shape;506;p33"/>
            <p:cNvSpPr/>
            <p:nvPr/>
          </p:nvSpPr>
          <p:spPr>
            <a:xfrm>
              <a:off x="8101528" y="4743860"/>
              <a:ext cx="46072" cy="39399"/>
            </a:xfrm>
            <a:custGeom>
              <a:avLst/>
              <a:gdLst/>
              <a:ahLst/>
              <a:cxnLst/>
              <a:rect l="l" t="t" r="r" b="b"/>
              <a:pathLst>
                <a:path w="939" h="803" extrusionOk="0">
                  <a:moveTo>
                    <a:pt x="541" y="0"/>
                  </a:moveTo>
                  <a:cubicBezTo>
                    <a:pt x="182" y="0"/>
                    <a:pt x="0" y="430"/>
                    <a:pt x="254" y="684"/>
                  </a:cubicBezTo>
                  <a:cubicBezTo>
                    <a:pt x="336" y="766"/>
                    <a:pt x="436" y="803"/>
                    <a:pt x="535" y="803"/>
                  </a:cubicBezTo>
                  <a:cubicBezTo>
                    <a:pt x="741" y="803"/>
                    <a:pt x="938" y="642"/>
                    <a:pt x="938" y="403"/>
                  </a:cubicBezTo>
                  <a:cubicBezTo>
                    <a:pt x="938" y="182"/>
                    <a:pt x="762" y="0"/>
                    <a:pt x="541" y="0"/>
                  </a:cubicBezTo>
                  <a:close/>
                </a:path>
              </a:pathLst>
            </a:custGeom>
            <a:solidFill>
              <a:schemeClr val="accent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07" name="Google Shape;507;p33"/>
            <p:cNvSpPr/>
            <p:nvPr/>
          </p:nvSpPr>
          <p:spPr>
            <a:xfrm>
              <a:off x="8477501" y="4666043"/>
              <a:ext cx="267453" cy="253911"/>
            </a:xfrm>
            <a:custGeom>
              <a:avLst/>
              <a:gdLst/>
              <a:ahLst/>
              <a:cxnLst/>
              <a:rect l="l" t="t" r="r" b="b"/>
              <a:pathLst>
                <a:path w="5451" h="5175" extrusionOk="0">
                  <a:moveTo>
                    <a:pt x="4009" y="1"/>
                  </a:moveTo>
                  <a:cubicBezTo>
                    <a:pt x="3964" y="1"/>
                    <a:pt x="3917" y="14"/>
                    <a:pt x="3873" y="41"/>
                  </a:cubicBezTo>
                  <a:lnTo>
                    <a:pt x="2681" y="781"/>
                  </a:lnTo>
                  <a:cubicBezTo>
                    <a:pt x="2640" y="806"/>
                    <a:pt x="2592" y="818"/>
                    <a:pt x="2544" y="818"/>
                  </a:cubicBezTo>
                  <a:cubicBezTo>
                    <a:pt x="2508" y="818"/>
                    <a:pt x="2472" y="811"/>
                    <a:pt x="2439" y="797"/>
                  </a:cubicBezTo>
                  <a:lnTo>
                    <a:pt x="1159" y="234"/>
                  </a:lnTo>
                  <a:cubicBezTo>
                    <a:pt x="1123" y="219"/>
                    <a:pt x="1087" y="211"/>
                    <a:pt x="1051" y="211"/>
                  </a:cubicBezTo>
                  <a:cubicBezTo>
                    <a:pt x="893" y="211"/>
                    <a:pt x="760" y="361"/>
                    <a:pt x="800" y="532"/>
                  </a:cubicBezTo>
                  <a:lnTo>
                    <a:pt x="1137" y="1895"/>
                  </a:lnTo>
                  <a:cubicBezTo>
                    <a:pt x="1153" y="1978"/>
                    <a:pt x="1131" y="2066"/>
                    <a:pt x="1076" y="2127"/>
                  </a:cubicBezTo>
                  <a:lnTo>
                    <a:pt x="149" y="3175"/>
                  </a:lnTo>
                  <a:cubicBezTo>
                    <a:pt x="0" y="3335"/>
                    <a:pt x="105" y="3589"/>
                    <a:pt x="320" y="3605"/>
                  </a:cubicBezTo>
                  <a:lnTo>
                    <a:pt x="1716" y="3710"/>
                  </a:lnTo>
                  <a:cubicBezTo>
                    <a:pt x="1804" y="3716"/>
                    <a:pt x="1882" y="3760"/>
                    <a:pt x="1926" y="3837"/>
                  </a:cubicBezTo>
                  <a:lnTo>
                    <a:pt x="2632" y="5045"/>
                  </a:lnTo>
                  <a:cubicBezTo>
                    <a:pt x="2680" y="5132"/>
                    <a:pt x="2766" y="5174"/>
                    <a:pt x="2852" y="5174"/>
                  </a:cubicBezTo>
                  <a:cubicBezTo>
                    <a:pt x="2951" y="5174"/>
                    <a:pt x="3051" y="5119"/>
                    <a:pt x="3095" y="5012"/>
                  </a:cubicBezTo>
                  <a:lnTo>
                    <a:pt x="3625" y="3716"/>
                  </a:lnTo>
                  <a:cubicBezTo>
                    <a:pt x="3658" y="3638"/>
                    <a:pt x="3724" y="3578"/>
                    <a:pt x="3812" y="3561"/>
                  </a:cubicBezTo>
                  <a:lnTo>
                    <a:pt x="5175" y="3263"/>
                  </a:lnTo>
                  <a:cubicBezTo>
                    <a:pt x="5385" y="3214"/>
                    <a:pt x="5451" y="2949"/>
                    <a:pt x="5291" y="2805"/>
                  </a:cubicBezTo>
                  <a:lnTo>
                    <a:pt x="4221" y="1906"/>
                  </a:lnTo>
                  <a:cubicBezTo>
                    <a:pt x="4154" y="1851"/>
                    <a:pt x="4121" y="1768"/>
                    <a:pt x="4127" y="1680"/>
                  </a:cubicBezTo>
                  <a:lnTo>
                    <a:pt x="4265" y="290"/>
                  </a:lnTo>
                  <a:cubicBezTo>
                    <a:pt x="4282" y="126"/>
                    <a:pt x="4152" y="1"/>
                    <a:pt x="4009"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508" name="Google Shape;508;p33"/>
          <p:cNvGrpSpPr/>
          <p:nvPr/>
        </p:nvGrpSpPr>
        <p:grpSpPr>
          <a:xfrm>
            <a:off x="383752" y="1555470"/>
            <a:ext cx="575636" cy="912979"/>
            <a:chOff x="3272436" y="1888357"/>
            <a:chExt cx="630558" cy="1000086"/>
          </a:xfrm>
        </p:grpSpPr>
        <p:sp>
          <p:nvSpPr>
            <p:cNvPr id="509" name="Google Shape;509;p33"/>
            <p:cNvSpPr/>
            <p:nvPr/>
          </p:nvSpPr>
          <p:spPr>
            <a:xfrm>
              <a:off x="3272436" y="2094676"/>
              <a:ext cx="578427" cy="793767"/>
            </a:xfrm>
            <a:custGeom>
              <a:avLst/>
              <a:gdLst/>
              <a:ahLst/>
              <a:cxnLst/>
              <a:rect l="l" t="t" r="r" b="b"/>
              <a:pathLst>
                <a:path w="46432" h="63718" extrusionOk="0">
                  <a:moveTo>
                    <a:pt x="14884" y="0"/>
                  </a:moveTo>
                  <a:lnTo>
                    <a:pt x="0" y="54852"/>
                  </a:lnTo>
                  <a:cubicBezTo>
                    <a:pt x="0" y="54852"/>
                    <a:pt x="6227" y="59863"/>
                    <a:pt x="14944" y="62235"/>
                  </a:cubicBezTo>
                  <a:cubicBezTo>
                    <a:pt x="19295" y="63421"/>
                    <a:pt x="23449" y="63717"/>
                    <a:pt x="26516" y="63717"/>
                  </a:cubicBezTo>
                  <a:cubicBezTo>
                    <a:pt x="29583" y="63717"/>
                    <a:pt x="31562" y="63421"/>
                    <a:pt x="31562" y="63421"/>
                  </a:cubicBezTo>
                  <a:lnTo>
                    <a:pt x="46432" y="8569"/>
                  </a:lnTo>
                  <a:lnTo>
                    <a:pt x="14884" y="0"/>
                  </a:lnTo>
                  <a:close/>
                </a:path>
              </a:pathLst>
            </a:custGeom>
            <a:solidFill>
              <a:srgbClr val="FFFFFF"/>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10" name="Google Shape;510;p33"/>
            <p:cNvSpPr/>
            <p:nvPr/>
          </p:nvSpPr>
          <p:spPr>
            <a:xfrm>
              <a:off x="3311032" y="2150081"/>
              <a:ext cx="524872" cy="596091"/>
            </a:xfrm>
            <a:custGeom>
              <a:avLst/>
              <a:gdLst/>
              <a:ahLst/>
              <a:cxnLst/>
              <a:rect l="l" t="t" r="r" b="b"/>
              <a:pathLst>
                <a:path w="42133" h="47850" extrusionOk="0">
                  <a:moveTo>
                    <a:pt x="10586" y="1"/>
                  </a:moveTo>
                  <a:lnTo>
                    <a:pt x="1" y="38990"/>
                  </a:lnTo>
                  <a:cubicBezTo>
                    <a:pt x="1" y="38990"/>
                    <a:pt x="6227" y="44001"/>
                    <a:pt x="14944" y="46373"/>
                  </a:cubicBezTo>
                  <a:cubicBezTo>
                    <a:pt x="19316" y="47555"/>
                    <a:pt x="23483" y="47850"/>
                    <a:pt x="26551" y="47850"/>
                  </a:cubicBezTo>
                  <a:cubicBezTo>
                    <a:pt x="29600" y="47850"/>
                    <a:pt x="31563" y="47559"/>
                    <a:pt x="31563" y="47559"/>
                  </a:cubicBezTo>
                  <a:lnTo>
                    <a:pt x="42133" y="8555"/>
                  </a:lnTo>
                  <a:lnTo>
                    <a:pt x="42133" y="8555"/>
                  </a:lnTo>
                  <a:cubicBezTo>
                    <a:pt x="42133" y="8555"/>
                    <a:pt x="40170" y="8846"/>
                    <a:pt x="37121" y="8846"/>
                  </a:cubicBezTo>
                  <a:cubicBezTo>
                    <a:pt x="34054" y="8846"/>
                    <a:pt x="29886" y="8551"/>
                    <a:pt x="25514" y="7369"/>
                  </a:cubicBezTo>
                  <a:cubicBezTo>
                    <a:pt x="16797" y="4997"/>
                    <a:pt x="10586" y="1"/>
                    <a:pt x="10586" y="1"/>
                  </a:cubicBezTo>
                  <a:close/>
                </a:path>
              </a:pathLst>
            </a:custGeom>
            <a:solidFill>
              <a:schemeClr val="accent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11" name="Google Shape;511;p33"/>
            <p:cNvSpPr/>
            <p:nvPr/>
          </p:nvSpPr>
          <p:spPr>
            <a:xfrm>
              <a:off x="3284807" y="2685166"/>
              <a:ext cx="405940" cy="157538"/>
            </a:xfrm>
            <a:custGeom>
              <a:avLst/>
              <a:gdLst/>
              <a:ahLst/>
              <a:cxnLst/>
              <a:rect l="l" t="t" r="r" b="b"/>
              <a:pathLst>
                <a:path w="32586" h="12646" extrusionOk="0">
                  <a:moveTo>
                    <a:pt x="1038" y="0"/>
                  </a:moveTo>
                  <a:lnTo>
                    <a:pt x="0" y="3795"/>
                  </a:lnTo>
                  <a:cubicBezTo>
                    <a:pt x="0" y="3795"/>
                    <a:pt x="6227" y="8791"/>
                    <a:pt x="14944" y="11163"/>
                  </a:cubicBezTo>
                  <a:cubicBezTo>
                    <a:pt x="19302" y="12349"/>
                    <a:pt x="23457" y="12646"/>
                    <a:pt x="26522" y="12646"/>
                  </a:cubicBezTo>
                  <a:cubicBezTo>
                    <a:pt x="29587" y="12646"/>
                    <a:pt x="31563" y="12349"/>
                    <a:pt x="31563" y="12349"/>
                  </a:cubicBezTo>
                  <a:lnTo>
                    <a:pt x="32586" y="8554"/>
                  </a:lnTo>
                  <a:lnTo>
                    <a:pt x="32586" y="8554"/>
                  </a:lnTo>
                  <a:cubicBezTo>
                    <a:pt x="32585" y="8554"/>
                    <a:pt x="30610" y="8851"/>
                    <a:pt x="27545" y="8851"/>
                  </a:cubicBezTo>
                  <a:cubicBezTo>
                    <a:pt x="24480" y="8851"/>
                    <a:pt x="20325" y="8554"/>
                    <a:pt x="15967" y="7368"/>
                  </a:cubicBezTo>
                  <a:cubicBezTo>
                    <a:pt x="7250" y="5011"/>
                    <a:pt x="1038" y="0"/>
                    <a:pt x="1038" y="0"/>
                  </a:cubicBezTo>
                  <a:close/>
                </a:path>
              </a:pathLst>
            </a:custGeom>
            <a:solidFill>
              <a:schemeClr val="lt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12" name="Google Shape;512;p33"/>
            <p:cNvSpPr/>
            <p:nvPr/>
          </p:nvSpPr>
          <p:spPr>
            <a:xfrm>
              <a:off x="3319529" y="2586529"/>
              <a:ext cx="398005" cy="128549"/>
            </a:xfrm>
            <a:custGeom>
              <a:avLst/>
              <a:gdLst/>
              <a:ahLst/>
              <a:cxnLst/>
              <a:rect l="l" t="t" r="r" b="b"/>
              <a:pathLst>
                <a:path w="31949" h="10319" extrusionOk="0">
                  <a:moveTo>
                    <a:pt x="401" y="1"/>
                  </a:moveTo>
                  <a:lnTo>
                    <a:pt x="0" y="1468"/>
                  </a:lnTo>
                  <a:cubicBezTo>
                    <a:pt x="0" y="1468"/>
                    <a:pt x="6212" y="6464"/>
                    <a:pt x="14929" y="8836"/>
                  </a:cubicBezTo>
                  <a:cubicBezTo>
                    <a:pt x="19288" y="10022"/>
                    <a:pt x="23442" y="10319"/>
                    <a:pt x="26507" y="10319"/>
                  </a:cubicBezTo>
                  <a:cubicBezTo>
                    <a:pt x="29572" y="10319"/>
                    <a:pt x="31548" y="10022"/>
                    <a:pt x="31548" y="10022"/>
                  </a:cubicBezTo>
                  <a:lnTo>
                    <a:pt x="31948" y="8555"/>
                  </a:lnTo>
                  <a:lnTo>
                    <a:pt x="31948" y="8555"/>
                  </a:lnTo>
                  <a:cubicBezTo>
                    <a:pt x="31948" y="8555"/>
                    <a:pt x="29985" y="8846"/>
                    <a:pt x="26937" y="8846"/>
                  </a:cubicBezTo>
                  <a:cubicBezTo>
                    <a:pt x="23869" y="8846"/>
                    <a:pt x="19702" y="8551"/>
                    <a:pt x="15329" y="7369"/>
                  </a:cubicBezTo>
                  <a:cubicBezTo>
                    <a:pt x="6612" y="5012"/>
                    <a:pt x="401" y="1"/>
                    <a:pt x="401" y="1"/>
                  </a:cubicBezTo>
                  <a:close/>
                </a:path>
              </a:pathLst>
            </a:custGeom>
            <a:solidFill>
              <a:srgbClr val="A77FE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13" name="Google Shape;513;p33"/>
            <p:cNvSpPr/>
            <p:nvPr/>
          </p:nvSpPr>
          <p:spPr>
            <a:xfrm>
              <a:off x="3429787" y="2179634"/>
              <a:ext cx="398192" cy="128549"/>
            </a:xfrm>
            <a:custGeom>
              <a:avLst/>
              <a:gdLst/>
              <a:ahLst/>
              <a:cxnLst/>
              <a:rect l="l" t="t" r="r" b="b"/>
              <a:pathLst>
                <a:path w="31964" h="10319" extrusionOk="0">
                  <a:moveTo>
                    <a:pt x="401" y="1"/>
                  </a:moveTo>
                  <a:lnTo>
                    <a:pt x="1" y="1468"/>
                  </a:lnTo>
                  <a:cubicBezTo>
                    <a:pt x="1" y="1468"/>
                    <a:pt x="6227" y="6479"/>
                    <a:pt x="14944" y="8836"/>
                  </a:cubicBezTo>
                  <a:cubicBezTo>
                    <a:pt x="19303" y="10022"/>
                    <a:pt x="23458" y="10319"/>
                    <a:pt x="26523" y="10319"/>
                  </a:cubicBezTo>
                  <a:cubicBezTo>
                    <a:pt x="29588" y="10319"/>
                    <a:pt x="31563" y="10022"/>
                    <a:pt x="31563" y="10022"/>
                  </a:cubicBezTo>
                  <a:lnTo>
                    <a:pt x="31963" y="8555"/>
                  </a:lnTo>
                  <a:lnTo>
                    <a:pt x="31963" y="8555"/>
                  </a:lnTo>
                  <a:cubicBezTo>
                    <a:pt x="31963" y="8555"/>
                    <a:pt x="29984" y="8851"/>
                    <a:pt x="26917" y="8851"/>
                  </a:cubicBezTo>
                  <a:cubicBezTo>
                    <a:pt x="23851" y="8851"/>
                    <a:pt x="19696" y="8555"/>
                    <a:pt x="15345" y="7369"/>
                  </a:cubicBezTo>
                  <a:cubicBezTo>
                    <a:pt x="6628" y="5012"/>
                    <a:pt x="401" y="1"/>
                    <a:pt x="401" y="1"/>
                  </a:cubicBezTo>
                  <a:close/>
                </a:path>
              </a:pathLst>
            </a:custGeom>
            <a:solidFill>
              <a:srgbClr val="A77FE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14" name="Google Shape;514;p33"/>
            <p:cNvSpPr/>
            <p:nvPr/>
          </p:nvSpPr>
          <p:spPr>
            <a:xfrm>
              <a:off x="3457868" y="2091051"/>
              <a:ext cx="393009" cy="114011"/>
            </a:xfrm>
            <a:custGeom>
              <a:avLst/>
              <a:gdLst/>
              <a:ahLst/>
              <a:cxnLst/>
              <a:rect l="l" t="t" r="r" b="b"/>
              <a:pathLst>
                <a:path w="31548" h="9152" extrusionOk="0">
                  <a:moveTo>
                    <a:pt x="5012" y="0"/>
                  </a:moveTo>
                  <a:cubicBezTo>
                    <a:pt x="1963" y="0"/>
                    <a:pt x="0" y="291"/>
                    <a:pt x="0" y="291"/>
                  </a:cubicBezTo>
                  <a:cubicBezTo>
                    <a:pt x="0" y="291"/>
                    <a:pt x="6212" y="5302"/>
                    <a:pt x="14929" y="7674"/>
                  </a:cubicBezTo>
                  <a:cubicBezTo>
                    <a:pt x="19301" y="8856"/>
                    <a:pt x="23468" y="9151"/>
                    <a:pt x="26536" y="9151"/>
                  </a:cubicBezTo>
                  <a:cubicBezTo>
                    <a:pt x="29585" y="9151"/>
                    <a:pt x="31548" y="8860"/>
                    <a:pt x="31548" y="8860"/>
                  </a:cubicBezTo>
                  <a:cubicBezTo>
                    <a:pt x="31548" y="8860"/>
                    <a:pt x="25321" y="3849"/>
                    <a:pt x="16619" y="1477"/>
                  </a:cubicBezTo>
                  <a:cubicBezTo>
                    <a:pt x="12247" y="295"/>
                    <a:pt x="8080" y="0"/>
                    <a:pt x="5012" y="0"/>
                  </a:cubicBezTo>
                  <a:close/>
                </a:path>
              </a:pathLst>
            </a:custGeom>
            <a:solidFill>
              <a:schemeClr val="accent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15" name="Google Shape;515;p33"/>
            <p:cNvSpPr/>
            <p:nvPr/>
          </p:nvSpPr>
          <p:spPr>
            <a:xfrm>
              <a:off x="3583462" y="2016173"/>
              <a:ext cx="163816" cy="146450"/>
            </a:xfrm>
            <a:custGeom>
              <a:avLst/>
              <a:gdLst/>
              <a:ahLst/>
              <a:cxnLst/>
              <a:rect l="l" t="t" r="r" b="b"/>
              <a:pathLst>
                <a:path w="13150" h="11756" extrusionOk="0">
                  <a:moveTo>
                    <a:pt x="3262" y="1"/>
                  </a:moveTo>
                  <a:lnTo>
                    <a:pt x="0" y="8080"/>
                  </a:lnTo>
                  <a:cubicBezTo>
                    <a:pt x="1542" y="9637"/>
                    <a:pt x="3469" y="10764"/>
                    <a:pt x="5589" y="11342"/>
                  </a:cubicBezTo>
                  <a:cubicBezTo>
                    <a:pt x="6732" y="11652"/>
                    <a:pt x="7797" y="11756"/>
                    <a:pt x="8713" y="11756"/>
                  </a:cubicBezTo>
                  <a:cubicBezTo>
                    <a:pt x="10603" y="11756"/>
                    <a:pt x="11860" y="11312"/>
                    <a:pt x="11860" y="11312"/>
                  </a:cubicBezTo>
                  <a:lnTo>
                    <a:pt x="13150" y="2684"/>
                  </a:lnTo>
                  <a:lnTo>
                    <a:pt x="3262" y="1"/>
                  </a:lnTo>
                  <a:close/>
                </a:path>
              </a:pathLst>
            </a:custGeom>
            <a:solidFill>
              <a:srgbClr val="FFFFFF"/>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16" name="Google Shape;516;p33"/>
            <p:cNvSpPr/>
            <p:nvPr/>
          </p:nvSpPr>
          <p:spPr>
            <a:xfrm>
              <a:off x="3509770" y="1888357"/>
              <a:ext cx="393196" cy="135949"/>
            </a:xfrm>
            <a:custGeom>
              <a:avLst/>
              <a:gdLst/>
              <a:ahLst/>
              <a:cxnLst/>
              <a:rect l="l" t="t" r="r" b="b"/>
              <a:pathLst>
                <a:path w="31563" h="10913" fill="none" extrusionOk="0">
                  <a:moveTo>
                    <a:pt x="31562" y="9741"/>
                  </a:moveTo>
                  <a:cubicBezTo>
                    <a:pt x="31562" y="9741"/>
                    <a:pt x="23661" y="10912"/>
                    <a:pt x="14944" y="8555"/>
                  </a:cubicBezTo>
                  <a:cubicBezTo>
                    <a:pt x="6227" y="6198"/>
                    <a:pt x="0" y="1172"/>
                    <a:pt x="0" y="1172"/>
                  </a:cubicBezTo>
                  <a:cubicBezTo>
                    <a:pt x="0" y="1172"/>
                    <a:pt x="7902" y="1"/>
                    <a:pt x="16619" y="2358"/>
                  </a:cubicBezTo>
                  <a:cubicBezTo>
                    <a:pt x="25336" y="4730"/>
                    <a:pt x="31562" y="9741"/>
                    <a:pt x="31562" y="9741"/>
                  </a:cubicBezTo>
                  <a:close/>
                </a:path>
              </a:pathLst>
            </a:custGeom>
            <a:no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17" name="Google Shape;517;p33"/>
            <p:cNvSpPr/>
            <p:nvPr/>
          </p:nvSpPr>
          <p:spPr>
            <a:xfrm>
              <a:off x="3850896" y="2009707"/>
              <a:ext cx="52097" cy="191721"/>
            </a:xfrm>
            <a:custGeom>
              <a:avLst/>
              <a:gdLst/>
              <a:ahLst/>
              <a:cxnLst/>
              <a:rect l="l" t="t" r="r" b="b"/>
              <a:pathLst>
                <a:path w="4182" h="15390" fill="none" extrusionOk="0">
                  <a:moveTo>
                    <a:pt x="4181" y="1"/>
                  </a:moveTo>
                  <a:lnTo>
                    <a:pt x="1" y="15389"/>
                  </a:lnTo>
                </a:path>
              </a:pathLst>
            </a:custGeom>
            <a:no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18" name="Google Shape;518;p33"/>
            <p:cNvSpPr/>
            <p:nvPr/>
          </p:nvSpPr>
          <p:spPr>
            <a:xfrm>
              <a:off x="3457868" y="1902959"/>
              <a:ext cx="51910" cy="191708"/>
            </a:xfrm>
            <a:custGeom>
              <a:avLst/>
              <a:gdLst/>
              <a:ahLst/>
              <a:cxnLst/>
              <a:rect l="l" t="t" r="r" b="b"/>
              <a:pathLst>
                <a:path w="4167" h="15389" fill="none" extrusionOk="0">
                  <a:moveTo>
                    <a:pt x="4166" y="0"/>
                  </a:moveTo>
                  <a:lnTo>
                    <a:pt x="0" y="15388"/>
                  </a:lnTo>
                </a:path>
              </a:pathLst>
            </a:custGeom>
            <a:no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19" name="Google Shape;519;p33"/>
            <p:cNvSpPr/>
            <p:nvPr/>
          </p:nvSpPr>
          <p:spPr>
            <a:xfrm>
              <a:off x="3471909" y="2353934"/>
              <a:ext cx="199283" cy="209398"/>
            </a:xfrm>
            <a:custGeom>
              <a:avLst/>
              <a:gdLst/>
              <a:ahLst/>
              <a:cxnLst/>
              <a:rect l="l" t="t" r="r" b="b"/>
              <a:pathLst>
                <a:path w="15997" h="16809" extrusionOk="0">
                  <a:moveTo>
                    <a:pt x="7771" y="0"/>
                  </a:moveTo>
                  <a:cubicBezTo>
                    <a:pt x="3450" y="0"/>
                    <a:pt x="2009" y="4312"/>
                    <a:pt x="1082" y="7774"/>
                  </a:cubicBezTo>
                  <a:cubicBezTo>
                    <a:pt x="0" y="11747"/>
                    <a:pt x="3321" y="16120"/>
                    <a:pt x="5500" y="16713"/>
                  </a:cubicBezTo>
                  <a:cubicBezTo>
                    <a:pt x="5740" y="16777"/>
                    <a:pt x="6015" y="16808"/>
                    <a:pt x="6316" y="16808"/>
                  </a:cubicBezTo>
                  <a:cubicBezTo>
                    <a:pt x="8741" y="16808"/>
                    <a:pt x="12869" y="14774"/>
                    <a:pt x="13832" y="11228"/>
                  </a:cubicBezTo>
                  <a:cubicBezTo>
                    <a:pt x="14929" y="7240"/>
                    <a:pt x="15996" y="1962"/>
                    <a:pt x="9948" y="317"/>
                  </a:cubicBezTo>
                  <a:cubicBezTo>
                    <a:pt x="9150" y="100"/>
                    <a:pt x="8427" y="0"/>
                    <a:pt x="7771" y="0"/>
                  </a:cubicBezTo>
                  <a:close/>
                </a:path>
              </a:pathLst>
            </a:custGeom>
            <a:solidFill>
              <a:srgbClr val="F5D8D2">
                <a:alpha val="96080"/>
              </a:srgbClr>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20" name="Google Shape;520;p33"/>
            <p:cNvSpPr/>
            <p:nvPr/>
          </p:nvSpPr>
          <p:spPr>
            <a:xfrm>
              <a:off x="3407997" y="2329427"/>
              <a:ext cx="292913" cy="265856"/>
            </a:xfrm>
            <a:custGeom>
              <a:avLst/>
              <a:gdLst/>
              <a:ahLst/>
              <a:cxnLst/>
              <a:rect l="l" t="t" r="r" b="b"/>
              <a:pathLst>
                <a:path w="23513" h="21341" extrusionOk="0">
                  <a:moveTo>
                    <a:pt x="11039" y="0"/>
                  </a:moveTo>
                  <a:cubicBezTo>
                    <a:pt x="9042" y="0"/>
                    <a:pt x="7202" y="1363"/>
                    <a:pt x="6153" y="3055"/>
                  </a:cubicBezTo>
                  <a:cubicBezTo>
                    <a:pt x="5041" y="4863"/>
                    <a:pt x="4626" y="6998"/>
                    <a:pt x="4241" y="9073"/>
                  </a:cubicBezTo>
                  <a:cubicBezTo>
                    <a:pt x="3944" y="8762"/>
                    <a:pt x="3588" y="8644"/>
                    <a:pt x="3158" y="8540"/>
                  </a:cubicBezTo>
                  <a:cubicBezTo>
                    <a:pt x="3055" y="8515"/>
                    <a:pt x="2950" y="8503"/>
                    <a:pt x="2846" y="8503"/>
                  </a:cubicBezTo>
                  <a:cubicBezTo>
                    <a:pt x="2520" y="8503"/>
                    <a:pt x="2201" y="8623"/>
                    <a:pt x="1943" y="8836"/>
                  </a:cubicBezTo>
                  <a:cubicBezTo>
                    <a:pt x="1498" y="9266"/>
                    <a:pt x="1483" y="9948"/>
                    <a:pt x="1572" y="10556"/>
                  </a:cubicBezTo>
                  <a:cubicBezTo>
                    <a:pt x="1676" y="11193"/>
                    <a:pt x="1869" y="11816"/>
                    <a:pt x="2150" y="12409"/>
                  </a:cubicBezTo>
                  <a:cubicBezTo>
                    <a:pt x="1830" y="12196"/>
                    <a:pt x="1486" y="11970"/>
                    <a:pt x="1107" y="11970"/>
                  </a:cubicBezTo>
                  <a:cubicBezTo>
                    <a:pt x="1065" y="11970"/>
                    <a:pt x="1022" y="11973"/>
                    <a:pt x="979" y="11979"/>
                  </a:cubicBezTo>
                  <a:cubicBezTo>
                    <a:pt x="623" y="12038"/>
                    <a:pt x="327" y="12276"/>
                    <a:pt x="179" y="12602"/>
                  </a:cubicBezTo>
                  <a:cubicBezTo>
                    <a:pt x="45" y="12928"/>
                    <a:pt x="1" y="13284"/>
                    <a:pt x="30" y="13640"/>
                  </a:cubicBezTo>
                  <a:cubicBezTo>
                    <a:pt x="164" y="15344"/>
                    <a:pt x="1617" y="16871"/>
                    <a:pt x="3336" y="17109"/>
                  </a:cubicBezTo>
                  <a:cubicBezTo>
                    <a:pt x="3692" y="17161"/>
                    <a:pt x="3959" y="17211"/>
                    <a:pt x="4187" y="17211"/>
                  </a:cubicBezTo>
                  <a:cubicBezTo>
                    <a:pt x="4539" y="17211"/>
                    <a:pt x="4800" y="17092"/>
                    <a:pt x="5160" y="16679"/>
                  </a:cubicBezTo>
                  <a:cubicBezTo>
                    <a:pt x="5753" y="15982"/>
                    <a:pt x="6020" y="15078"/>
                    <a:pt x="6257" y="14218"/>
                  </a:cubicBezTo>
                  <a:cubicBezTo>
                    <a:pt x="7146" y="11016"/>
                    <a:pt x="8243" y="7576"/>
                    <a:pt x="9133" y="4374"/>
                  </a:cubicBezTo>
                  <a:cubicBezTo>
                    <a:pt x="10081" y="4865"/>
                    <a:pt x="11119" y="5113"/>
                    <a:pt x="12161" y="5113"/>
                  </a:cubicBezTo>
                  <a:cubicBezTo>
                    <a:pt x="12975" y="5113"/>
                    <a:pt x="13793" y="4961"/>
                    <a:pt x="14574" y="4656"/>
                  </a:cubicBezTo>
                  <a:cubicBezTo>
                    <a:pt x="15745" y="6138"/>
                    <a:pt x="17494" y="7057"/>
                    <a:pt x="19392" y="7161"/>
                  </a:cubicBezTo>
                  <a:cubicBezTo>
                    <a:pt x="18547" y="10363"/>
                    <a:pt x="17746" y="13892"/>
                    <a:pt x="16901" y="17094"/>
                  </a:cubicBezTo>
                  <a:cubicBezTo>
                    <a:pt x="16664" y="17968"/>
                    <a:pt x="16427" y="18888"/>
                    <a:pt x="16605" y="19777"/>
                  </a:cubicBezTo>
                  <a:cubicBezTo>
                    <a:pt x="16768" y="20666"/>
                    <a:pt x="17109" y="20726"/>
                    <a:pt x="17954" y="21067"/>
                  </a:cubicBezTo>
                  <a:cubicBezTo>
                    <a:pt x="18399" y="21252"/>
                    <a:pt x="18878" y="21341"/>
                    <a:pt x="19359" y="21341"/>
                  </a:cubicBezTo>
                  <a:cubicBezTo>
                    <a:pt x="20604" y="21341"/>
                    <a:pt x="21858" y="20749"/>
                    <a:pt x="22564" y="19733"/>
                  </a:cubicBezTo>
                  <a:cubicBezTo>
                    <a:pt x="22772" y="19466"/>
                    <a:pt x="22905" y="19140"/>
                    <a:pt x="22964" y="18784"/>
                  </a:cubicBezTo>
                  <a:cubicBezTo>
                    <a:pt x="22994" y="18428"/>
                    <a:pt x="22861" y="18087"/>
                    <a:pt x="22594" y="17850"/>
                  </a:cubicBezTo>
                  <a:cubicBezTo>
                    <a:pt x="22349" y="17658"/>
                    <a:pt x="22043" y="17612"/>
                    <a:pt x="21731" y="17612"/>
                  </a:cubicBezTo>
                  <a:cubicBezTo>
                    <a:pt x="21608" y="17612"/>
                    <a:pt x="21485" y="17619"/>
                    <a:pt x="21363" y="17627"/>
                  </a:cubicBezTo>
                  <a:cubicBezTo>
                    <a:pt x="21897" y="17257"/>
                    <a:pt x="22386" y="16812"/>
                    <a:pt x="22801" y="16323"/>
                  </a:cubicBezTo>
                  <a:cubicBezTo>
                    <a:pt x="23187" y="15848"/>
                    <a:pt x="23513" y="15241"/>
                    <a:pt x="23350" y="14648"/>
                  </a:cubicBezTo>
                  <a:cubicBezTo>
                    <a:pt x="23216" y="14233"/>
                    <a:pt x="22875" y="13906"/>
                    <a:pt x="22446" y="13773"/>
                  </a:cubicBezTo>
                  <a:cubicBezTo>
                    <a:pt x="22212" y="13680"/>
                    <a:pt x="21956" y="13627"/>
                    <a:pt x="21701" y="13627"/>
                  </a:cubicBezTo>
                  <a:cubicBezTo>
                    <a:pt x="21551" y="13627"/>
                    <a:pt x="21402" y="13646"/>
                    <a:pt x="21260" y="13684"/>
                  </a:cubicBezTo>
                  <a:cubicBezTo>
                    <a:pt x="21971" y="11697"/>
                    <a:pt x="22698" y="9652"/>
                    <a:pt x="22638" y="7532"/>
                  </a:cubicBezTo>
                  <a:cubicBezTo>
                    <a:pt x="22594" y="5412"/>
                    <a:pt x="21586" y="3173"/>
                    <a:pt x="19658" y="2254"/>
                  </a:cubicBezTo>
                  <a:cubicBezTo>
                    <a:pt x="18724" y="1809"/>
                    <a:pt x="12424" y="90"/>
                    <a:pt x="11401" y="15"/>
                  </a:cubicBezTo>
                  <a:cubicBezTo>
                    <a:pt x="11280" y="5"/>
                    <a:pt x="11159" y="0"/>
                    <a:pt x="11039"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21" name="Google Shape;521;p33"/>
            <p:cNvSpPr/>
            <p:nvPr/>
          </p:nvSpPr>
          <p:spPr>
            <a:xfrm>
              <a:off x="3710900" y="2341811"/>
              <a:ext cx="58002" cy="58177"/>
            </a:xfrm>
            <a:custGeom>
              <a:avLst/>
              <a:gdLst/>
              <a:ahLst/>
              <a:cxnLst/>
              <a:rect l="l" t="t" r="r" b="b"/>
              <a:pathLst>
                <a:path w="4656" h="4670" extrusionOk="0">
                  <a:moveTo>
                    <a:pt x="4630" y="2958"/>
                  </a:moveTo>
                  <a:cubicBezTo>
                    <a:pt x="4639" y="2960"/>
                    <a:pt x="4647" y="2963"/>
                    <a:pt x="4655" y="2965"/>
                  </a:cubicBezTo>
                  <a:cubicBezTo>
                    <a:pt x="4647" y="2963"/>
                    <a:pt x="4639" y="2960"/>
                    <a:pt x="4630" y="2958"/>
                  </a:cubicBezTo>
                  <a:close/>
                  <a:moveTo>
                    <a:pt x="2965" y="0"/>
                  </a:moveTo>
                  <a:cubicBezTo>
                    <a:pt x="2667" y="1081"/>
                    <a:pt x="1693" y="1787"/>
                    <a:pt x="626" y="1787"/>
                  </a:cubicBezTo>
                  <a:cubicBezTo>
                    <a:pt x="420" y="1787"/>
                    <a:pt x="210" y="1760"/>
                    <a:pt x="1" y="1705"/>
                  </a:cubicBezTo>
                  <a:lnTo>
                    <a:pt x="1" y="1705"/>
                  </a:lnTo>
                  <a:cubicBezTo>
                    <a:pt x="1288" y="2045"/>
                    <a:pt x="2044" y="3375"/>
                    <a:pt x="1692" y="4663"/>
                  </a:cubicBezTo>
                  <a:lnTo>
                    <a:pt x="1692" y="4663"/>
                  </a:lnTo>
                  <a:cubicBezTo>
                    <a:pt x="1991" y="3580"/>
                    <a:pt x="2954" y="2877"/>
                    <a:pt x="4011" y="2877"/>
                  </a:cubicBezTo>
                  <a:cubicBezTo>
                    <a:pt x="4215" y="2877"/>
                    <a:pt x="4423" y="2903"/>
                    <a:pt x="4630" y="2958"/>
                  </a:cubicBezTo>
                  <a:lnTo>
                    <a:pt x="4630" y="2958"/>
                  </a:lnTo>
                  <a:cubicBezTo>
                    <a:pt x="3356" y="2606"/>
                    <a:pt x="2612" y="1281"/>
                    <a:pt x="2965" y="0"/>
                  </a:cubicBezTo>
                  <a:close/>
                  <a:moveTo>
                    <a:pt x="1692" y="4663"/>
                  </a:moveTo>
                  <a:cubicBezTo>
                    <a:pt x="1692" y="4665"/>
                    <a:pt x="1691" y="4667"/>
                    <a:pt x="1691" y="4670"/>
                  </a:cubicBezTo>
                  <a:cubicBezTo>
                    <a:pt x="1691" y="4667"/>
                    <a:pt x="1692" y="4665"/>
                    <a:pt x="1692" y="4663"/>
                  </a:cubicBezTo>
                  <a:close/>
                </a:path>
              </a:pathLst>
            </a:custGeom>
            <a:solidFill>
              <a:srgbClr val="F8EBF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22" name="Google Shape;522;p33"/>
            <p:cNvSpPr/>
            <p:nvPr/>
          </p:nvSpPr>
          <p:spPr>
            <a:xfrm>
              <a:off x="3439031" y="2268291"/>
              <a:ext cx="58002" cy="57815"/>
            </a:xfrm>
            <a:custGeom>
              <a:avLst/>
              <a:gdLst/>
              <a:ahLst/>
              <a:cxnLst/>
              <a:rect l="l" t="t" r="r" b="b"/>
              <a:pathLst>
                <a:path w="4656" h="4641" extrusionOk="0">
                  <a:moveTo>
                    <a:pt x="2965" y="1"/>
                  </a:moveTo>
                  <a:cubicBezTo>
                    <a:pt x="2963" y="9"/>
                    <a:pt x="2961" y="17"/>
                    <a:pt x="2958" y="26"/>
                  </a:cubicBezTo>
                  <a:lnTo>
                    <a:pt x="2958" y="26"/>
                  </a:lnTo>
                  <a:cubicBezTo>
                    <a:pt x="2961" y="17"/>
                    <a:pt x="2963" y="9"/>
                    <a:pt x="2965" y="1"/>
                  </a:cubicBezTo>
                  <a:close/>
                  <a:moveTo>
                    <a:pt x="0" y="1691"/>
                  </a:moveTo>
                  <a:cubicBezTo>
                    <a:pt x="9" y="1693"/>
                    <a:pt x="17" y="1695"/>
                    <a:pt x="25" y="1697"/>
                  </a:cubicBezTo>
                  <a:lnTo>
                    <a:pt x="25" y="1697"/>
                  </a:lnTo>
                  <a:cubicBezTo>
                    <a:pt x="17" y="1695"/>
                    <a:pt x="9" y="1693"/>
                    <a:pt x="0" y="1691"/>
                  </a:cubicBezTo>
                  <a:close/>
                  <a:moveTo>
                    <a:pt x="4623" y="2957"/>
                  </a:moveTo>
                  <a:cubicBezTo>
                    <a:pt x="4634" y="2960"/>
                    <a:pt x="4644" y="2963"/>
                    <a:pt x="4655" y="2966"/>
                  </a:cubicBezTo>
                  <a:cubicBezTo>
                    <a:pt x="4644" y="2963"/>
                    <a:pt x="4634" y="2959"/>
                    <a:pt x="4623" y="2957"/>
                  </a:cubicBezTo>
                  <a:close/>
                  <a:moveTo>
                    <a:pt x="2958" y="26"/>
                  </a:moveTo>
                  <a:lnTo>
                    <a:pt x="2958" y="26"/>
                  </a:lnTo>
                  <a:cubicBezTo>
                    <a:pt x="2665" y="1076"/>
                    <a:pt x="1696" y="1778"/>
                    <a:pt x="639" y="1778"/>
                  </a:cubicBezTo>
                  <a:cubicBezTo>
                    <a:pt x="437" y="1778"/>
                    <a:pt x="231" y="1752"/>
                    <a:pt x="25" y="1697"/>
                  </a:cubicBezTo>
                  <a:lnTo>
                    <a:pt x="25" y="1697"/>
                  </a:lnTo>
                  <a:cubicBezTo>
                    <a:pt x="1298" y="2048"/>
                    <a:pt x="2041" y="3369"/>
                    <a:pt x="1692" y="4634"/>
                  </a:cubicBezTo>
                  <a:lnTo>
                    <a:pt x="1692" y="4634"/>
                  </a:lnTo>
                  <a:cubicBezTo>
                    <a:pt x="1989" y="3570"/>
                    <a:pt x="2952" y="2871"/>
                    <a:pt x="3996" y="2871"/>
                  </a:cubicBezTo>
                  <a:cubicBezTo>
                    <a:pt x="4204" y="2871"/>
                    <a:pt x="4414" y="2899"/>
                    <a:pt x="4623" y="2957"/>
                  </a:cubicBezTo>
                  <a:lnTo>
                    <a:pt x="4623" y="2957"/>
                  </a:lnTo>
                  <a:cubicBezTo>
                    <a:pt x="3361" y="2590"/>
                    <a:pt x="2622" y="1282"/>
                    <a:pt x="2958" y="26"/>
                  </a:cubicBezTo>
                  <a:close/>
                  <a:moveTo>
                    <a:pt x="1692" y="4634"/>
                  </a:moveTo>
                  <a:lnTo>
                    <a:pt x="1692" y="4634"/>
                  </a:lnTo>
                  <a:cubicBezTo>
                    <a:pt x="1691" y="4636"/>
                    <a:pt x="1691" y="4639"/>
                    <a:pt x="1690" y="4641"/>
                  </a:cubicBezTo>
                  <a:cubicBezTo>
                    <a:pt x="1691" y="4639"/>
                    <a:pt x="1692" y="4636"/>
                    <a:pt x="1692" y="4634"/>
                  </a:cubicBezTo>
                  <a:close/>
                </a:path>
              </a:pathLst>
            </a:custGeom>
            <a:solidFill>
              <a:srgbClr val="F8EBF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23" name="Google Shape;523;p33"/>
            <p:cNvSpPr/>
            <p:nvPr/>
          </p:nvSpPr>
          <p:spPr>
            <a:xfrm>
              <a:off x="3498682" y="2585981"/>
              <a:ext cx="58189" cy="58189"/>
            </a:xfrm>
            <a:custGeom>
              <a:avLst/>
              <a:gdLst/>
              <a:ahLst/>
              <a:cxnLst/>
              <a:rect l="l" t="t" r="r" b="b"/>
              <a:pathLst>
                <a:path w="4671" h="4671" extrusionOk="0">
                  <a:moveTo>
                    <a:pt x="2966" y="0"/>
                  </a:moveTo>
                  <a:cubicBezTo>
                    <a:pt x="2963" y="9"/>
                    <a:pt x="2961" y="17"/>
                    <a:pt x="2959" y="26"/>
                  </a:cubicBezTo>
                  <a:lnTo>
                    <a:pt x="2959" y="26"/>
                  </a:lnTo>
                  <a:cubicBezTo>
                    <a:pt x="2961" y="17"/>
                    <a:pt x="2963" y="9"/>
                    <a:pt x="2966" y="0"/>
                  </a:cubicBezTo>
                  <a:close/>
                  <a:moveTo>
                    <a:pt x="1" y="1705"/>
                  </a:moveTo>
                  <a:cubicBezTo>
                    <a:pt x="9" y="1708"/>
                    <a:pt x="17" y="1710"/>
                    <a:pt x="26" y="1712"/>
                  </a:cubicBezTo>
                  <a:lnTo>
                    <a:pt x="26" y="1712"/>
                  </a:lnTo>
                  <a:cubicBezTo>
                    <a:pt x="17" y="1710"/>
                    <a:pt x="9" y="1707"/>
                    <a:pt x="1" y="1705"/>
                  </a:cubicBezTo>
                  <a:close/>
                  <a:moveTo>
                    <a:pt x="4645" y="2959"/>
                  </a:moveTo>
                  <a:cubicBezTo>
                    <a:pt x="4654" y="2961"/>
                    <a:pt x="4662" y="2963"/>
                    <a:pt x="4671" y="2965"/>
                  </a:cubicBezTo>
                  <a:cubicBezTo>
                    <a:pt x="4662" y="2963"/>
                    <a:pt x="4654" y="2961"/>
                    <a:pt x="4645" y="2959"/>
                  </a:cubicBezTo>
                  <a:close/>
                  <a:moveTo>
                    <a:pt x="2959" y="26"/>
                  </a:moveTo>
                  <a:cubicBezTo>
                    <a:pt x="2666" y="1088"/>
                    <a:pt x="1696" y="1792"/>
                    <a:pt x="639" y="1792"/>
                  </a:cubicBezTo>
                  <a:cubicBezTo>
                    <a:pt x="436" y="1792"/>
                    <a:pt x="231" y="1766"/>
                    <a:pt x="26" y="1712"/>
                  </a:cubicBezTo>
                  <a:lnTo>
                    <a:pt x="26" y="1712"/>
                  </a:lnTo>
                  <a:cubicBezTo>
                    <a:pt x="1300" y="2064"/>
                    <a:pt x="2044" y="3389"/>
                    <a:pt x="1706" y="4670"/>
                  </a:cubicBezTo>
                  <a:cubicBezTo>
                    <a:pt x="1990" y="3594"/>
                    <a:pt x="2967" y="2879"/>
                    <a:pt x="4032" y="2879"/>
                  </a:cubicBezTo>
                  <a:cubicBezTo>
                    <a:pt x="4235" y="2879"/>
                    <a:pt x="4440" y="2904"/>
                    <a:pt x="4645" y="2959"/>
                  </a:cubicBezTo>
                  <a:lnTo>
                    <a:pt x="4645" y="2959"/>
                  </a:lnTo>
                  <a:cubicBezTo>
                    <a:pt x="3379" y="2609"/>
                    <a:pt x="2622" y="1299"/>
                    <a:pt x="2959" y="26"/>
                  </a:cubicBezTo>
                  <a:close/>
                </a:path>
              </a:pathLst>
            </a:custGeom>
            <a:solidFill>
              <a:srgbClr val="F8EBF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524" name="Google Shape;524;p33"/>
          <p:cNvSpPr/>
          <p:nvPr/>
        </p:nvSpPr>
        <p:spPr>
          <a:xfrm>
            <a:off x="7752571" y="1427499"/>
            <a:ext cx="267446" cy="267446"/>
          </a:xfrm>
          <a:custGeom>
            <a:avLst/>
            <a:gdLst/>
            <a:ahLst/>
            <a:cxnLst/>
            <a:rect l="l" t="t" r="r" b="b"/>
            <a:pathLst>
              <a:path w="3328" h="3328" extrusionOk="0">
                <a:moveTo>
                  <a:pt x="1667" y="1"/>
                </a:moveTo>
                <a:cubicBezTo>
                  <a:pt x="1667" y="917"/>
                  <a:pt x="922" y="1661"/>
                  <a:pt x="1" y="1661"/>
                </a:cubicBezTo>
                <a:cubicBezTo>
                  <a:pt x="922" y="1661"/>
                  <a:pt x="1667" y="2406"/>
                  <a:pt x="1667" y="3328"/>
                </a:cubicBezTo>
                <a:cubicBezTo>
                  <a:pt x="1667" y="2406"/>
                  <a:pt x="2412" y="1661"/>
                  <a:pt x="3328" y="1661"/>
                </a:cubicBezTo>
                <a:cubicBezTo>
                  <a:pt x="2412" y="1661"/>
                  <a:pt x="1667" y="917"/>
                  <a:pt x="1667"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4"/>
          <p:cNvSpPr/>
          <p:nvPr/>
        </p:nvSpPr>
        <p:spPr>
          <a:xfrm>
            <a:off x="8003114" y="1266471"/>
            <a:ext cx="420876" cy="420876"/>
          </a:xfrm>
          <a:custGeom>
            <a:avLst/>
            <a:gdLst/>
            <a:ahLst/>
            <a:cxnLst/>
            <a:rect l="l" t="t" r="r" b="b"/>
            <a:pathLst>
              <a:path w="3328" h="3328" extrusionOk="0">
                <a:moveTo>
                  <a:pt x="1667" y="1"/>
                </a:moveTo>
                <a:cubicBezTo>
                  <a:pt x="1667" y="917"/>
                  <a:pt x="922" y="1661"/>
                  <a:pt x="1" y="1661"/>
                </a:cubicBezTo>
                <a:cubicBezTo>
                  <a:pt x="922" y="1661"/>
                  <a:pt x="1667" y="2406"/>
                  <a:pt x="1667" y="3328"/>
                </a:cubicBezTo>
                <a:cubicBezTo>
                  <a:pt x="1667" y="2406"/>
                  <a:pt x="2412" y="1661"/>
                  <a:pt x="3328" y="1661"/>
                </a:cubicBezTo>
                <a:cubicBezTo>
                  <a:pt x="2412" y="1661"/>
                  <a:pt x="1667" y="917"/>
                  <a:pt x="1667"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30" name="Google Shape;530;p34"/>
          <p:cNvSpPr txBox="1">
            <a:spLocks noGrp="1"/>
          </p:cNvSpPr>
          <p:nvPr>
            <p:ph type="subTitle" idx="1"/>
          </p:nvPr>
        </p:nvSpPr>
        <p:spPr>
          <a:xfrm>
            <a:off x="724724" y="1936100"/>
            <a:ext cx="2313300" cy="418200"/>
          </a:xfrm>
          <a:prstGeom prst="rect">
            <a:avLst/>
          </a:prstGeom>
        </p:spPr>
        <p:txBody>
          <a:bodyPr spcFirstLastPara="1" wrap="square" lIns="91425" tIns="91425" rIns="91425" bIns="91425" anchor="b" anchorCtr="0">
            <a:noAutofit/>
          </a:bodyPr>
          <a:lstStyle/>
          <a:p>
            <a:pPr marL="0" lvl="0" indent="0" rtl="1"/>
            <a:r>
              <a:rPr lang="fa-IR" b="0" dirty="0">
                <a:latin typeface="Alatsi"/>
                <a:ea typeface="Alatsi"/>
                <a:cs typeface="B Nazanin" panose="00000400000000000000" pitchFamily="2" charset="-78"/>
                <a:sym typeface="Alatsi"/>
              </a:rPr>
              <a:t>همیشه سر وقت</a:t>
            </a:r>
            <a:endParaRPr b="0" dirty="0">
              <a:latin typeface="Alatsi"/>
              <a:ea typeface="Alatsi"/>
              <a:cs typeface="B Nazanin" panose="00000400000000000000" pitchFamily="2" charset="-78"/>
              <a:sym typeface="Alatsi"/>
            </a:endParaRPr>
          </a:p>
        </p:txBody>
      </p:sp>
      <p:sp>
        <p:nvSpPr>
          <p:cNvPr id="531" name="Google Shape;531;p34"/>
          <p:cNvSpPr txBox="1">
            <a:spLocks noGrp="1"/>
          </p:cNvSpPr>
          <p:nvPr>
            <p:ph type="subTitle" idx="5"/>
          </p:nvPr>
        </p:nvSpPr>
        <p:spPr>
          <a:xfrm>
            <a:off x="3415350" y="1936100"/>
            <a:ext cx="2313300" cy="418200"/>
          </a:xfrm>
          <a:prstGeom prst="rect">
            <a:avLst/>
          </a:prstGeom>
        </p:spPr>
        <p:txBody>
          <a:bodyPr spcFirstLastPara="1" wrap="square" lIns="91425" tIns="91425" rIns="91425" bIns="91425" anchor="b" anchorCtr="0">
            <a:noAutofit/>
          </a:bodyPr>
          <a:lstStyle/>
          <a:p>
            <a:pPr marL="0" lvl="0" indent="0" rtl="1"/>
            <a:r>
              <a:rPr lang="fa-IR" b="0" dirty="0">
                <a:latin typeface="Alatsi"/>
                <a:ea typeface="Alatsi"/>
                <a:cs typeface="B Nazanin" panose="00000400000000000000" pitchFamily="2" charset="-78"/>
                <a:sym typeface="Alatsi"/>
              </a:rPr>
              <a:t>بیرون جعبه</a:t>
            </a:r>
            <a:endParaRPr b="0" dirty="0">
              <a:latin typeface="Alatsi"/>
              <a:ea typeface="Alatsi"/>
              <a:cs typeface="B Nazanin" panose="00000400000000000000" pitchFamily="2" charset="-78"/>
              <a:sym typeface="Alatsi"/>
            </a:endParaRPr>
          </a:p>
        </p:txBody>
      </p:sp>
      <p:sp>
        <p:nvSpPr>
          <p:cNvPr id="532" name="Google Shape;532;p34"/>
          <p:cNvSpPr txBox="1">
            <a:spLocks noGrp="1"/>
          </p:cNvSpPr>
          <p:nvPr>
            <p:ph type="subTitle" idx="6"/>
          </p:nvPr>
        </p:nvSpPr>
        <p:spPr>
          <a:xfrm>
            <a:off x="6105976" y="1936100"/>
            <a:ext cx="2313300" cy="418200"/>
          </a:xfrm>
          <a:prstGeom prst="rect">
            <a:avLst/>
          </a:prstGeom>
        </p:spPr>
        <p:txBody>
          <a:bodyPr spcFirstLastPara="1" wrap="square" lIns="91425" tIns="91425" rIns="91425" bIns="91425" anchor="b" anchorCtr="0">
            <a:noAutofit/>
          </a:bodyPr>
          <a:lstStyle/>
          <a:p>
            <a:pPr marL="0" lvl="0" indent="0" rtl="1"/>
            <a:r>
              <a:rPr lang="fa-IR" b="0" dirty="0">
                <a:latin typeface="Alatsi"/>
                <a:ea typeface="Alatsi"/>
                <a:cs typeface="B Nazanin" panose="00000400000000000000" pitchFamily="2" charset="-78"/>
                <a:sym typeface="Alatsi"/>
              </a:rPr>
              <a:t>خدمات مشتری</a:t>
            </a:r>
            <a:endParaRPr b="0" dirty="0">
              <a:latin typeface="Alatsi"/>
              <a:ea typeface="Alatsi"/>
              <a:cs typeface="B Nazanin" panose="00000400000000000000" pitchFamily="2" charset="-78"/>
              <a:sym typeface="Alatsi"/>
            </a:endParaRPr>
          </a:p>
        </p:txBody>
      </p:sp>
      <p:sp>
        <p:nvSpPr>
          <p:cNvPr id="533" name="Google Shape;533;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چه چیزی ما را متمایز می کند؟</a:t>
            </a:r>
            <a:endParaRPr dirty="0">
              <a:cs typeface="B Nazanin" panose="00000400000000000000" pitchFamily="2" charset="-78"/>
            </a:endParaRPr>
          </a:p>
        </p:txBody>
      </p:sp>
      <p:sp>
        <p:nvSpPr>
          <p:cNvPr id="534" name="Google Shape;534;p34"/>
          <p:cNvSpPr txBox="1">
            <a:spLocks noGrp="1"/>
          </p:cNvSpPr>
          <p:nvPr>
            <p:ph type="subTitle" idx="2"/>
          </p:nvPr>
        </p:nvSpPr>
        <p:spPr>
          <a:xfrm>
            <a:off x="724724" y="2511900"/>
            <a:ext cx="2313300" cy="1022400"/>
          </a:xfrm>
          <a:prstGeom prst="rect">
            <a:avLst/>
          </a:prstGeom>
        </p:spPr>
        <p:txBody>
          <a:bodyPr spcFirstLastPara="1" wrap="square" lIns="91425" tIns="91425" rIns="91425" bIns="91425" anchor="t" anchorCtr="0">
            <a:noAutofit/>
          </a:bodyPr>
          <a:lstStyle/>
          <a:p>
            <a:pPr marL="0" lvl="0" indent="0" rtl="1">
              <a:lnSpc>
                <a:spcPct val="150000"/>
              </a:lnSpc>
            </a:pPr>
            <a:r>
              <a:rPr lang="fa-IR" dirty="0">
                <a:cs typeface="B Nazanin" panose="00000400000000000000" pitchFamily="2" charset="-78"/>
              </a:rPr>
              <a:t>ما هرگز ضرب الاجل را از دست نمی دهیم. شما می توانید به ما اعتماد کنید و مطمئن باشید که محصول شما به موقع آماده خواهد شد</a:t>
            </a:r>
            <a:endParaRPr dirty="0">
              <a:cs typeface="B Nazanin" panose="00000400000000000000" pitchFamily="2" charset="-78"/>
            </a:endParaRPr>
          </a:p>
        </p:txBody>
      </p:sp>
      <p:sp>
        <p:nvSpPr>
          <p:cNvPr id="535" name="Google Shape;535;p34"/>
          <p:cNvSpPr txBox="1">
            <a:spLocks noGrp="1"/>
          </p:cNvSpPr>
          <p:nvPr>
            <p:ph type="subTitle" idx="3"/>
          </p:nvPr>
        </p:nvSpPr>
        <p:spPr>
          <a:xfrm>
            <a:off x="3415336" y="2511900"/>
            <a:ext cx="2313300" cy="1022400"/>
          </a:xfrm>
          <a:prstGeom prst="rect">
            <a:avLst/>
          </a:prstGeom>
        </p:spPr>
        <p:txBody>
          <a:bodyPr spcFirstLastPara="1" wrap="square" lIns="91425" tIns="91425" rIns="91425" bIns="91425" anchor="t" anchorCtr="0">
            <a:noAutofit/>
          </a:bodyPr>
          <a:lstStyle/>
          <a:p>
            <a:pPr marL="0" lvl="0" indent="0" rtl="1">
              <a:lnSpc>
                <a:spcPct val="150000"/>
              </a:lnSpc>
            </a:pPr>
            <a:r>
              <a:rPr lang="fa-IR" dirty="0">
                <a:cs typeface="B Nazanin" panose="00000400000000000000" pitchFamily="2" charset="-78"/>
              </a:rPr>
              <a:t>ایده های خارج از جعبه ما راه حل های خلاقانه ای هستند که وضعیت موجود را به چالش می کشند و ارزش منحصر به فردی را ارائه می دهند</a:t>
            </a:r>
            <a:endParaRPr dirty="0">
              <a:cs typeface="B Nazanin" panose="00000400000000000000" pitchFamily="2" charset="-78"/>
            </a:endParaRPr>
          </a:p>
        </p:txBody>
      </p:sp>
      <p:sp>
        <p:nvSpPr>
          <p:cNvPr id="536" name="Google Shape;536;p34"/>
          <p:cNvSpPr txBox="1">
            <a:spLocks noGrp="1"/>
          </p:cNvSpPr>
          <p:nvPr>
            <p:ph type="subTitle" idx="4"/>
          </p:nvPr>
        </p:nvSpPr>
        <p:spPr>
          <a:xfrm>
            <a:off x="6105975" y="2511900"/>
            <a:ext cx="2313300" cy="1022400"/>
          </a:xfrm>
          <a:prstGeom prst="rect">
            <a:avLst/>
          </a:prstGeom>
        </p:spPr>
        <p:txBody>
          <a:bodyPr spcFirstLastPara="1" wrap="square" lIns="91425" tIns="91425" rIns="91425" bIns="91425" anchor="t" anchorCtr="0">
            <a:noAutofit/>
          </a:bodyPr>
          <a:lstStyle/>
          <a:p>
            <a:pPr marL="0" lvl="0" indent="0" rtl="1">
              <a:lnSpc>
                <a:spcPct val="150000"/>
              </a:lnSpc>
            </a:pPr>
            <a:r>
              <a:rPr lang="fa-IR" dirty="0">
                <a:cs typeface="B Nazanin" panose="00000400000000000000" pitchFamily="2" charset="-78"/>
              </a:rPr>
              <a:t>ما بر ارائه سطح بالایی از خدمات مشتری تمرکز می کنیم تا تجربه مثبت باشد</a:t>
            </a:r>
            <a:endParaRPr dirty="0">
              <a:cs typeface="B Nazanin" panose="00000400000000000000" pitchFamily="2" charset="-78"/>
            </a:endParaRPr>
          </a:p>
        </p:txBody>
      </p:sp>
      <p:grpSp>
        <p:nvGrpSpPr>
          <p:cNvPr id="537" name="Google Shape;537;p34"/>
          <p:cNvGrpSpPr/>
          <p:nvPr/>
        </p:nvGrpSpPr>
        <p:grpSpPr>
          <a:xfrm>
            <a:off x="493902" y="3982400"/>
            <a:ext cx="1104023" cy="807903"/>
            <a:chOff x="493902" y="3982400"/>
            <a:chExt cx="1104023" cy="807903"/>
          </a:xfrm>
        </p:grpSpPr>
        <p:sp>
          <p:nvSpPr>
            <p:cNvPr id="538" name="Google Shape;538;p34"/>
            <p:cNvSpPr/>
            <p:nvPr/>
          </p:nvSpPr>
          <p:spPr>
            <a:xfrm>
              <a:off x="507554" y="4573238"/>
              <a:ext cx="85994" cy="94602"/>
            </a:xfrm>
            <a:custGeom>
              <a:avLst/>
              <a:gdLst/>
              <a:ahLst/>
              <a:cxnLst/>
              <a:rect l="l" t="t" r="r" b="b"/>
              <a:pathLst>
                <a:path w="5694" h="6264" extrusionOk="0">
                  <a:moveTo>
                    <a:pt x="682" y="0"/>
                  </a:moveTo>
                  <a:cubicBezTo>
                    <a:pt x="682" y="0"/>
                    <a:pt x="0" y="6004"/>
                    <a:pt x="1942" y="6256"/>
                  </a:cubicBezTo>
                  <a:cubicBezTo>
                    <a:pt x="1981" y="6261"/>
                    <a:pt x="2019" y="6263"/>
                    <a:pt x="2058" y="6263"/>
                  </a:cubicBezTo>
                  <a:cubicBezTo>
                    <a:pt x="3955" y="6263"/>
                    <a:pt x="5693" y="623"/>
                    <a:pt x="5693" y="623"/>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39" name="Google Shape;539;p34"/>
            <p:cNvSpPr/>
            <p:nvPr/>
          </p:nvSpPr>
          <p:spPr>
            <a:xfrm>
              <a:off x="590162" y="4583538"/>
              <a:ext cx="85994" cy="94376"/>
            </a:xfrm>
            <a:custGeom>
              <a:avLst/>
              <a:gdLst/>
              <a:ahLst/>
              <a:cxnLst/>
              <a:rect l="l" t="t" r="r" b="b"/>
              <a:pathLst>
                <a:path w="5694" h="6249" extrusionOk="0">
                  <a:moveTo>
                    <a:pt x="683" y="0"/>
                  </a:moveTo>
                  <a:cubicBezTo>
                    <a:pt x="683" y="0"/>
                    <a:pt x="1" y="6004"/>
                    <a:pt x="1943" y="6241"/>
                  </a:cubicBezTo>
                  <a:cubicBezTo>
                    <a:pt x="1981" y="6246"/>
                    <a:pt x="2020" y="6248"/>
                    <a:pt x="2058" y="6248"/>
                  </a:cubicBezTo>
                  <a:cubicBezTo>
                    <a:pt x="3956" y="6248"/>
                    <a:pt x="5694" y="608"/>
                    <a:pt x="5694" y="608"/>
                  </a:cubicBezTo>
                  <a:lnTo>
                    <a:pt x="683"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0" name="Google Shape;540;p34"/>
            <p:cNvSpPr/>
            <p:nvPr/>
          </p:nvSpPr>
          <p:spPr>
            <a:xfrm>
              <a:off x="672785" y="4593611"/>
              <a:ext cx="85979" cy="94602"/>
            </a:xfrm>
            <a:custGeom>
              <a:avLst/>
              <a:gdLst/>
              <a:ahLst/>
              <a:cxnLst/>
              <a:rect l="l" t="t" r="r" b="b"/>
              <a:pathLst>
                <a:path w="5693" h="6264" extrusionOk="0">
                  <a:moveTo>
                    <a:pt x="682" y="0"/>
                  </a:moveTo>
                  <a:cubicBezTo>
                    <a:pt x="682" y="0"/>
                    <a:pt x="0" y="6019"/>
                    <a:pt x="1942" y="6256"/>
                  </a:cubicBezTo>
                  <a:cubicBezTo>
                    <a:pt x="1981" y="6261"/>
                    <a:pt x="2019" y="6263"/>
                    <a:pt x="2057" y="6263"/>
                  </a:cubicBezTo>
                  <a:cubicBezTo>
                    <a:pt x="3955" y="6263"/>
                    <a:pt x="5693" y="623"/>
                    <a:pt x="5693" y="623"/>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1" name="Google Shape;541;p34"/>
            <p:cNvSpPr/>
            <p:nvPr/>
          </p:nvSpPr>
          <p:spPr>
            <a:xfrm>
              <a:off x="755619" y="4603911"/>
              <a:ext cx="85994" cy="94376"/>
            </a:xfrm>
            <a:custGeom>
              <a:avLst/>
              <a:gdLst/>
              <a:ahLst/>
              <a:cxnLst/>
              <a:rect l="l" t="t" r="r" b="b"/>
              <a:pathLst>
                <a:path w="5694" h="6249" extrusionOk="0">
                  <a:moveTo>
                    <a:pt x="682" y="0"/>
                  </a:moveTo>
                  <a:cubicBezTo>
                    <a:pt x="682" y="0"/>
                    <a:pt x="0" y="6004"/>
                    <a:pt x="1942" y="6242"/>
                  </a:cubicBezTo>
                  <a:cubicBezTo>
                    <a:pt x="1981" y="6246"/>
                    <a:pt x="2019" y="6249"/>
                    <a:pt x="2058" y="6249"/>
                  </a:cubicBezTo>
                  <a:cubicBezTo>
                    <a:pt x="3955" y="6249"/>
                    <a:pt x="5693" y="608"/>
                    <a:pt x="5693" y="608"/>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2" name="Google Shape;542;p34"/>
            <p:cNvSpPr/>
            <p:nvPr/>
          </p:nvSpPr>
          <p:spPr>
            <a:xfrm>
              <a:off x="838227" y="4613984"/>
              <a:ext cx="85767" cy="94602"/>
            </a:xfrm>
            <a:custGeom>
              <a:avLst/>
              <a:gdLst/>
              <a:ahLst/>
              <a:cxnLst/>
              <a:rect l="l" t="t" r="r" b="b"/>
              <a:pathLst>
                <a:path w="5679" h="6264" extrusionOk="0">
                  <a:moveTo>
                    <a:pt x="683" y="0"/>
                  </a:moveTo>
                  <a:cubicBezTo>
                    <a:pt x="683" y="0"/>
                    <a:pt x="1" y="6019"/>
                    <a:pt x="1943" y="6256"/>
                  </a:cubicBezTo>
                  <a:cubicBezTo>
                    <a:pt x="1981" y="6261"/>
                    <a:pt x="2020" y="6263"/>
                    <a:pt x="2058" y="6263"/>
                  </a:cubicBezTo>
                  <a:cubicBezTo>
                    <a:pt x="3955" y="6263"/>
                    <a:pt x="5679" y="623"/>
                    <a:pt x="5679" y="623"/>
                  </a:cubicBezTo>
                  <a:lnTo>
                    <a:pt x="683"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3" name="Google Shape;543;p34"/>
            <p:cNvSpPr/>
            <p:nvPr/>
          </p:nvSpPr>
          <p:spPr>
            <a:xfrm>
              <a:off x="920850" y="4624283"/>
              <a:ext cx="85767" cy="94602"/>
            </a:xfrm>
            <a:custGeom>
              <a:avLst/>
              <a:gdLst/>
              <a:ahLst/>
              <a:cxnLst/>
              <a:rect l="l" t="t" r="r" b="b"/>
              <a:pathLst>
                <a:path w="5679" h="6264" extrusionOk="0">
                  <a:moveTo>
                    <a:pt x="682" y="0"/>
                  </a:moveTo>
                  <a:cubicBezTo>
                    <a:pt x="682" y="0"/>
                    <a:pt x="0" y="6004"/>
                    <a:pt x="1942" y="6256"/>
                  </a:cubicBezTo>
                  <a:cubicBezTo>
                    <a:pt x="1981" y="6261"/>
                    <a:pt x="2019" y="6263"/>
                    <a:pt x="2057" y="6263"/>
                  </a:cubicBezTo>
                  <a:cubicBezTo>
                    <a:pt x="3955" y="6263"/>
                    <a:pt x="5678" y="623"/>
                    <a:pt x="5678" y="623"/>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4" name="Google Shape;544;p34"/>
            <p:cNvSpPr/>
            <p:nvPr/>
          </p:nvSpPr>
          <p:spPr>
            <a:xfrm>
              <a:off x="1003458" y="4634583"/>
              <a:ext cx="85994" cy="94376"/>
            </a:xfrm>
            <a:custGeom>
              <a:avLst/>
              <a:gdLst/>
              <a:ahLst/>
              <a:cxnLst/>
              <a:rect l="l" t="t" r="r" b="b"/>
              <a:pathLst>
                <a:path w="5694" h="6249" extrusionOk="0">
                  <a:moveTo>
                    <a:pt x="683" y="0"/>
                  </a:moveTo>
                  <a:cubicBezTo>
                    <a:pt x="682" y="0"/>
                    <a:pt x="1" y="6004"/>
                    <a:pt x="1943" y="6242"/>
                  </a:cubicBezTo>
                  <a:cubicBezTo>
                    <a:pt x="1981" y="6246"/>
                    <a:pt x="2019" y="6249"/>
                    <a:pt x="2058" y="6249"/>
                  </a:cubicBezTo>
                  <a:cubicBezTo>
                    <a:pt x="3956" y="6249"/>
                    <a:pt x="5693" y="608"/>
                    <a:pt x="5693" y="608"/>
                  </a:cubicBezTo>
                  <a:lnTo>
                    <a:pt x="683"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5" name="Google Shape;545;p34"/>
            <p:cNvSpPr/>
            <p:nvPr/>
          </p:nvSpPr>
          <p:spPr>
            <a:xfrm>
              <a:off x="1086292" y="4644883"/>
              <a:ext cx="85767" cy="94376"/>
            </a:xfrm>
            <a:custGeom>
              <a:avLst/>
              <a:gdLst/>
              <a:ahLst/>
              <a:cxnLst/>
              <a:rect l="l" t="t" r="r" b="b"/>
              <a:pathLst>
                <a:path w="5679" h="6249" extrusionOk="0">
                  <a:moveTo>
                    <a:pt x="683" y="0"/>
                  </a:moveTo>
                  <a:lnTo>
                    <a:pt x="683" y="0"/>
                  </a:lnTo>
                  <a:cubicBezTo>
                    <a:pt x="683" y="0"/>
                    <a:pt x="1" y="6004"/>
                    <a:pt x="1943" y="6241"/>
                  </a:cubicBezTo>
                  <a:cubicBezTo>
                    <a:pt x="1981" y="6246"/>
                    <a:pt x="2020" y="6248"/>
                    <a:pt x="2058" y="6248"/>
                  </a:cubicBezTo>
                  <a:cubicBezTo>
                    <a:pt x="3955" y="6248"/>
                    <a:pt x="5679" y="608"/>
                    <a:pt x="5679" y="608"/>
                  </a:cubicBezTo>
                  <a:lnTo>
                    <a:pt x="683"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6" name="Google Shape;546;p34"/>
            <p:cNvSpPr/>
            <p:nvPr/>
          </p:nvSpPr>
          <p:spPr>
            <a:xfrm>
              <a:off x="1168915" y="4654956"/>
              <a:ext cx="85767" cy="94391"/>
            </a:xfrm>
            <a:custGeom>
              <a:avLst/>
              <a:gdLst/>
              <a:ahLst/>
              <a:cxnLst/>
              <a:rect l="l" t="t" r="r" b="b"/>
              <a:pathLst>
                <a:path w="5679" h="6250" extrusionOk="0">
                  <a:moveTo>
                    <a:pt x="682" y="0"/>
                  </a:moveTo>
                  <a:cubicBezTo>
                    <a:pt x="682" y="0"/>
                    <a:pt x="0" y="6004"/>
                    <a:pt x="1942" y="6242"/>
                  </a:cubicBezTo>
                  <a:cubicBezTo>
                    <a:pt x="1983" y="6247"/>
                    <a:pt x="2024" y="6249"/>
                    <a:pt x="2064" y="6249"/>
                  </a:cubicBezTo>
                  <a:cubicBezTo>
                    <a:pt x="3959" y="6249"/>
                    <a:pt x="5678" y="608"/>
                    <a:pt x="5678" y="608"/>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7" name="Google Shape;547;p34"/>
            <p:cNvSpPr/>
            <p:nvPr/>
          </p:nvSpPr>
          <p:spPr>
            <a:xfrm>
              <a:off x="1251523" y="4665029"/>
              <a:ext cx="85994" cy="94602"/>
            </a:xfrm>
            <a:custGeom>
              <a:avLst/>
              <a:gdLst/>
              <a:ahLst/>
              <a:cxnLst/>
              <a:rect l="l" t="t" r="r" b="b"/>
              <a:pathLst>
                <a:path w="5694" h="6264" extrusionOk="0">
                  <a:moveTo>
                    <a:pt x="682" y="0"/>
                  </a:moveTo>
                  <a:cubicBezTo>
                    <a:pt x="682" y="1"/>
                    <a:pt x="1" y="6019"/>
                    <a:pt x="1943" y="6257"/>
                  </a:cubicBezTo>
                  <a:cubicBezTo>
                    <a:pt x="1981" y="6261"/>
                    <a:pt x="2019" y="6264"/>
                    <a:pt x="2058" y="6264"/>
                  </a:cubicBezTo>
                  <a:cubicBezTo>
                    <a:pt x="3956" y="6264"/>
                    <a:pt x="5693" y="623"/>
                    <a:pt x="5693" y="623"/>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8" name="Google Shape;548;p34"/>
            <p:cNvSpPr/>
            <p:nvPr/>
          </p:nvSpPr>
          <p:spPr>
            <a:xfrm>
              <a:off x="1334131" y="4675328"/>
              <a:ext cx="85994" cy="94602"/>
            </a:xfrm>
            <a:custGeom>
              <a:avLst/>
              <a:gdLst/>
              <a:ahLst/>
              <a:cxnLst/>
              <a:rect l="l" t="t" r="r" b="b"/>
              <a:pathLst>
                <a:path w="5694" h="6264" extrusionOk="0">
                  <a:moveTo>
                    <a:pt x="683" y="0"/>
                  </a:moveTo>
                  <a:lnTo>
                    <a:pt x="683" y="0"/>
                  </a:lnTo>
                  <a:cubicBezTo>
                    <a:pt x="683" y="0"/>
                    <a:pt x="1" y="6004"/>
                    <a:pt x="1943" y="6256"/>
                  </a:cubicBezTo>
                  <a:cubicBezTo>
                    <a:pt x="1981" y="6261"/>
                    <a:pt x="2020" y="6263"/>
                    <a:pt x="2058" y="6263"/>
                  </a:cubicBezTo>
                  <a:cubicBezTo>
                    <a:pt x="3956" y="6263"/>
                    <a:pt x="5694" y="623"/>
                    <a:pt x="5694" y="623"/>
                  </a:cubicBezTo>
                  <a:lnTo>
                    <a:pt x="683"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9" name="Google Shape;549;p34"/>
            <p:cNvSpPr/>
            <p:nvPr/>
          </p:nvSpPr>
          <p:spPr>
            <a:xfrm>
              <a:off x="1416754" y="4685628"/>
              <a:ext cx="85994" cy="94376"/>
            </a:xfrm>
            <a:custGeom>
              <a:avLst/>
              <a:gdLst/>
              <a:ahLst/>
              <a:cxnLst/>
              <a:rect l="l" t="t" r="r" b="b"/>
              <a:pathLst>
                <a:path w="5694" h="6249" extrusionOk="0">
                  <a:moveTo>
                    <a:pt x="682" y="0"/>
                  </a:moveTo>
                  <a:cubicBezTo>
                    <a:pt x="682" y="0"/>
                    <a:pt x="0" y="6004"/>
                    <a:pt x="1942" y="6242"/>
                  </a:cubicBezTo>
                  <a:cubicBezTo>
                    <a:pt x="1981" y="6246"/>
                    <a:pt x="2019" y="6249"/>
                    <a:pt x="2058" y="6249"/>
                  </a:cubicBezTo>
                  <a:cubicBezTo>
                    <a:pt x="3955" y="6249"/>
                    <a:pt x="5693" y="608"/>
                    <a:pt x="5693" y="608"/>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0" name="Google Shape;550;p34"/>
            <p:cNvSpPr/>
            <p:nvPr/>
          </p:nvSpPr>
          <p:spPr>
            <a:xfrm>
              <a:off x="1499588" y="4695701"/>
              <a:ext cx="85767" cy="94602"/>
            </a:xfrm>
            <a:custGeom>
              <a:avLst/>
              <a:gdLst/>
              <a:ahLst/>
              <a:cxnLst/>
              <a:rect l="l" t="t" r="r" b="b"/>
              <a:pathLst>
                <a:path w="5679" h="6264" extrusionOk="0">
                  <a:moveTo>
                    <a:pt x="682" y="0"/>
                  </a:moveTo>
                  <a:cubicBezTo>
                    <a:pt x="682" y="1"/>
                    <a:pt x="1" y="6019"/>
                    <a:pt x="1943" y="6257"/>
                  </a:cubicBezTo>
                  <a:cubicBezTo>
                    <a:pt x="1981" y="6261"/>
                    <a:pt x="2019" y="6264"/>
                    <a:pt x="2058" y="6264"/>
                  </a:cubicBezTo>
                  <a:cubicBezTo>
                    <a:pt x="3955" y="6264"/>
                    <a:pt x="5678" y="623"/>
                    <a:pt x="5678" y="623"/>
                  </a:cubicBezTo>
                  <a:lnTo>
                    <a:pt x="682" y="0"/>
                  </a:lnTo>
                  <a:close/>
                </a:path>
              </a:pathLst>
            </a:custGeom>
            <a:solidFill>
              <a:schemeClr val="dk1"/>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1" name="Google Shape;551;p34"/>
            <p:cNvSpPr/>
            <p:nvPr/>
          </p:nvSpPr>
          <p:spPr>
            <a:xfrm>
              <a:off x="493902" y="3988486"/>
              <a:ext cx="1104023" cy="727412"/>
            </a:xfrm>
            <a:custGeom>
              <a:avLst/>
              <a:gdLst/>
              <a:ahLst/>
              <a:cxnLst/>
              <a:rect l="l" t="t" r="r" b="b"/>
              <a:pathLst>
                <a:path w="73102" h="48165" extrusionOk="0">
                  <a:moveTo>
                    <a:pt x="33223" y="3210"/>
                  </a:moveTo>
                  <a:cubicBezTo>
                    <a:pt x="33311" y="3210"/>
                    <a:pt x="33400" y="3216"/>
                    <a:pt x="33490" y="3230"/>
                  </a:cubicBezTo>
                  <a:lnTo>
                    <a:pt x="49204" y="5157"/>
                  </a:lnTo>
                  <a:cubicBezTo>
                    <a:pt x="50182" y="5290"/>
                    <a:pt x="50864" y="6165"/>
                    <a:pt x="50746" y="7143"/>
                  </a:cubicBezTo>
                  <a:cubicBezTo>
                    <a:pt x="50636" y="8049"/>
                    <a:pt x="49866" y="8713"/>
                    <a:pt x="48976" y="8713"/>
                  </a:cubicBezTo>
                  <a:cubicBezTo>
                    <a:pt x="48905" y="8713"/>
                    <a:pt x="48832" y="8709"/>
                    <a:pt x="48759" y="8700"/>
                  </a:cubicBezTo>
                  <a:lnTo>
                    <a:pt x="33045" y="6758"/>
                  </a:lnTo>
                  <a:cubicBezTo>
                    <a:pt x="32052" y="6654"/>
                    <a:pt x="31340" y="5750"/>
                    <a:pt x="31459" y="4757"/>
                  </a:cubicBezTo>
                  <a:cubicBezTo>
                    <a:pt x="31580" y="3867"/>
                    <a:pt x="32339" y="3210"/>
                    <a:pt x="33223" y="3210"/>
                  </a:cubicBezTo>
                  <a:close/>
                  <a:moveTo>
                    <a:pt x="33214" y="1"/>
                  </a:moveTo>
                  <a:cubicBezTo>
                    <a:pt x="29921" y="1"/>
                    <a:pt x="27318" y="2996"/>
                    <a:pt x="27915" y="6343"/>
                  </a:cubicBezTo>
                  <a:lnTo>
                    <a:pt x="30925" y="23451"/>
                  </a:lnTo>
                  <a:lnTo>
                    <a:pt x="15759" y="25541"/>
                  </a:lnTo>
                  <a:cubicBezTo>
                    <a:pt x="8495" y="26549"/>
                    <a:pt x="2402" y="31545"/>
                    <a:pt x="15" y="38483"/>
                  </a:cubicBezTo>
                  <a:lnTo>
                    <a:pt x="0" y="38528"/>
                  </a:lnTo>
                  <a:cubicBezTo>
                    <a:pt x="0" y="38528"/>
                    <a:pt x="14558" y="43983"/>
                    <a:pt x="36455" y="46681"/>
                  </a:cubicBezTo>
                  <a:cubicBezTo>
                    <a:pt x="45752" y="47833"/>
                    <a:pt x="53760" y="48165"/>
                    <a:pt x="59899" y="48165"/>
                  </a:cubicBezTo>
                  <a:cubicBezTo>
                    <a:pt x="68218" y="48165"/>
                    <a:pt x="73102" y="47556"/>
                    <a:pt x="73102" y="47556"/>
                  </a:cubicBezTo>
                  <a:cubicBezTo>
                    <a:pt x="72464" y="40218"/>
                    <a:pt x="67765" y="33873"/>
                    <a:pt x="60930" y="31145"/>
                  </a:cubicBezTo>
                  <a:lnTo>
                    <a:pt x="46743" y="25482"/>
                  </a:lnTo>
                  <a:lnTo>
                    <a:pt x="53844" y="9545"/>
                  </a:lnTo>
                  <a:cubicBezTo>
                    <a:pt x="55327" y="6239"/>
                    <a:pt x="53192" y="2429"/>
                    <a:pt x="49589" y="1984"/>
                  </a:cubicBezTo>
                  <a:lnTo>
                    <a:pt x="33890" y="42"/>
                  </a:lnTo>
                  <a:cubicBezTo>
                    <a:pt x="33662" y="14"/>
                    <a:pt x="33436" y="1"/>
                    <a:pt x="33214"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552" name="Google Shape;552;p34"/>
            <p:cNvSpPr/>
            <p:nvPr/>
          </p:nvSpPr>
          <p:spPr>
            <a:xfrm>
              <a:off x="507551" y="4509200"/>
              <a:ext cx="1077779" cy="162790"/>
            </a:xfrm>
            <a:custGeom>
              <a:avLst/>
              <a:gdLst/>
              <a:ahLst/>
              <a:cxnLst/>
              <a:rect l="l" t="t" r="r" b="b"/>
              <a:pathLst>
                <a:path w="77832" h="10779" fill="none" extrusionOk="0">
                  <a:moveTo>
                    <a:pt x="1" y="0"/>
                  </a:moveTo>
                  <a:cubicBezTo>
                    <a:pt x="1" y="0"/>
                    <a:pt x="23202" y="6849"/>
                    <a:pt x="39139" y="8806"/>
                  </a:cubicBezTo>
                  <a:cubicBezTo>
                    <a:pt x="55075" y="10778"/>
                    <a:pt x="77832" y="9725"/>
                    <a:pt x="77832" y="9725"/>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3" name="Google Shape;553;p34"/>
            <p:cNvSpPr/>
            <p:nvPr/>
          </p:nvSpPr>
          <p:spPr>
            <a:xfrm>
              <a:off x="493902" y="3982400"/>
              <a:ext cx="1104023" cy="752074"/>
            </a:xfrm>
            <a:custGeom>
              <a:avLst/>
              <a:gdLst/>
              <a:ahLst/>
              <a:cxnLst/>
              <a:rect l="l" t="t" r="r" b="b"/>
              <a:pathLst>
                <a:path w="73102" h="49798" fill="none" extrusionOk="0">
                  <a:moveTo>
                    <a:pt x="73102" y="47959"/>
                  </a:moveTo>
                  <a:lnTo>
                    <a:pt x="73102" y="47959"/>
                  </a:lnTo>
                  <a:cubicBezTo>
                    <a:pt x="73102" y="47959"/>
                    <a:pt x="58351" y="49797"/>
                    <a:pt x="36455" y="47084"/>
                  </a:cubicBezTo>
                  <a:cubicBezTo>
                    <a:pt x="14558" y="44386"/>
                    <a:pt x="0" y="38931"/>
                    <a:pt x="0" y="38931"/>
                  </a:cubicBezTo>
                  <a:lnTo>
                    <a:pt x="15" y="38886"/>
                  </a:lnTo>
                  <a:cubicBezTo>
                    <a:pt x="2402" y="31948"/>
                    <a:pt x="8495" y="26952"/>
                    <a:pt x="15759" y="25944"/>
                  </a:cubicBezTo>
                  <a:lnTo>
                    <a:pt x="30925" y="23854"/>
                  </a:lnTo>
                  <a:lnTo>
                    <a:pt x="27915" y="6746"/>
                  </a:lnTo>
                  <a:cubicBezTo>
                    <a:pt x="27278" y="3173"/>
                    <a:pt x="30287" y="1"/>
                    <a:pt x="33890" y="445"/>
                  </a:cubicBezTo>
                  <a:lnTo>
                    <a:pt x="49589" y="2387"/>
                  </a:lnTo>
                  <a:cubicBezTo>
                    <a:pt x="53192" y="2832"/>
                    <a:pt x="55327" y="6642"/>
                    <a:pt x="53844" y="9948"/>
                  </a:cubicBezTo>
                  <a:lnTo>
                    <a:pt x="46743" y="25885"/>
                  </a:lnTo>
                  <a:lnTo>
                    <a:pt x="60930" y="31548"/>
                  </a:lnTo>
                  <a:cubicBezTo>
                    <a:pt x="67765" y="34276"/>
                    <a:pt x="72464" y="40621"/>
                    <a:pt x="73102" y="47959"/>
                  </a:cubicBezTo>
                  <a:close/>
                  <a:moveTo>
                    <a:pt x="33045" y="7161"/>
                  </a:moveTo>
                  <a:lnTo>
                    <a:pt x="48759" y="9103"/>
                  </a:lnTo>
                  <a:cubicBezTo>
                    <a:pt x="49738" y="9222"/>
                    <a:pt x="50627" y="8525"/>
                    <a:pt x="50746" y="7546"/>
                  </a:cubicBezTo>
                  <a:cubicBezTo>
                    <a:pt x="50864" y="6568"/>
                    <a:pt x="50182" y="5693"/>
                    <a:pt x="49204" y="5560"/>
                  </a:cubicBezTo>
                  <a:lnTo>
                    <a:pt x="33490" y="3633"/>
                  </a:lnTo>
                  <a:cubicBezTo>
                    <a:pt x="32496" y="3484"/>
                    <a:pt x="31592" y="4181"/>
                    <a:pt x="31459" y="5160"/>
                  </a:cubicBezTo>
                  <a:cubicBezTo>
                    <a:pt x="31340" y="6153"/>
                    <a:pt x="32052" y="7057"/>
                    <a:pt x="33045" y="7161"/>
                  </a:cubicBez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grpSp>
        <p:nvGrpSpPr>
          <p:cNvPr id="558" name="Google Shape;558;p35"/>
          <p:cNvGrpSpPr/>
          <p:nvPr/>
        </p:nvGrpSpPr>
        <p:grpSpPr>
          <a:xfrm>
            <a:off x="399823" y="3821332"/>
            <a:ext cx="630558" cy="1000086"/>
            <a:chOff x="3272436" y="1888357"/>
            <a:chExt cx="630558" cy="1000086"/>
          </a:xfrm>
        </p:grpSpPr>
        <p:sp>
          <p:nvSpPr>
            <p:cNvPr id="559" name="Google Shape;559;p35"/>
            <p:cNvSpPr/>
            <p:nvPr/>
          </p:nvSpPr>
          <p:spPr>
            <a:xfrm>
              <a:off x="3272436" y="2094676"/>
              <a:ext cx="578427" cy="793767"/>
            </a:xfrm>
            <a:custGeom>
              <a:avLst/>
              <a:gdLst/>
              <a:ahLst/>
              <a:cxnLst/>
              <a:rect l="l" t="t" r="r" b="b"/>
              <a:pathLst>
                <a:path w="46432" h="63718" extrusionOk="0">
                  <a:moveTo>
                    <a:pt x="14884" y="0"/>
                  </a:moveTo>
                  <a:lnTo>
                    <a:pt x="0" y="54852"/>
                  </a:lnTo>
                  <a:cubicBezTo>
                    <a:pt x="0" y="54852"/>
                    <a:pt x="6227" y="59863"/>
                    <a:pt x="14944" y="62235"/>
                  </a:cubicBezTo>
                  <a:cubicBezTo>
                    <a:pt x="19295" y="63421"/>
                    <a:pt x="23449" y="63717"/>
                    <a:pt x="26516" y="63717"/>
                  </a:cubicBezTo>
                  <a:cubicBezTo>
                    <a:pt x="29583" y="63717"/>
                    <a:pt x="31562" y="63421"/>
                    <a:pt x="31562" y="63421"/>
                  </a:cubicBezTo>
                  <a:lnTo>
                    <a:pt x="46432" y="8569"/>
                  </a:lnTo>
                  <a:lnTo>
                    <a:pt x="14884" y="0"/>
                  </a:lnTo>
                  <a:close/>
                </a:path>
              </a:pathLst>
            </a:custGeom>
            <a:solidFill>
              <a:srgbClr val="FFFFFF"/>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0" name="Google Shape;560;p35"/>
            <p:cNvSpPr/>
            <p:nvPr/>
          </p:nvSpPr>
          <p:spPr>
            <a:xfrm>
              <a:off x="3311032" y="2150081"/>
              <a:ext cx="524872" cy="596091"/>
            </a:xfrm>
            <a:custGeom>
              <a:avLst/>
              <a:gdLst/>
              <a:ahLst/>
              <a:cxnLst/>
              <a:rect l="l" t="t" r="r" b="b"/>
              <a:pathLst>
                <a:path w="42133" h="47850" extrusionOk="0">
                  <a:moveTo>
                    <a:pt x="10586" y="1"/>
                  </a:moveTo>
                  <a:lnTo>
                    <a:pt x="1" y="38990"/>
                  </a:lnTo>
                  <a:cubicBezTo>
                    <a:pt x="1" y="38990"/>
                    <a:pt x="6227" y="44001"/>
                    <a:pt x="14944" y="46373"/>
                  </a:cubicBezTo>
                  <a:cubicBezTo>
                    <a:pt x="19316" y="47555"/>
                    <a:pt x="23483" y="47850"/>
                    <a:pt x="26551" y="47850"/>
                  </a:cubicBezTo>
                  <a:cubicBezTo>
                    <a:pt x="29600" y="47850"/>
                    <a:pt x="31563" y="47559"/>
                    <a:pt x="31563" y="47559"/>
                  </a:cubicBezTo>
                  <a:lnTo>
                    <a:pt x="42133" y="8555"/>
                  </a:lnTo>
                  <a:lnTo>
                    <a:pt x="42133" y="8555"/>
                  </a:lnTo>
                  <a:cubicBezTo>
                    <a:pt x="42133" y="8555"/>
                    <a:pt x="40170" y="8846"/>
                    <a:pt x="37121" y="8846"/>
                  </a:cubicBezTo>
                  <a:cubicBezTo>
                    <a:pt x="34054" y="8846"/>
                    <a:pt x="29886" y="8551"/>
                    <a:pt x="25514" y="7369"/>
                  </a:cubicBezTo>
                  <a:cubicBezTo>
                    <a:pt x="16797" y="4997"/>
                    <a:pt x="10586" y="1"/>
                    <a:pt x="10586" y="1"/>
                  </a:cubicBezTo>
                  <a:close/>
                </a:path>
              </a:pathLst>
            </a:custGeom>
            <a:solidFill>
              <a:schemeClr val="accent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1" name="Google Shape;561;p35"/>
            <p:cNvSpPr/>
            <p:nvPr/>
          </p:nvSpPr>
          <p:spPr>
            <a:xfrm>
              <a:off x="3284807" y="2685166"/>
              <a:ext cx="405940" cy="157538"/>
            </a:xfrm>
            <a:custGeom>
              <a:avLst/>
              <a:gdLst/>
              <a:ahLst/>
              <a:cxnLst/>
              <a:rect l="l" t="t" r="r" b="b"/>
              <a:pathLst>
                <a:path w="32586" h="12646" extrusionOk="0">
                  <a:moveTo>
                    <a:pt x="1038" y="0"/>
                  </a:moveTo>
                  <a:lnTo>
                    <a:pt x="0" y="3795"/>
                  </a:lnTo>
                  <a:cubicBezTo>
                    <a:pt x="0" y="3795"/>
                    <a:pt x="6227" y="8791"/>
                    <a:pt x="14944" y="11163"/>
                  </a:cubicBezTo>
                  <a:cubicBezTo>
                    <a:pt x="19302" y="12349"/>
                    <a:pt x="23457" y="12646"/>
                    <a:pt x="26522" y="12646"/>
                  </a:cubicBezTo>
                  <a:cubicBezTo>
                    <a:pt x="29587" y="12646"/>
                    <a:pt x="31563" y="12349"/>
                    <a:pt x="31563" y="12349"/>
                  </a:cubicBezTo>
                  <a:lnTo>
                    <a:pt x="32586" y="8554"/>
                  </a:lnTo>
                  <a:lnTo>
                    <a:pt x="32586" y="8554"/>
                  </a:lnTo>
                  <a:cubicBezTo>
                    <a:pt x="32585" y="8554"/>
                    <a:pt x="30610" y="8851"/>
                    <a:pt x="27545" y="8851"/>
                  </a:cubicBezTo>
                  <a:cubicBezTo>
                    <a:pt x="24480" y="8851"/>
                    <a:pt x="20325" y="8554"/>
                    <a:pt x="15967" y="7368"/>
                  </a:cubicBezTo>
                  <a:cubicBezTo>
                    <a:pt x="7250" y="5011"/>
                    <a:pt x="1038" y="0"/>
                    <a:pt x="1038" y="0"/>
                  </a:cubicBezTo>
                  <a:close/>
                </a:path>
              </a:pathLst>
            </a:custGeom>
            <a:solidFill>
              <a:schemeClr val="lt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2" name="Google Shape;562;p35"/>
            <p:cNvSpPr/>
            <p:nvPr/>
          </p:nvSpPr>
          <p:spPr>
            <a:xfrm>
              <a:off x="3319529" y="2586529"/>
              <a:ext cx="398005" cy="128549"/>
            </a:xfrm>
            <a:custGeom>
              <a:avLst/>
              <a:gdLst/>
              <a:ahLst/>
              <a:cxnLst/>
              <a:rect l="l" t="t" r="r" b="b"/>
              <a:pathLst>
                <a:path w="31949" h="10319" extrusionOk="0">
                  <a:moveTo>
                    <a:pt x="401" y="1"/>
                  </a:moveTo>
                  <a:lnTo>
                    <a:pt x="0" y="1468"/>
                  </a:lnTo>
                  <a:cubicBezTo>
                    <a:pt x="0" y="1468"/>
                    <a:pt x="6212" y="6464"/>
                    <a:pt x="14929" y="8836"/>
                  </a:cubicBezTo>
                  <a:cubicBezTo>
                    <a:pt x="19288" y="10022"/>
                    <a:pt x="23442" y="10319"/>
                    <a:pt x="26507" y="10319"/>
                  </a:cubicBezTo>
                  <a:cubicBezTo>
                    <a:pt x="29572" y="10319"/>
                    <a:pt x="31548" y="10022"/>
                    <a:pt x="31548" y="10022"/>
                  </a:cubicBezTo>
                  <a:lnTo>
                    <a:pt x="31948" y="8555"/>
                  </a:lnTo>
                  <a:lnTo>
                    <a:pt x="31948" y="8555"/>
                  </a:lnTo>
                  <a:cubicBezTo>
                    <a:pt x="31948" y="8555"/>
                    <a:pt x="29985" y="8846"/>
                    <a:pt x="26937" y="8846"/>
                  </a:cubicBezTo>
                  <a:cubicBezTo>
                    <a:pt x="23869" y="8846"/>
                    <a:pt x="19702" y="8551"/>
                    <a:pt x="15329" y="7369"/>
                  </a:cubicBezTo>
                  <a:cubicBezTo>
                    <a:pt x="6612" y="5012"/>
                    <a:pt x="401" y="1"/>
                    <a:pt x="401" y="1"/>
                  </a:cubicBezTo>
                  <a:close/>
                </a:path>
              </a:pathLst>
            </a:custGeom>
            <a:solidFill>
              <a:srgbClr val="A77FE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3" name="Google Shape;563;p35"/>
            <p:cNvSpPr/>
            <p:nvPr/>
          </p:nvSpPr>
          <p:spPr>
            <a:xfrm>
              <a:off x="3429787" y="2179634"/>
              <a:ext cx="398192" cy="128549"/>
            </a:xfrm>
            <a:custGeom>
              <a:avLst/>
              <a:gdLst/>
              <a:ahLst/>
              <a:cxnLst/>
              <a:rect l="l" t="t" r="r" b="b"/>
              <a:pathLst>
                <a:path w="31964" h="10319" extrusionOk="0">
                  <a:moveTo>
                    <a:pt x="401" y="1"/>
                  </a:moveTo>
                  <a:lnTo>
                    <a:pt x="1" y="1468"/>
                  </a:lnTo>
                  <a:cubicBezTo>
                    <a:pt x="1" y="1468"/>
                    <a:pt x="6227" y="6479"/>
                    <a:pt x="14944" y="8836"/>
                  </a:cubicBezTo>
                  <a:cubicBezTo>
                    <a:pt x="19303" y="10022"/>
                    <a:pt x="23458" y="10319"/>
                    <a:pt x="26523" y="10319"/>
                  </a:cubicBezTo>
                  <a:cubicBezTo>
                    <a:pt x="29588" y="10319"/>
                    <a:pt x="31563" y="10022"/>
                    <a:pt x="31563" y="10022"/>
                  </a:cubicBezTo>
                  <a:lnTo>
                    <a:pt x="31963" y="8555"/>
                  </a:lnTo>
                  <a:lnTo>
                    <a:pt x="31963" y="8555"/>
                  </a:lnTo>
                  <a:cubicBezTo>
                    <a:pt x="31963" y="8555"/>
                    <a:pt x="29984" y="8851"/>
                    <a:pt x="26917" y="8851"/>
                  </a:cubicBezTo>
                  <a:cubicBezTo>
                    <a:pt x="23851" y="8851"/>
                    <a:pt x="19696" y="8555"/>
                    <a:pt x="15345" y="7369"/>
                  </a:cubicBezTo>
                  <a:cubicBezTo>
                    <a:pt x="6628" y="5012"/>
                    <a:pt x="401" y="1"/>
                    <a:pt x="401" y="1"/>
                  </a:cubicBezTo>
                  <a:close/>
                </a:path>
              </a:pathLst>
            </a:custGeom>
            <a:solidFill>
              <a:srgbClr val="A77FE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4" name="Google Shape;564;p35"/>
            <p:cNvSpPr/>
            <p:nvPr/>
          </p:nvSpPr>
          <p:spPr>
            <a:xfrm>
              <a:off x="3457868" y="2091051"/>
              <a:ext cx="393009" cy="114011"/>
            </a:xfrm>
            <a:custGeom>
              <a:avLst/>
              <a:gdLst/>
              <a:ahLst/>
              <a:cxnLst/>
              <a:rect l="l" t="t" r="r" b="b"/>
              <a:pathLst>
                <a:path w="31548" h="9152" extrusionOk="0">
                  <a:moveTo>
                    <a:pt x="5012" y="0"/>
                  </a:moveTo>
                  <a:cubicBezTo>
                    <a:pt x="1963" y="0"/>
                    <a:pt x="0" y="291"/>
                    <a:pt x="0" y="291"/>
                  </a:cubicBezTo>
                  <a:cubicBezTo>
                    <a:pt x="0" y="291"/>
                    <a:pt x="6212" y="5302"/>
                    <a:pt x="14929" y="7674"/>
                  </a:cubicBezTo>
                  <a:cubicBezTo>
                    <a:pt x="19301" y="8856"/>
                    <a:pt x="23468" y="9151"/>
                    <a:pt x="26536" y="9151"/>
                  </a:cubicBezTo>
                  <a:cubicBezTo>
                    <a:pt x="29585" y="9151"/>
                    <a:pt x="31548" y="8860"/>
                    <a:pt x="31548" y="8860"/>
                  </a:cubicBezTo>
                  <a:cubicBezTo>
                    <a:pt x="31548" y="8860"/>
                    <a:pt x="25321" y="3849"/>
                    <a:pt x="16619" y="1477"/>
                  </a:cubicBezTo>
                  <a:cubicBezTo>
                    <a:pt x="12247" y="295"/>
                    <a:pt x="8080" y="0"/>
                    <a:pt x="5012" y="0"/>
                  </a:cubicBezTo>
                  <a:close/>
                </a:path>
              </a:pathLst>
            </a:custGeom>
            <a:solidFill>
              <a:schemeClr val="accent2"/>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5" name="Google Shape;565;p35"/>
            <p:cNvSpPr/>
            <p:nvPr/>
          </p:nvSpPr>
          <p:spPr>
            <a:xfrm>
              <a:off x="3583462" y="2016173"/>
              <a:ext cx="163816" cy="146450"/>
            </a:xfrm>
            <a:custGeom>
              <a:avLst/>
              <a:gdLst/>
              <a:ahLst/>
              <a:cxnLst/>
              <a:rect l="l" t="t" r="r" b="b"/>
              <a:pathLst>
                <a:path w="13150" h="11756" extrusionOk="0">
                  <a:moveTo>
                    <a:pt x="3262" y="1"/>
                  </a:moveTo>
                  <a:lnTo>
                    <a:pt x="0" y="8080"/>
                  </a:lnTo>
                  <a:cubicBezTo>
                    <a:pt x="1542" y="9637"/>
                    <a:pt x="3469" y="10764"/>
                    <a:pt x="5589" y="11342"/>
                  </a:cubicBezTo>
                  <a:cubicBezTo>
                    <a:pt x="6732" y="11652"/>
                    <a:pt x="7797" y="11756"/>
                    <a:pt x="8713" y="11756"/>
                  </a:cubicBezTo>
                  <a:cubicBezTo>
                    <a:pt x="10603" y="11756"/>
                    <a:pt x="11860" y="11312"/>
                    <a:pt x="11860" y="11312"/>
                  </a:cubicBezTo>
                  <a:lnTo>
                    <a:pt x="13150" y="2684"/>
                  </a:lnTo>
                  <a:lnTo>
                    <a:pt x="3262" y="1"/>
                  </a:lnTo>
                  <a:close/>
                </a:path>
              </a:pathLst>
            </a:custGeom>
            <a:solidFill>
              <a:srgbClr val="FFFFFF"/>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6" name="Google Shape;566;p35"/>
            <p:cNvSpPr/>
            <p:nvPr/>
          </p:nvSpPr>
          <p:spPr>
            <a:xfrm>
              <a:off x="3509770" y="1888357"/>
              <a:ext cx="393196" cy="135949"/>
            </a:xfrm>
            <a:custGeom>
              <a:avLst/>
              <a:gdLst/>
              <a:ahLst/>
              <a:cxnLst/>
              <a:rect l="l" t="t" r="r" b="b"/>
              <a:pathLst>
                <a:path w="31563" h="10913" fill="none" extrusionOk="0">
                  <a:moveTo>
                    <a:pt x="31562" y="9741"/>
                  </a:moveTo>
                  <a:cubicBezTo>
                    <a:pt x="31562" y="9741"/>
                    <a:pt x="23661" y="10912"/>
                    <a:pt x="14944" y="8555"/>
                  </a:cubicBezTo>
                  <a:cubicBezTo>
                    <a:pt x="6227" y="6198"/>
                    <a:pt x="0" y="1172"/>
                    <a:pt x="0" y="1172"/>
                  </a:cubicBezTo>
                  <a:cubicBezTo>
                    <a:pt x="0" y="1172"/>
                    <a:pt x="7902" y="1"/>
                    <a:pt x="16619" y="2358"/>
                  </a:cubicBezTo>
                  <a:cubicBezTo>
                    <a:pt x="25336" y="4730"/>
                    <a:pt x="31562" y="9741"/>
                    <a:pt x="31562" y="9741"/>
                  </a:cubicBezTo>
                  <a:close/>
                </a:path>
              </a:pathLst>
            </a:custGeom>
            <a:no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7" name="Google Shape;567;p35"/>
            <p:cNvSpPr/>
            <p:nvPr/>
          </p:nvSpPr>
          <p:spPr>
            <a:xfrm>
              <a:off x="3850896" y="2009707"/>
              <a:ext cx="52097" cy="191721"/>
            </a:xfrm>
            <a:custGeom>
              <a:avLst/>
              <a:gdLst/>
              <a:ahLst/>
              <a:cxnLst/>
              <a:rect l="l" t="t" r="r" b="b"/>
              <a:pathLst>
                <a:path w="4182" h="15390" fill="none" extrusionOk="0">
                  <a:moveTo>
                    <a:pt x="4181" y="1"/>
                  </a:moveTo>
                  <a:lnTo>
                    <a:pt x="1" y="15389"/>
                  </a:lnTo>
                </a:path>
              </a:pathLst>
            </a:custGeom>
            <a:no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8" name="Google Shape;568;p35"/>
            <p:cNvSpPr/>
            <p:nvPr/>
          </p:nvSpPr>
          <p:spPr>
            <a:xfrm>
              <a:off x="3457868" y="1902959"/>
              <a:ext cx="51910" cy="191708"/>
            </a:xfrm>
            <a:custGeom>
              <a:avLst/>
              <a:gdLst/>
              <a:ahLst/>
              <a:cxnLst/>
              <a:rect l="l" t="t" r="r" b="b"/>
              <a:pathLst>
                <a:path w="4167" h="15389" fill="none" extrusionOk="0">
                  <a:moveTo>
                    <a:pt x="4166" y="0"/>
                  </a:moveTo>
                  <a:lnTo>
                    <a:pt x="0" y="15388"/>
                  </a:lnTo>
                </a:path>
              </a:pathLst>
            </a:custGeom>
            <a:no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9" name="Google Shape;569;p35"/>
            <p:cNvSpPr/>
            <p:nvPr/>
          </p:nvSpPr>
          <p:spPr>
            <a:xfrm>
              <a:off x="3471909" y="2353934"/>
              <a:ext cx="199283" cy="209398"/>
            </a:xfrm>
            <a:custGeom>
              <a:avLst/>
              <a:gdLst/>
              <a:ahLst/>
              <a:cxnLst/>
              <a:rect l="l" t="t" r="r" b="b"/>
              <a:pathLst>
                <a:path w="15997" h="16809" extrusionOk="0">
                  <a:moveTo>
                    <a:pt x="7771" y="0"/>
                  </a:moveTo>
                  <a:cubicBezTo>
                    <a:pt x="3450" y="0"/>
                    <a:pt x="2009" y="4312"/>
                    <a:pt x="1082" y="7774"/>
                  </a:cubicBezTo>
                  <a:cubicBezTo>
                    <a:pt x="0" y="11747"/>
                    <a:pt x="3321" y="16120"/>
                    <a:pt x="5500" y="16713"/>
                  </a:cubicBezTo>
                  <a:cubicBezTo>
                    <a:pt x="5740" y="16777"/>
                    <a:pt x="6015" y="16808"/>
                    <a:pt x="6316" y="16808"/>
                  </a:cubicBezTo>
                  <a:cubicBezTo>
                    <a:pt x="8741" y="16808"/>
                    <a:pt x="12869" y="14774"/>
                    <a:pt x="13832" y="11228"/>
                  </a:cubicBezTo>
                  <a:cubicBezTo>
                    <a:pt x="14929" y="7240"/>
                    <a:pt x="15996" y="1962"/>
                    <a:pt x="9948" y="317"/>
                  </a:cubicBezTo>
                  <a:cubicBezTo>
                    <a:pt x="9150" y="100"/>
                    <a:pt x="8427" y="0"/>
                    <a:pt x="7771" y="0"/>
                  </a:cubicBezTo>
                  <a:close/>
                </a:path>
              </a:pathLst>
            </a:custGeom>
            <a:solidFill>
              <a:srgbClr val="F5D8D2">
                <a:alpha val="96080"/>
              </a:srgbClr>
            </a:solidFill>
            <a:ln w="9525" cap="rnd" cmpd="sng">
              <a:solidFill>
                <a:srgbClr val="46338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70" name="Google Shape;570;p35"/>
            <p:cNvSpPr/>
            <p:nvPr/>
          </p:nvSpPr>
          <p:spPr>
            <a:xfrm>
              <a:off x="3407997" y="2329427"/>
              <a:ext cx="292913" cy="265856"/>
            </a:xfrm>
            <a:custGeom>
              <a:avLst/>
              <a:gdLst/>
              <a:ahLst/>
              <a:cxnLst/>
              <a:rect l="l" t="t" r="r" b="b"/>
              <a:pathLst>
                <a:path w="23513" h="21341" extrusionOk="0">
                  <a:moveTo>
                    <a:pt x="11039" y="0"/>
                  </a:moveTo>
                  <a:cubicBezTo>
                    <a:pt x="9042" y="0"/>
                    <a:pt x="7202" y="1363"/>
                    <a:pt x="6153" y="3055"/>
                  </a:cubicBezTo>
                  <a:cubicBezTo>
                    <a:pt x="5041" y="4863"/>
                    <a:pt x="4626" y="6998"/>
                    <a:pt x="4241" y="9073"/>
                  </a:cubicBezTo>
                  <a:cubicBezTo>
                    <a:pt x="3944" y="8762"/>
                    <a:pt x="3588" y="8644"/>
                    <a:pt x="3158" y="8540"/>
                  </a:cubicBezTo>
                  <a:cubicBezTo>
                    <a:pt x="3055" y="8515"/>
                    <a:pt x="2950" y="8503"/>
                    <a:pt x="2846" y="8503"/>
                  </a:cubicBezTo>
                  <a:cubicBezTo>
                    <a:pt x="2520" y="8503"/>
                    <a:pt x="2201" y="8623"/>
                    <a:pt x="1943" y="8836"/>
                  </a:cubicBezTo>
                  <a:cubicBezTo>
                    <a:pt x="1498" y="9266"/>
                    <a:pt x="1483" y="9948"/>
                    <a:pt x="1572" y="10556"/>
                  </a:cubicBezTo>
                  <a:cubicBezTo>
                    <a:pt x="1676" y="11193"/>
                    <a:pt x="1869" y="11816"/>
                    <a:pt x="2150" y="12409"/>
                  </a:cubicBezTo>
                  <a:cubicBezTo>
                    <a:pt x="1830" y="12196"/>
                    <a:pt x="1486" y="11970"/>
                    <a:pt x="1107" y="11970"/>
                  </a:cubicBezTo>
                  <a:cubicBezTo>
                    <a:pt x="1065" y="11970"/>
                    <a:pt x="1022" y="11973"/>
                    <a:pt x="979" y="11979"/>
                  </a:cubicBezTo>
                  <a:cubicBezTo>
                    <a:pt x="623" y="12038"/>
                    <a:pt x="327" y="12276"/>
                    <a:pt x="179" y="12602"/>
                  </a:cubicBezTo>
                  <a:cubicBezTo>
                    <a:pt x="45" y="12928"/>
                    <a:pt x="1" y="13284"/>
                    <a:pt x="30" y="13640"/>
                  </a:cubicBezTo>
                  <a:cubicBezTo>
                    <a:pt x="164" y="15344"/>
                    <a:pt x="1617" y="16871"/>
                    <a:pt x="3336" y="17109"/>
                  </a:cubicBezTo>
                  <a:cubicBezTo>
                    <a:pt x="3692" y="17161"/>
                    <a:pt x="3959" y="17211"/>
                    <a:pt x="4187" y="17211"/>
                  </a:cubicBezTo>
                  <a:cubicBezTo>
                    <a:pt x="4539" y="17211"/>
                    <a:pt x="4800" y="17092"/>
                    <a:pt x="5160" y="16679"/>
                  </a:cubicBezTo>
                  <a:cubicBezTo>
                    <a:pt x="5753" y="15982"/>
                    <a:pt x="6020" y="15078"/>
                    <a:pt x="6257" y="14218"/>
                  </a:cubicBezTo>
                  <a:cubicBezTo>
                    <a:pt x="7146" y="11016"/>
                    <a:pt x="8243" y="7576"/>
                    <a:pt x="9133" y="4374"/>
                  </a:cubicBezTo>
                  <a:cubicBezTo>
                    <a:pt x="10081" y="4865"/>
                    <a:pt x="11119" y="5113"/>
                    <a:pt x="12161" y="5113"/>
                  </a:cubicBezTo>
                  <a:cubicBezTo>
                    <a:pt x="12975" y="5113"/>
                    <a:pt x="13793" y="4961"/>
                    <a:pt x="14574" y="4656"/>
                  </a:cubicBezTo>
                  <a:cubicBezTo>
                    <a:pt x="15745" y="6138"/>
                    <a:pt x="17494" y="7057"/>
                    <a:pt x="19392" y="7161"/>
                  </a:cubicBezTo>
                  <a:cubicBezTo>
                    <a:pt x="18547" y="10363"/>
                    <a:pt x="17746" y="13892"/>
                    <a:pt x="16901" y="17094"/>
                  </a:cubicBezTo>
                  <a:cubicBezTo>
                    <a:pt x="16664" y="17968"/>
                    <a:pt x="16427" y="18888"/>
                    <a:pt x="16605" y="19777"/>
                  </a:cubicBezTo>
                  <a:cubicBezTo>
                    <a:pt x="16768" y="20666"/>
                    <a:pt x="17109" y="20726"/>
                    <a:pt x="17954" y="21067"/>
                  </a:cubicBezTo>
                  <a:cubicBezTo>
                    <a:pt x="18399" y="21252"/>
                    <a:pt x="18878" y="21341"/>
                    <a:pt x="19359" y="21341"/>
                  </a:cubicBezTo>
                  <a:cubicBezTo>
                    <a:pt x="20604" y="21341"/>
                    <a:pt x="21858" y="20749"/>
                    <a:pt x="22564" y="19733"/>
                  </a:cubicBezTo>
                  <a:cubicBezTo>
                    <a:pt x="22772" y="19466"/>
                    <a:pt x="22905" y="19140"/>
                    <a:pt x="22964" y="18784"/>
                  </a:cubicBezTo>
                  <a:cubicBezTo>
                    <a:pt x="22994" y="18428"/>
                    <a:pt x="22861" y="18087"/>
                    <a:pt x="22594" y="17850"/>
                  </a:cubicBezTo>
                  <a:cubicBezTo>
                    <a:pt x="22349" y="17658"/>
                    <a:pt x="22043" y="17612"/>
                    <a:pt x="21731" y="17612"/>
                  </a:cubicBezTo>
                  <a:cubicBezTo>
                    <a:pt x="21608" y="17612"/>
                    <a:pt x="21485" y="17619"/>
                    <a:pt x="21363" y="17627"/>
                  </a:cubicBezTo>
                  <a:cubicBezTo>
                    <a:pt x="21897" y="17257"/>
                    <a:pt x="22386" y="16812"/>
                    <a:pt x="22801" y="16323"/>
                  </a:cubicBezTo>
                  <a:cubicBezTo>
                    <a:pt x="23187" y="15848"/>
                    <a:pt x="23513" y="15241"/>
                    <a:pt x="23350" y="14648"/>
                  </a:cubicBezTo>
                  <a:cubicBezTo>
                    <a:pt x="23216" y="14233"/>
                    <a:pt x="22875" y="13906"/>
                    <a:pt x="22446" y="13773"/>
                  </a:cubicBezTo>
                  <a:cubicBezTo>
                    <a:pt x="22212" y="13680"/>
                    <a:pt x="21956" y="13627"/>
                    <a:pt x="21701" y="13627"/>
                  </a:cubicBezTo>
                  <a:cubicBezTo>
                    <a:pt x="21551" y="13627"/>
                    <a:pt x="21402" y="13646"/>
                    <a:pt x="21260" y="13684"/>
                  </a:cubicBezTo>
                  <a:cubicBezTo>
                    <a:pt x="21971" y="11697"/>
                    <a:pt x="22698" y="9652"/>
                    <a:pt x="22638" y="7532"/>
                  </a:cubicBezTo>
                  <a:cubicBezTo>
                    <a:pt x="22594" y="5412"/>
                    <a:pt x="21586" y="3173"/>
                    <a:pt x="19658" y="2254"/>
                  </a:cubicBezTo>
                  <a:cubicBezTo>
                    <a:pt x="18724" y="1809"/>
                    <a:pt x="12424" y="90"/>
                    <a:pt x="11401" y="15"/>
                  </a:cubicBezTo>
                  <a:cubicBezTo>
                    <a:pt x="11280" y="5"/>
                    <a:pt x="11159" y="0"/>
                    <a:pt x="11039"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71" name="Google Shape;571;p35"/>
            <p:cNvSpPr/>
            <p:nvPr/>
          </p:nvSpPr>
          <p:spPr>
            <a:xfrm>
              <a:off x="3710900" y="2341811"/>
              <a:ext cx="58002" cy="58177"/>
            </a:xfrm>
            <a:custGeom>
              <a:avLst/>
              <a:gdLst/>
              <a:ahLst/>
              <a:cxnLst/>
              <a:rect l="l" t="t" r="r" b="b"/>
              <a:pathLst>
                <a:path w="4656" h="4670" extrusionOk="0">
                  <a:moveTo>
                    <a:pt x="4630" y="2958"/>
                  </a:moveTo>
                  <a:cubicBezTo>
                    <a:pt x="4639" y="2960"/>
                    <a:pt x="4647" y="2963"/>
                    <a:pt x="4655" y="2965"/>
                  </a:cubicBezTo>
                  <a:cubicBezTo>
                    <a:pt x="4647" y="2963"/>
                    <a:pt x="4639" y="2960"/>
                    <a:pt x="4630" y="2958"/>
                  </a:cubicBezTo>
                  <a:close/>
                  <a:moveTo>
                    <a:pt x="2965" y="0"/>
                  </a:moveTo>
                  <a:cubicBezTo>
                    <a:pt x="2667" y="1081"/>
                    <a:pt x="1693" y="1787"/>
                    <a:pt x="626" y="1787"/>
                  </a:cubicBezTo>
                  <a:cubicBezTo>
                    <a:pt x="420" y="1787"/>
                    <a:pt x="210" y="1760"/>
                    <a:pt x="1" y="1705"/>
                  </a:cubicBezTo>
                  <a:lnTo>
                    <a:pt x="1" y="1705"/>
                  </a:lnTo>
                  <a:cubicBezTo>
                    <a:pt x="1288" y="2045"/>
                    <a:pt x="2044" y="3375"/>
                    <a:pt x="1692" y="4663"/>
                  </a:cubicBezTo>
                  <a:lnTo>
                    <a:pt x="1692" y="4663"/>
                  </a:lnTo>
                  <a:cubicBezTo>
                    <a:pt x="1991" y="3580"/>
                    <a:pt x="2954" y="2877"/>
                    <a:pt x="4011" y="2877"/>
                  </a:cubicBezTo>
                  <a:cubicBezTo>
                    <a:pt x="4215" y="2877"/>
                    <a:pt x="4423" y="2903"/>
                    <a:pt x="4630" y="2958"/>
                  </a:cubicBezTo>
                  <a:lnTo>
                    <a:pt x="4630" y="2958"/>
                  </a:lnTo>
                  <a:cubicBezTo>
                    <a:pt x="3356" y="2606"/>
                    <a:pt x="2612" y="1281"/>
                    <a:pt x="2965" y="0"/>
                  </a:cubicBezTo>
                  <a:close/>
                  <a:moveTo>
                    <a:pt x="1692" y="4663"/>
                  </a:moveTo>
                  <a:cubicBezTo>
                    <a:pt x="1692" y="4665"/>
                    <a:pt x="1691" y="4667"/>
                    <a:pt x="1691" y="4670"/>
                  </a:cubicBezTo>
                  <a:cubicBezTo>
                    <a:pt x="1691" y="4667"/>
                    <a:pt x="1692" y="4665"/>
                    <a:pt x="1692" y="4663"/>
                  </a:cubicBezTo>
                  <a:close/>
                </a:path>
              </a:pathLst>
            </a:custGeom>
            <a:solidFill>
              <a:srgbClr val="F8EBF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72" name="Google Shape;572;p35"/>
            <p:cNvSpPr/>
            <p:nvPr/>
          </p:nvSpPr>
          <p:spPr>
            <a:xfrm>
              <a:off x="3439031" y="2268291"/>
              <a:ext cx="58002" cy="57815"/>
            </a:xfrm>
            <a:custGeom>
              <a:avLst/>
              <a:gdLst/>
              <a:ahLst/>
              <a:cxnLst/>
              <a:rect l="l" t="t" r="r" b="b"/>
              <a:pathLst>
                <a:path w="4656" h="4641" extrusionOk="0">
                  <a:moveTo>
                    <a:pt x="2965" y="1"/>
                  </a:moveTo>
                  <a:cubicBezTo>
                    <a:pt x="2963" y="9"/>
                    <a:pt x="2961" y="17"/>
                    <a:pt x="2958" y="26"/>
                  </a:cubicBezTo>
                  <a:lnTo>
                    <a:pt x="2958" y="26"/>
                  </a:lnTo>
                  <a:cubicBezTo>
                    <a:pt x="2961" y="17"/>
                    <a:pt x="2963" y="9"/>
                    <a:pt x="2965" y="1"/>
                  </a:cubicBezTo>
                  <a:close/>
                  <a:moveTo>
                    <a:pt x="0" y="1691"/>
                  </a:moveTo>
                  <a:cubicBezTo>
                    <a:pt x="9" y="1693"/>
                    <a:pt x="17" y="1695"/>
                    <a:pt x="25" y="1697"/>
                  </a:cubicBezTo>
                  <a:lnTo>
                    <a:pt x="25" y="1697"/>
                  </a:lnTo>
                  <a:cubicBezTo>
                    <a:pt x="17" y="1695"/>
                    <a:pt x="9" y="1693"/>
                    <a:pt x="0" y="1691"/>
                  </a:cubicBezTo>
                  <a:close/>
                  <a:moveTo>
                    <a:pt x="4623" y="2957"/>
                  </a:moveTo>
                  <a:cubicBezTo>
                    <a:pt x="4634" y="2960"/>
                    <a:pt x="4644" y="2963"/>
                    <a:pt x="4655" y="2966"/>
                  </a:cubicBezTo>
                  <a:cubicBezTo>
                    <a:pt x="4644" y="2963"/>
                    <a:pt x="4634" y="2959"/>
                    <a:pt x="4623" y="2957"/>
                  </a:cubicBezTo>
                  <a:close/>
                  <a:moveTo>
                    <a:pt x="2958" y="26"/>
                  </a:moveTo>
                  <a:lnTo>
                    <a:pt x="2958" y="26"/>
                  </a:lnTo>
                  <a:cubicBezTo>
                    <a:pt x="2665" y="1076"/>
                    <a:pt x="1696" y="1778"/>
                    <a:pt x="639" y="1778"/>
                  </a:cubicBezTo>
                  <a:cubicBezTo>
                    <a:pt x="437" y="1778"/>
                    <a:pt x="231" y="1752"/>
                    <a:pt x="25" y="1697"/>
                  </a:cubicBezTo>
                  <a:lnTo>
                    <a:pt x="25" y="1697"/>
                  </a:lnTo>
                  <a:cubicBezTo>
                    <a:pt x="1298" y="2048"/>
                    <a:pt x="2041" y="3369"/>
                    <a:pt x="1692" y="4634"/>
                  </a:cubicBezTo>
                  <a:lnTo>
                    <a:pt x="1692" y="4634"/>
                  </a:lnTo>
                  <a:cubicBezTo>
                    <a:pt x="1989" y="3570"/>
                    <a:pt x="2952" y="2871"/>
                    <a:pt x="3996" y="2871"/>
                  </a:cubicBezTo>
                  <a:cubicBezTo>
                    <a:pt x="4204" y="2871"/>
                    <a:pt x="4414" y="2899"/>
                    <a:pt x="4623" y="2957"/>
                  </a:cubicBezTo>
                  <a:lnTo>
                    <a:pt x="4623" y="2957"/>
                  </a:lnTo>
                  <a:cubicBezTo>
                    <a:pt x="3361" y="2590"/>
                    <a:pt x="2622" y="1282"/>
                    <a:pt x="2958" y="26"/>
                  </a:cubicBezTo>
                  <a:close/>
                  <a:moveTo>
                    <a:pt x="1692" y="4634"/>
                  </a:moveTo>
                  <a:lnTo>
                    <a:pt x="1692" y="4634"/>
                  </a:lnTo>
                  <a:cubicBezTo>
                    <a:pt x="1691" y="4636"/>
                    <a:pt x="1691" y="4639"/>
                    <a:pt x="1690" y="4641"/>
                  </a:cubicBezTo>
                  <a:cubicBezTo>
                    <a:pt x="1691" y="4639"/>
                    <a:pt x="1692" y="4636"/>
                    <a:pt x="1692" y="4634"/>
                  </a:cubicBezTo>
                  <a:close/>
                </a:path>
              </a:pathLst>
            </a:custGeom>
            <a:solidFill>
              <a:srgbClr val="F8EBF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73" name="Google Shape;573;p35"/>
            <p:cNvSpPr/>
            <p:nvPr/>
          </p:nvSpPr>
          <p:spPr>
            <a:xfrm>
              <a:off x="3498682" y="2585981"/>
              <a:ext cx="58189" cy="58189"/>
            </a:xfrm>
            <a:custGeom>
              <a:avLst/>
              <a:gdLst/>
              <a:ahLst/>
              <a:cxnLst/>
              <a:rect l="l" t="t" r="r" b="b"/>
              <a:pathLst>
                <a:path w="4671" h="4671" extrusionOk="0">
                  <a:moveTo>
                    <a:pt x="2966" y="0"/>
                  </a:moveTo>
                  <a:cubicBezTo>
                    <a:pt x="2963" y="9"/>
                    <a:pt x="2961" y="17"/>
                    <a:pt x="2959" y="26"/>
                  </a:cubicBezTo>
                  <a:lnTo>
                    <a:pt x="2959" y="26"/>
                  </a:lnTo>
                  <a:cubicBezTo>
                    <a:pt x="2961" y="17"/>
                    <a:pt x="2963" y="9"/>
                    <a:pt x="2966" y="0"/>
                  </a:cubicBezTo>
                  <a:close/>
                  <a:moveTo>
                    <a:pt x="1" y="1705"/>
                  </a:moveTo>
                  <a:cubicBezTo>
                    <a:pt x="9" y="1708"/>
                    <a:pt x="17" y="1710"/>
                    <a:pt x="26" y="1712"/>
                  </a:cubicBezTo>
                  <a:lnTo>
                    <a:pt x="26" y="1712"/>
                  </a:lnTo>
                  <a:cubicBezTo>
                    <a:pt x="17" y="1710"/>
                    <a:pt x="9" y="1707"/>
                    <a:pt x="1" y="1705"/>
                  </a:cubicBezTo>
                  <a:close/>
                  <a:moveTo>
                    <a:pt x="4645" y="2959"/>
                  </a:moveTo>
                  <a:cubicBezTo>
                    <a:pt x="4654" y="2961"/>
                    <a:pt x="4662" y="2963"/>
                    <a:pt x="4671" y="2965"/>
                  </a:cubicBezTo>
                  <a:cubicBezTo>
                    <a:pt x="4662" y="2963"/>
                    <a:pt x="4654" y="2961"/>
                    <a:pt x="4645" y="2959"/>
                  </a:cubicBezTo>
                  <a:close/>
                  <a:moveTo>
                    <a:pt x="2959" y="26"/>
                  </a:moveTo>
                  <a:cubicBezTo>
                    <a:pt x="2666" y="1088"/>
                    <a:pt x="1696" y="1792"/>
                    <a:pt x="639" y="1792"/>
                  </a:cubicBezTo>
                  <a:cubicBezTo>
                    <a:pt x="436" y="1792"/>
                    <a:pt x="231" y="1766"/>
                    <a:pt x="26" y="1712"/>
                  </a:cubicBezTo>
                  <a:lnTo>
                    <a:pt x="26" y="1712"/>
                  </a:lnTo>
                  <a:cubicBezTo>
                    <a:pt x="1300" y="2064"/>
                    <a:pt x="2044" y="3389"/>
                    <a:pt x="1706" y="4670"/>
                  </a:cubicBezTo>
                  <a:cubicBezTo>
                    <a:pt x="1990" y="3594"/>
                    <a:pt x="2967" y="2879"/>
                    <a:pt x="4032" y="2879"/>
                  </a:cubicBezTo>
                  <a:cubicBezTo>
                    <a:pt x="4235" y="2879"/>
                    <a:pt x="4440" y="2904"/>
                    <a:pt x="4645" y="2959"/>
                  </a:cubicBezTo>
                  <a:lnTo>
                    <a:pt x="4645" y="2959"/>
                  </a:lnTo>
                  <a:cubicBezTo>
                    <a:pt x="3379" y="2609"/>
                    <a:pt x="2622" y="1299"/>
                    <a:pt x="2959" y="26"/>
                  </a:cubicBezTo>
                  <a:close/>
                </a:path>
              </a:pathLst>
            </a:custGeom>
            <a:solidFill>
              <a:srgbClr val="F8EBF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574" name="Google Shape;574;p35"/>
          <p:cNvSpPr txBox="1">
            <a:spLocks noGrp="1"/>
          </p:cNvSpPr>
          <p:nvPr>
            <p:ph type="subTitle" idx="14"/>
          </p:nvPr>
        </p:nvSpPr>
        <p:spPr>
          <a:xfrm>
            <a:off x="3342479" y="2744675"/>
            <a:ext cx="2459100" cy="5373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گرایش های در حال ظهور</a:t>
            </a:r>
            <a:endParaRPr dirty="0">
              <a:cs typeface="B Nazanin" panose="00000400000000000000" pitchFamily="2" charset="-78"/>
            </a:endParaRPr>
          </a:p>
        </p:txBody>
      </p:sp>
      <p:sp>
        <p:nvSpPr>
          <p:cNvPr id="575" name="Google Shape;575;p35"/>
          <p:cNvSpPr txBox="1">
            <a:spLocks noGrp="1"/>
          </p:cNvSpPr>
          <p:nvPr>
            <p:ph type="subTitle" idx="13"/>
          </p:nvPr>
        </p:nvSpPr>
        <p:spPr>
          <a:xfrm>
            <a:off x="720344" y="2744675"/>
            <a:ext cx="2459100" cy="5373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نظارت بر</a:t>
            </a:r>
            <a:endParaRPr dirty="0">
              <a:cs typeface="B Nazanin" panose="00000400000000000000" pitchFamily="2" charset="-78"/>
            </a:endParaRPr>
          </a:p>
        </p:txBody>
      </p:sp>
      <p:sp>
        <p:nvSpPr>
          <p:cNvPr id="576" name="Google Shape;576;p35"/>
          <p:cNvSpPr txBox="1">
            <a:spLocks noGrp="1"/>
          </p:cNvSpPr>
          <p:nvPr>
            <p:ph type="subTitle" idx="15"/>
          </p:nvPr>
        </p:nvSpPr>
        <p:spPr>
          <a:xfrm>
            <a:off x="5967148" y="2744675"/>
            <a:ext cx="2459100" cy="5373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جستجوی ارگانیک</a:t>
            </a:r>
            <a:endParaRPr dirty="0">
              <a:cs typeface="B Nazanin" panose="00000400000000000000" pitchFamily="2" charset="-78"/>
            </a:endParaRPr>
          </a:p>
        </p:txBody>
      </p:sp>
      <p:sp>
        <p:nvSpPr>
          <p:cNvPr id="577" name="Google Shape;577;p35"/>
          <p:cNvSpPr txBox="1">
            <a:spLocks noGrp="1"/>
          </p:cNvSpPr>
          <p:nvPr>
            <p:ph type="subTitle" idx="7"/>
          </p:nvPr>
        </p:nvSpPr>
        <p:spPr>
          <a:xfrm>
            <a:off x="720000" y="1505275"/>
            <a:ext cx="2459100" cy="5373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امکانات</a:t>
            </a:r>
            <a:endParaRPr dirty="0">
              <a:cs typeface="B Nazanin" panose="00000400000000000000" pitchFamily="2" charset="-78"/>
            </a:endParaRPr>
          </a:p>
        </p:txBody>
      </p:sp>
      <p:sp>
        <p:nvSpPr>
          <p:cNvPr id="578" name="Google Shape;578;p35"/>
          <p:cNvSpPr txBox="1">
            <a:spLocks noGrp="1"/>
          </p:cNvSpPr>
          <p:nvPr>
            <p:ph type="subTitle" idx="8"/>
          </p:nvPr>
        </p:nvSpPr>
        <p:spPr>
          <a:xfrm>
            <a:off x="3342479" y="1505275"/>
            <a:ext cx="2459100" cy="5373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قیمت گذاری</a:t>
            </a:r>
            <a:endParaRPr dirty="0">
              <a:cs typeface="B Nazanin" panose="00000400000000000000" pitchFamily="2" charset="-78"/>
            </a:endParaRPr>
          </a:p>
        </p:txBody>
      </p:sp>
      <p:sp>
        <p:nvSpPr>
          <p:cNvPr id="579" name="Google Shape;579;p35"/>
          <p:cNvSpPr txBox="1">
            <a:spLocks noGrp="1"/>
          </p:cNvSpPr>
          <p:nvPr>
            <p:ph type="subTitle" idx="9"/>
          </p:nvPr>
        </p:nvSpPr>
        <p:spPr>
          <a:xfrm>
            <a:off x="5969757" y="1505275"/>
            <a:ext cx="2454000" cy="5373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بازخورد مشتری</a:t>
            </a:r>
            <a:endParaRPr dirty="0">
              <a:cs typeface="B Nazanin" panose="00000400000000000000" pitchFamily="2" charset="-78"/>
            </a:endParaRPr>
          </a:p>
        </p:txBody>
      </p:sp>
      <p:sp>
        <p:nvSpPr>
          <p:cNvPr id="580" name="Google Shape;580;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تجزیه و تحلیل رقبا</a:t>
            </a:r>
            <a:endParaRPr dirty="0">
              <a:cs typeface="B Nazanin" panose="00000400000000000000" pitchFamily="2" charset="-78"/>
            </a:endParaRPr>
          </a:p>
        </p:txBody>
      </p:sp>
      <p:sp>
        <p:nvSpPr>
          <p:cNvPr id="581" name="Google Shape;581;p35"/>
          <p:cNvSpPr txBox="1">
            <a:spLocks noGrp="1"/>
          </p:cNvSpPr>
          <p:nvPr>
            <p:ph type="subTitle" idx="1"/>
          </p:nvPr>
        </p:nvSpPr>
        <p:spPr>
          <a:xfrm>
            <a:off x="725150" y="2040119"/>
            <a:ext cx="2459100" cy="5373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ویژگی ها و مزایای محصول خود را مقایسه کنید</a:t>
            </a:r>
            <a:endParaRPr dirty="0">
              <a:cs typeface="B Nazanin" panose="00000400000000000000" pitchFamily="2" charset="-78"/>
            </a:endParaRPr>
          </a:p>
        </p:txBody>
      </p:sp>
      <p:sp>
        <p:nvSpPr>
          <p:cNvPr id="582" name="Google Shape;582;p35"/>
          <p:cNvSpPr txBox="1">
            <a:spLocks noGrp="1"/>
          </p:cNvSpPr>
          <p:nvPr>
            <p:ph type="subTitle" idx="4"/>
          </p:nvPr>
        </p:nvSpPr>
        <p:spPr>
          <a:xfrm>
            <a:off x="725150" y="3284025"/>
            <a:ext cx="2459100" cy="5373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مراقب پیشنهادات و راه اندازی آنها باشید</a:t>
            </a:r>
            <a:endParaRPr dirty="0">
              <a:cs typeface="B Nazanin" panose="00000400000000000000" pitchFamily="2" charset="-78"/>
            </a:endParaRPr>
          </a:p>
        </p:txBody>
      </p:sp>
      <p:sp>
        <p:nvSpPr>
          <p:cNvPr id="583" name="Google Shape;583;p35"/>
          <p:cNvSpPr txBox="1">
            <a:spLocks noGrp="1"/>
          </p:cNvSpPr>
          <p:nvPr>
            <p:ph type="subTitle" idx="5"/>
          </p:nvPr>
        </p:nvSpPr>
        <p:spPr>
          <a:xfrm>
            <a:off x="3342473" y="3284025"/>
            <a:ext cx="2459100" cy="5373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روندهای نوظهور در صنعت خود را شناسایی کنید</a:t>
            </a:r>
            <a:endParaRPr dirty="0">
              <a:cs typeface="B Nazanin" panose="00000400000000000000" pitchFamily="2" charset="-78"/>
            </a:endParaRPr>
          </a:p>
        </p:txBody>
      </p:sp>
      <p:sp>
        <p:nvSpPr>
          <p:cNvPr id="584" name="Google Shape;584;p35"/>
          <p:cNvSpPr txBox="1">
            <a:spLocks noGrp="1"/>
          </p:cNvSpPr>
          <p:nvPr>
            <p:ph type="subTitle" idx="2"/>
          </p:nvPr>
        </p:nvSpPr>
        <p:spPr>
          <a:xfrm>
            <a:off x="3344877" y="2040119"/>
            <a:ext cx="2459100" cy="5373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قیمت و پیشنهادات رقبا را تجزیه و تحلیل کنید</a:t>
            </a:r>
            <a:endParaRPr dirty="0">
              <a:cs typeface="B Nazanin" panose="00000400000000000000" pitchFamily="2" charset="-78"/>
            </a:endParaRPr>
          </a:p>
        </p:txBody>
      </p:sp>
      <p:sp>
        <p:nvSpPr>
          <p:cNvPr id="585" name="Google Shape;585;p35"/>
          <p:cNvSpPr txBox="1">
            <a:spLocks noGrp="1"/>
          </p:cNvSpPr>
          <p:nvPr>
            <p:ph type="subTitle" idx="3"/>
          </p:nvPr>
        </p:nvSpPr>
        <p:spPr>
          <a:xfrm>
            <a:off x="5964604" y="2040119"/>
            <a:ext cx="2454000" cy="5373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بازخورد را بررسی کنید</a:t>
            </a:r>
          </a:p>
          <a:p>
            <a:pPr marL="0" lvl="0" indent="0" rtl="1"/>
            <a:r>
              <a:rPr lang="fa-IR" dirty="0">
                <a:cs typeface="B Nazanin" panose="00000400000000000000" pitchFamily="2" charset="-78"/>
              </a:rPr>
              <a:t>روی محصولاتشان</a:t>
            </a:r>
            <a:endParaRPr dirty="0">
              <a:cs typeface="B Nazanin" panose="00000400000000000000" pitchFamily="2" charset="-78"/>
            </a:endParaRPr>
          </a:p>
        </p:txBody>
      </p:sp>
      <p:sp>
        <p:nvSpPr>
          <p:cNvPr id="586" name="Google Shape;586;p35"/>
          <p:cNvSpPr txBox="1">
            <a:spLocks noGrp="1"/>
          </p:cNvSpPr>
          <p:nvPr>
            <p:ph type="subTitle" idx="6"/>
          </p:nvPr>
        </p:nvSpPr>
        <p:spPr>
          <a:xfrm>
            <a:off x="5964604" y="3284025"/>
            <a:ext cx="2454000" cy="5373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رقبای شما چگونه سئوی خود را بهینه می کنند؟</a:t>
            </a:r>
            <a:endParaRPr dirty="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6"/>
          <p:cNvSpPr txBox="1">
            <a:spLocks noGrp="1"/>
          </p:cNvSpPr>
          <p:nvPr>
            <p:ph type="title"/>
          </p:nvPr>
        </p:nvSpPr>
        <p:spPr>
          <a:xfrm>
            <a:off x="2514150" y="537500"/>
            <a:ext cx="5949300" cy="8283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a:cs typeface="B Nazanin" panose="00000400000000000000" pitchFamily="2" charset="-78"/>
              </a:rPr>
              <a:t>333,000</a:t>
            </a:r>
            <a:endParaRPr>
              <a:cs typeface="B Nazanin" panose="00000400000000000000" pitchFamily="2" charset="-78"/>
            </a:endParaRPr>
          </a:p>
        </p:txBody>
      </p:sp>
      <p:sp>
        <p:nvSpPr>
          <p:cNvPr id="592" name="Google Shape;592;p36"/>
          <p:cNvSpPr txBox="1">
            <a:spLocks noGrp="1"/>
          </p:cNvSpPr>
          <p:nvPr>
            <p:ph type="subTitle" idx="1"/>
          </p:nvPr>
        </p:nvSpPr>
        <p:spPr>
          <a:xfrm>
            <a:off x="2514150" y="1415401"/>
            <a:ext cx="5949300" cy="4452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فالوورهای جدید اینستاگرام</a:t>
            </a:r>
            <a:endParaRPr dirty="0">
              <a:cs typeface="B Nazanin" panose="00000400000000000000" pitchFamily="2" charset="-78"/>
            </a:endParaRPr>
          </a:p>
        </p:txBody>
      </p:sp>
      <p:sp>
        <p:nvSpPr>
          <p:cNvPr id="593" name="Google Shape;593;p36"/>
          <p:cNvSpPr txBox="1">
            <a:spLocks noGrp="1"/>
          </p:cNvSpPr>
          <p:nvPr>
            <p:ph type="subTitle" idx="3"/>
          </p:nvPr>
        </p:nvSpPr>
        <p:spPr>
          <a:xfrm>
            <a:off x="2514150" y="2788100"/>
            <a:ext cx="5949300" cy="4452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میانگین زمان خواندن پست های ما</a:t>
            </a:r>
            <a:endParaRPr dirty="0">
              <a:cs typeface="B Nazanin" panose="00000400000000000000" pitchFamily="2" charset="-78"/>
            </a:endParaRPr>
          </a:p>
        </p:txBody>
      </p:sp>
      <p:sp>
        <p:nvSpPr>
          <p:cNvPr id="594" name="Google Shape;594;p36"/>
          <p:cNvSpPr txBox="1">
            <a:spLocks noGrp="1"/>
          </p:cNvSpPr>
          <p:nvPr>
            <p:ph type="subTitle" idx="5"/>
          </p:nvPr>
        </p:nvSpPr>
        <p:spPr>
          <a:xfrm>
            <a:off x="2514150" y="4160800"/>
            <a:ext cx="5949300" cy="4452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برای دسترسی بیشتر، محتوای خود را به زبان های مختلف منتشر می کنیم</a:t>
            </a:r>
            <a:endParaRPr dirty="0">
              <a:cs typeface="B Nazanin" panose="00000400000000000000" pitchFamily="2" charset="-78"/>
            </a:endParaRPr>
          </a:p>
        </p:txBody>
      </p:sp>
      <p:sp>
        <p:nvSpPr>
          <p:cNvPr id="595" name="Google Shape;595;p36"/>
          <p:cNvSpPr txBox="1">
            <a:spLocks noGrp="1"/>
          </p:cNvSpPr>
          <p:nvPr>
            <p:ph type="title" idx="2"/>
          </p:nvPr>
        </p:nvSpPr>
        <p:spPr>
          <a:xfrm>
            <a:off x="2514150" y="1910200"/>
            <a:ext cx="5949300" cy="828300"/>
          </a:xfrm>
          <a:prstGeom prst="rect">
            <a:avLst/>
          </a:prstGeom>
        </p:spPr>
        <p:txBody>
          <a:bodyPr spcFirstLastPara="1" wrap="square" lIns="91425" tIns="91425" rIns="91425" bIns="91425" anchor="b" anchorCtr="0">
            <a:noAutofit/>
          </a:bodyPr>
          <a:lstStyle/>
          <a:p>
            <a:pPr lvl="0" rtl="1"/>
            <a:r>
              <a:rPr lang="fa-IR" dirty="0">
                <a:cs typeface="B Nazanin" panose="00000400000000000000" pitchFamily="2" charset="-78"/>
              </a:rPr>
              <a:t>ای عزیزترین من</a:t>
            </a:r>
            <a:endParaRPr dirty="0">
              <a:cs typeface="B Nazanin" panose="00000400000000000000" pitchFamily="2" charset="-78"/>
            </a:endParaRPr>
          </a:p>
        </p:txBody>
      </p:sp>
      <p:sp>
        <p:nvSpPr>
          <p:cNvPr id="596" name="Google Shape;596;p36"/>
          <p:cNvSpPr txBox="1">
            <a:spLocks noGrp="1"/>
          </p:cNvSpPr>
          <p:nvPr>
            <p:ph type="title" idx="4"/>
          </p:nvPr>
        </p:nvSpPr>
        <p:spPr>
          <a:xfrm>
            <a:off x="2514150" y="3282899"/>
            <a:ext cx="5949300" cy="828300"/>
          </a:xfrm>
          <a:prstGeom prst="rect">
            <a:avLst/>
          </a:prstGeom>
        </p:spPr>
        <p:txBody>
          <a:bodyPr spcFirstLastPara="1" wrap="square" lIns="91425" tIns="91425" rIns="91425" bIns="91425" anchor="b" anchorCtr="0">
            <a:noAutofit/>
          </a:bodyPr>
          <a:lstStyle/>
          <a:p>
            <a:pPr lvl="0" rtl="1"/>
            <a:r>
              <a:rPr lang="fa-IR" dirty="0">
                <a:cs typeface="B Nazanin" panose="00000400000000000000" pitchFamily="2" charset="-78"/>
              </a:rPr>
              <a:t>3 زبان</a:t>
            </a:r>
            <a:endParaRPr dirty="0">
              <a:cs typeface="B Nazanin" panose="00000400000000000000" pitchFamily="2" charset="-78"/>
            </a:endParaRPr>
          </a:p>
        </p:txBody>
      </p:sp>
      <p:sp>
        <p:nvSpPr>
          <p:cNvPr id="597" name="Google Shape;597;p36"/>
          <p:cNvSpPr/>
          <p:nvPr/>
        </p:nvSpPr>
        <p:spPr>
          <a:xfrm>
            <a:off x="631656" y="1961883"/>
            <a:ext cx="562611" cy="222079"/>
          </a:xfrm>
          <a:custGeom>
            <a:avLst/>
            <a:gdLst/>
            <a:ahLst/>
            <a:cxnLst/>
            <a:rect l="l" t="t" r="r" b="b"/>
            <a:pathLst>
              <a:path w="7780" h="3071" extrusionOk="0">
                <a:moveTo>
                  <a:pt x="3807" y="0"/>
                </a:moveTo>
                <a:cubicBezTo>
                  <a:pt x="3507" y="0"/>
                  <a:pt x="3207" y="64"/>
                  <a:pt x="2935" y="191"/>
                </a:cubicBezTo>
                <a:cubicBezTo>
                  <a:pt x="2224" y="528"/>
                  <a:pt x="1727" y="1256"/>
                  <a:pt x="1611" y="2039"/>
                </a:cubicBezTo>
                <a:cubicBezTo>
                  <a:pt x="1438" y="1910"/>
                  <a:pt x="1230" y="1844"/>
                  <a:pt x="1022" y="1844"/>
                </a:cubicBezTo>
                <a:cubicBezTo>
                  <a:pt x="866" y="1844"/>
                  <a:pt x="711" y="1881"/>
                  <a:pt x="569" y="1956"/>
                </a:cubicBezTo>
                <a:cubicBezTo>
                  <a:pt x="238" y="2128"/>
                  <a:pt x="0" y="2707"/>
                  <a:pt x="34" y="3071"/>
                </a:cubicBezTo>
                <a:lnTo>
                  <a:pt x="7779" y="3071"/>
                </a:lnTo>
                <a:cubicBezTo>
                  <a:pt x="7647" y="2641"/>
                  <a:pt x="7492" y="2332"/>
                  <a:pt x="7150" y="2034"/>
                </a:cubicBezTo>
                <a:cubicBezTo>
                  <a:pt x="6971" y="1881"/>
                  <a:pt x="6724" y="1792"/>
                  <a:pt x="6488" y="1792"/>
                </a:cubicBezTo>
                <a:cubicBezTo>
                  <a:pt x="6273" y="1792"/>
                  <a:pt x="6068" y="1865"/>
                  <a:pt x="5931" y="2028"/>
                </a:cubicBezTo>
                <a:cubicBezTo>
                  <a:pt x="5749" y="1482"/>
                  <a:pt x="5556" y="914"/>
                  <a:pt x="5142" y="511"/>
                </a:cubicBezTo>
                <a:cubicBezTo>
                  <a:pt x="4789" y="171"/>
                  <a:pt x="4299" y="0"/>
                  <a:pt x="3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8" name="Google Shape;598;p36"/>
          <p:cNvSpPr/>
          <p:nvPr/>
        </p:nvSpPr>
        <p:spPr>
          <a:xfrm>
            <a:off x="707511" y="2581057"/>
            <a:ext cx="169579" cy="169651"/>
          </a:xfrm>
          <a:custGeom>
            <a:avLst/>
            <a:gdLst/>
            <a:ahLst/>
            <a:cxnLst/>
            <a:rect l="l" t="t" r="r" b="b"/>
            <a:pathLst>
              <a:path w="2345" h="2346" extrusionOk="0">
                <a:moveTo>
                  <a:pt x="1175" y="1"/>
                </a:moveTo>
                <a:cubicBezTo>
                  <a:pt x="1175" y="652"/>
                  <a:pt x="651" y="1176"/>
                  <a:pt x="0" y="1176"/>
                </a:cubicBezTo>
                <a:cubicBezTo>
                  <a:pt x="651" y="1176"/>
                  <a:pt x="1175" y="1700"/>
                  <a:pt x="1175" y="2345"/>
                </a:cubicBezTo>
                <a:cubicBezTo>
                  <a:pt x="1175" y="1700"/>
                  <a:pt x="1699" y="1176"/>
                  <a:pt x="2345" y="1176"/>
                </a:cubicBezTo>
                <a:cubicBezTo>
                  <a:pt x="1699" y="1176"/>
                  <a:pt x="1175" y="652"/>
                  <a:pt x="1175" y="1"/>
                </a:cubicBez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9" name="Google Shape;599;p36"/>
          <p:cNvSpPr/>
          <p:nvPr/>
        </p:nvSpPr>
        <p:spPr>
          <a:xfrm>
            <a:off x="1060910" y="1633358"/>
            <a:ext cx="154899" cy="147667"/>
          </a:xfrm>
          <a:custGeom>
            <a:avLst/>
            <a:gdLst/>
            <a:ahLst/>
            <a:cxnLst/>
            <a:rect l="l" t="t" r="r" b="b"/>
            <a:pathLst>
              <a:path w="2142" h="2042" extrusionOk="0">
                <a:moveTo>
                  <a:pt x="1071" y="1"/>
                </a:moveTo>
                <a:lnTo>
                  <a:pt x="740" y="674"/>
                </a:lnTo>
                <a:lnTo>
                  <a:pt x="1" y="778"/>
                </a:lnTo>
                <a:lnTo>
                  <a:pt x="536" y="1303"/>
                </a:lnTo>
                <a:lnTo>
                  <a:pt x="409" y="2042"/>
                </a:lnTo>
                <a:lnTo>
                  <a:pt x="1071" y="1694"/>
                </a:lnTo>
                <a:lnTo>
                  <a:pt x="1733" y="2042"/>
                </a:lnTo>
                <a:lnTo>
                  <a:pt x="1606" y="1303"/>
                </a:lnTo>
                <a:lnTo>
                  <a:pt x="2141" y="778"/>
                </a:lnTo>
                <a:lnTo>
                  <a:pt x="1402" y="674"/>
                </a:lnTo>
                <a:lnTo>
                  <a:pt x="1071" y="1"/>
                </a:lnTo>
                <a:close/>
              </a:path>
            </a:pathLst>
          </a:custGeom>
          <a:solidFill>
            <a:schemeClr val="l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0" name="Google Shape;600;p36"/>
          <p:cNvSpPr/>
          <p:nvPr/>
        </p:nvSpPr>
        <p:spPr>
          <a:xfrm>
            <a:off x="1460491" y="1078905"/>
            <a:ext cx="224683" cy="213474"/>
          </a:xfrm>
          <a:custGeom>
            <a:avLst/>
            <a:gdLst/>
            <a:ahLst/>
            <a:cxnLst/>
            <a:rect l="l" t="t" r="r" b="b"/>
            <a:pathLst>
              <a:path w="3107" h="2952" extrusionOk="0">
                <a:moveTo>
                  <a:pt x="1551" y="0"/>
                </a:moveTo>
                <a:lnTo>
                  <a:pt x="1071" y="971"/>
                </a:lnTo>
                <a:lnTo>
                  <a:pt x="1" y="1126"/>
                </a:lnTo>
                <a:lnTo>
                  <a:pt x="779" y="1881"/>
                </a:lnTo>
                <a:lnTo>
                  <a:pt x="591" y="2952"/>
                </a:lnTo>
                <a:lnTo>
                  <a:pt x="1551" y="2444"/>
                </a:lnTo>
                <a:lnTo>
                  <a:pt x="2511" y="2952"/>
                </a:lnTo>
                <a:lnTo>
                  <a:pt x="2329" y="1881"/>
                </a:lnTo>
                <a:lnTo>
                  <a:pt x="3107" y="1126"/>
                </a:lnTo>
                <a:lnTo>
                  <a:pt x="2031" y="971"/>
                </a:lnTo>
                <a:lnTo>
                  <a:pt x="1551" y="0"/>
                </a:lnTo>
                <a:close/>
              </a:path>
            </a:pathLst>
          </a:custGeom>
          <a:solidFill>
            <a:schemeClr val="accen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1" name="Google Shape;601;p36"/>
          <p:cNvSpPr/>
          <p:nvPr/>
        </p:nvSpPr>
        <p:spPr>
          <a:xfrm>
            <a:off x="338424" y="1539349"/>
            <a:ext cx="393827" cy="375170"/>
          </a:xfrm>
          <a:custGeom>
            <a:avLst/>
            <a:gdLst/>
            <a:ahLst/>
            <a:cxnLst/>
            <a:rect l="l" t="t" r="r" b="b"/>
            <a:pathLst>
              <a:path w="5446" h="5188" extrusionOk="0">
                <a:moveTo>
                  <a:pt x="1503" y="1"/>
                </a:moveTo>
                <a:cubicBezTo>
                  <a:pt x="1360" y="1"/>
                  <a:pt x="1229" y="119"/>
                  <a:pt x="1242" y="280"/>
                </a:cubicBezTo>
                <a:lnTo>
                  <a:pt x="1352" y="1670"/>
                </a:lnTo>
                <a:cubicBezTo>
                  <a:pt x="1358" y="1758"/>
                  <a:pt x="1325" y="1841"/>
                  <a:pt x="1258" y="1896"/>
                </a:cubicBezTo>
                <a:lnTo>
                  <a:pt x="172" y="2779"/>
                </a:lnTo>
                <a:cubicBezTo>
                  <a:pt x="1" y="2911"/>
                  <a:pt x="67" y="3182"/>
                  <a:pt x="276" y="3231"/>
                </a:cubicBezTo>
                <a:lnTo>
                  <a:pt x="1634" y="3557"/>
                </a:lnTo>
                <a:cubicBezTo>
                  <a:pt x="1716" y="3579"/>
                  <a:pt x="1788" y="3640"/>
                  <a:pt x="1816" y="3717"/>
                </a:cubicBezTo>
                <a:lnTo>
                  <a:pt x="2323" y="5024"/>
                </a:lnTo>
                <a:cubicBezTo>
                  <a:pt x="2365" y="5132"/>
                  <a:pt x="2464" y="5187"/>
                  <a:pt x="2565" y="5187"/>
                </a:cubicBezTo>
                <a:cubicBezTo>
                  <a:pt x="2650" y="5187"/>
                  <a:pt x="2736" y="5147"/>
                  <a:pt x="2787" y="5063"/>
                </a:cubicBezTo>
                <a:lnTo>
                  <a:pt x="3520" y="3871"/>
                </a:lnTo>
                <a:cubicBezTo>
                  <a:pt x="3564" y="3800"/>
                  <a:pt x="3642" y="3750"/>
                  <a:pt x="3724" y="3745"/>
                </a:cubicBezTo>
                <a:lnTo>
                  <a:pt x="5120" y="3673"/>
                </a:lnTo>
                <a:cubicBezTo>
                  <a:pt x="5335" y="3662"/>
                  <a:pt x="5446" y="3408"/>
                  <a:pt x="5308" y="3242"/>
                </a:cubicBezTo>
                <a:lnTo>
                  <a:pt x="4398" y="2178"/>
                </a:lnTo>
                <a:cubicBezTo>
                  <a:pt x="4342" y="2112"/>
                  <a:pt x="4320" y="2023"/>
                  <a:pt x="4342" y="1940"/>
                </a:cubicBezTo>
                <a:lnTo>
                  <a:pt x="4701" y="589"/>
                </a:lnTo>
                <a:cubicBezTo>
                  <a:pt x="4751" y="415"/>
                  <a:pt x="4615" y="259"/>
                  <a:pt x="4454" y="259"/>
                </a:cubicBezTo>
                <a:cubicBezTo>
                  <a:pt x="4421" y="259"/>
                  <a:pt x="4387" y="266"/>
                  <a:pt x="4353" y="280"/>
                </a:cubicBezTo>
                <a:lnTo>
                  <a:pt x="3057" y="821"/>
                </a:lnTo>
                <a:cubicBezTo>
                  <a:pt x="3025" y="834"/>
                  <a:pt x="2990" y="841"/>
                  <a:pt x="2955" y="841"/>
                </a:cubicBezTo>
                <a:cubicBezTo>
                  <a:pt x="2905" y="841"/>
                  <a:pt x="2856" y="827"/>
                  <a:pt x="2814" y="798"/>
                </a:cubicBezTo>
                <a:lnTo>
                  <a:pt x="1645" y="43"/>
                </a:lnTo>
                <a:cubicBezTo>
                  <a:pt x="1599" y="14"/>
                  <a:pt x="1550" y="1"/>
                  <a:pt x="1503" y="1"/>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2" name="Google Shape;602;p36"/>
          <p:cNvSpPr/>
          <p:nvPr/>
        </p:nvSpPr>
        <p:spPr>
          <a:xfrm>
            <a:off x="8229727" y="571499"/>
            <a:ext cx="36013" cy="102181"/>
          </a:xfrm>
          <a:custGeom>
            <a:avLst/>
            <a:gdLst/>
            <a:ahLst/>
            <a:cxnLst/>
            <a:rect l="l" t="t" r="r" b="b"/>
            <a:pathLst>
              <a:path w="498" h="1413" fill="none" extrusionOk="0">
                <a:moveTo>
                  <a:pt x="498" y="0"/>
                </a:moveTo>
                <a:cubicBezTo>
                  <a:pt x="376" y="486"/>
                  <a:pt x="211" y="955"/>
                  <a:pt x="1" y="1413"/>
                </a:cubicBezTo>
              </a:path>
            </a:pathLst>
          </a:custGeom>
          <a:noFill/>
          <a:ln w="5250" cap="rnd" cmpd="sng">
            <a:solidFill>
              <a:srgbClr val="FDFFFE"/>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3" name="Google Shape;603;p36"/>
          <p:cNvSpPr/>
          <p:nvPr/>
        </p:nvSpPr>
        <p:spPr>
          <a:xfrm>
            <a:off x="640406" y="1721510"/>
            <a:ext cx="59949" cy="54742"/>
          </a:xfrm>
          <a:custGeom>
            <a:avLst/>
            <a:gdLst/>
            <a:ahLst/>
            <a:cxnLst/>
            <a:rect l="l" t="t" r="r" b="b"/>
            <a:pathLst>
              <a:path w="829" h="757" fill="none" extrusionOk="0">
                <a:moveTo>
                  <a:pt x="1" y="1"/>
                </a:moveTo>
                <a:cubicBezTo>
                  <a:pt x="288" y="238"/>
                  <a:pt x="564" y="492"/>
                  <a:pt x="828" y="757"/>
                </a:cubicBezTo>
              </a:path>
            </a:pathLst>
          </a:custGeom>
          <a:noFill/>
          <a:ln w="5250" cap="rnd" cmpd="sng">
            <a:solidFill>
              <a:srgbClr val="FDFFFE"/>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4" name="Google Shape;604;p36"/>
          <p:cNvSpPr/>
          <p:nvPr/>
        </p:nvSpPr>
        <p:spPr>
          <a:xfrm>
            <a:off x="529549" y="1802502"/>
            <a:ext cx="41943" cy="73110"/>
          </a:xfrm>
          <a:custGeom>
            <a:avLst/>
            <a:gdLst/>
            <a:ahLst/>
            <a:cxnLst/>
            <a:rect l="l" t="t" r="r" b="b"/>
            <a:pathLst>
              <a:path w="580" h="1011" fill="none" extrusionOk="0">
                <a:moveTo>
                  <a:pt x="579" y="1"/>
                </a:moveTo>
                <a:lnTo>
                  <a:pt x="0" y="1010"/>
                </a:lnTo>
              </a:path>
            </a:pathLst>
          </a:custGeom>
          <a:noFill/>
          <a:ln w="5250" cap="rnd" cmpd="sng">
            <a:solidFill>
              <a:srgbClr val="FDFFFE"/>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5" name="Google Shape;605;p36"/>
          <p:cNvSpPr/>
          <p:nvPr/>
        </p:nvSpPr>
        <p:spPr>
          <a:xfrm>
            <a:off x="306079" y="3346039"/>
            <a:ext cx="394261" cy="374158"/>
          </a:xfrm>
          <a:custGeom>
            <a:avLst/>
            <a:gdLst/>
            <a:ahLst/>
            <a:cxnLst/>
            <a:rect l="l" t="t" r="r" b="b"/>
            <a:pathLst>
              <a:path w="5452" h="5174" extrusionOk="0">
                <a:moveTo>
                  <a:pt x="4007" y="0"/>
                </a:moveTo>
                <a:cubicBezTo>
                  <a:pt x="3961" y="0"/>
                  <a:pt x="3913" y="13"/>
                  <a:pt x="3868" y="41"/>
                </a:cubicBezTo>
                <a:lnTo>
                  <a:pt x="2682" y="780"/>
                </a:lnTo>
                <a:cubicBezTo>
                  <a:pt x="2641" y="805"/>
                  <a:pt x="2593" y="818"/>
                  <a:pt x="2544" y="818"/>
                </a:cubicBezTo>
                <a:cubicBezTo>
                  <a:pt x="2508" y="818"/>
                  <a:pt x="2472" y="811"/>
                  <a:pt x="2439" y="797"/>
                </a:cubicBezTo>
                <a:lnTo>
                  <a:pt x="1159" y="234"/>
                </a:lnTo>
                <a:cubicBezTo>
                  <a:pt x="1123" y="218"/>
                  <a:pt x="1087" y="211"/>
                  <a:pt x="1052" y="211"/>
                </a:cubicBezTo>
                <a:cubicBezTo>
                  <a:pt x="893" y="211"/>
                  <a:pt x="760" y="360"/>
                  <a:pt x="801" y="532"/>
                </a:cubicBezTo>
                <a:lnTo>
                  <a:pt x="1137" y="1895"/>
                </a:lnTo>
                <a:cubicBezTo>
                  <a:pt x="1154" y="1977"/>
                  <a:pt x="1132" y="2066"/>
                  <a:pt x="1076" y="2126"/>
                </a:cubicBezTo>
                <a:lnTo>
                  <a:pt x="144" y="3174"/>
                </a:lnTo>
                <a:cubicBezTo>
                  <a:pt x="1" y="3334"/>
                  <a:pt x="105" y="3588"/>
                  <a:pt x="321" y="3605"/>
                </a:cubicBezTo>
                <a:lnTo>
                  <a:pt x="1716" y="3710"/>
                </a:lnTo>
                <a:cubicBezTo>
                  <a:pt x="1805" y="3715"/>
                  <a:pt x="1882" y="3765"/>
                  <a:pt x="1926" y="3837"/>
                </a:cubicBezTo>
                <a:lnTo>
                  <a:pt x="2632" y="5045"/>
                </a:lnTo>
                <a:cubicBezTo>
                  <a:pt x="2681" y="5132"/>
                  <a:pt x="2766" y="5174"/>
                  <a:pt x="2852" y="5174"/>
                </a:cubicBezTo>
                <a:cubicBezTo>
                  <a:pt x="2952" y="5174"/>
                  <a:pt x="3051" y="5118"/>
                  <a:pt x="3096" y="5012"/>
                </a:cubicBezTo>
                <a:lnTo>
                  <a:pt x="3625" y="3715"/>
                </a:lnTo>
                <a:cubicBezTo>
                  <a:pt x="3658" y="3638"/>
                  <a:pt x="3725" y="3577"/>
                  <a:pt x="3807" y="3561"/>
                </a:cubicBezTo>
                <a:lnTo>
                  <a:pt x="5175" y="3263"/>
                </a:lnTo>
                <a:cubicBezTo>
                  <a:pt x="5385" y="3213"/>
                  <a:pt x="5451" y="2948"/>
                  <a:pt x="5286" y="2810"/>
                </a:cubicBezTo>
                <a:lnTo>
                  <a:pt x="4221" y="1906"/>
                </a:lnTo>
                <a:cubicBezTo>
                  <a:pt x="4155" y="1850"/>
                  <a:pt x="4122" y="1768"/>
                  <a:pt x="4127" y="1679"/>
                </a:cubicBezTo>
                <a:lnTo>
                  <a:pt x="4265" y="289"/>
                </a:lnTo>
                <a:cubicBezTo>
                  <a:pt x="4282" y="126"/>
                  <a:pt x="4152" y="0"/>
                  <a:pt x="4007" y="0"/>
                </a:cubicBezTo>
                <a:close/>
              </a:path>
            </a:pathLst>
          </a:custGeom>
          <a:solidFill>
            <a:schemeClr val="accent3"/>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6" name="Google Shape;606;p36"/>
          <p:cNvSpPr/>
          <p:nvPr/>
        </p:nvSpPr>
        <p:spPr>
          <a:xfrm>
            <a:off x="960755" y="3126221"/>
            <a:ext cx="107026" cy="14897"/>
          </a:xfrm>
          <a:custGeom>
            <a:avLst/>
            <a:gdLst/>
            <a:ahLst/>
            <a:cxnLst/>
            <a:rect l="l" t="t" r="r" b="b"/>
            <a:pathLst>
              <a:path w="1480" h="206" fill="none" extrusionOk="0">
                <a:moveTo>
                  <a:pt x="1479" y="1"/>
                </a:moveTo>
                <a:cubicBezTo>
                  <a:pt x="994" y="111"/>
                  <a:pt x="497" y="183"/>
                  <a:pt x="1" y="205"/>
                </a:cubicBezTo>
              </a:path>
            </a:pathLst>
          </a:custGeom>
          <a:noFill/>
          <a:ln w="5250" cap="rnd" cmpd="sng">
            <a:solidFill>
              <a:srgbClr val="FDFFFE"/>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7" name="Google Shape;607;p36"/>
          <p:cNvSpPr/>
          <p:nvPr/>
        </p:nvSpPr>
        <p:spPr>
          <a:xfrm>
            <a:off x="916933" y="3176118"/>
            <a:ext cx="21188" cy="78245"/>
          </a:xfrm>
          <a:custGeom>
            <a:avLst/>
            <a:gdLst/>
            <a:ahLst/>
            <a:cxnLst/>
            <a:rect l="l" t="t" r="r" b="b"/>
            <a:pathLst>
              <a:path w="293" h="1082" fill="none" extrusionOk="0">
                <a:moveTo>
                  <a:pt x="292" y="1"/>
                </a:moveTo>
                <a:cubicBezTo>
                  <a:pt x="210" y="365"/>
                  <a:pt x="116" y="729"/>
                  <a:pt x="0" y="1082"/>
                </a:cubicBezTo>
              </a:path>
            </a:pathLst>
          </a:custGeom>
          <a:noFill/>
          <a:ln w="5250" cap="rnd" cmpd="sng">
            <a:solidFill>
              <a:srgbClr val="FDFFFE"/>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8" name="Google Shape;608;p36"/>
          <p:cNvSpPr/>
          <p:nvPr/>
        </p:nvSpPr>
        <p:spPr>
          <a:xfrm>
            <a:off x="750178" y="3147770"/>
            <a:ext cx="84247" cy="4050"/>
          </a:xfrm>
          <a:custGeom>
            <a:avLst/>
            <a:gdLst/>
            <a:ahLst/>
            <a:cxnLst/>
            <a:rect l="l" t="t" r="r" b="b"/>
            <a:pathLst>
              <a:path w="1165" h="56" fill="none" extrusionOk="0">
                <a:moveTo>
                  <a:pt x="1164" y="56"/>
                </a:moveTo>
                <a:lnTo>
                  <a:pt x="0" y="1"/>
                </a:lnTo>
              </a:path>
            </a:pathLst>
          </a:custGeom>
          <a:noFill/>
          <a:ln w="5250" cap="rnd" cmpd="sng">
            <a:solidFill>
              <a:srgbClr val="FDFFFE"/>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609" name="Google Shape;609;p36"/>
          <p:cNvGrpSpPr/>
          <p:nvPr/>
        </p:nvGrpSpPr>
        <p:grpSpPr>
          <a:xfrm>
            <a:off x="1046592" y="1698007"/>
            <a:ext cx="848978" cy="1790944"/>
            <a:chOff x="1046592" y="1698007"/>
            <a:chExt cx="848978" cy="1790944"/>
          </a:xfrm>
        </p:grpSpPr>
        <p:sp>
          <p:nvSpPr>
            <p:cNvPr id="610" name="Google Shape;610;p36"/>
            <p:cNvSpPr/>
            <p:nvPr/>
          </p:nvSpPr>
          <p:spPr>
            <a:xfrm>
              <a:off x="1692859" y="1698369"/>
              <a:ext cx="49536" cy="80704"/>
            </a:xfrm>
            <a:custGeom>
              <a:avLst/>
              <a:gdLst/>
              <a:ahLst/>
              <a:cxnLst/>
              <a:rect l="l" t="t" r="r" b="b"/>
              <a:pathLst>
                <a:path w="685" h="1116" extrusionOk="0">
                  <a:moveTo>
                    <a:pt x="0" y="1"/>
                  </a:moveTo>
                  <a:lnTo>
                    <a:pt x="56" y="1115"/>
                  </a:lnTo>
                  <a:lnTo>
                    <a:pt x="685" y="1115"/>
                  </a:lnTo>
                  <a:lnTo>
                    <a:pt x="618" y="1"/>
                  </a:lnTo>
                  <a:close/>
                </a:path>
              </a:pathLst>
            </a:custGeom>
            <a:solidFill>
              <a:srgbClr val="FFFFFF"/>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1" name="Google Shape;611;p36"/>
            <p:cNvSpPr/>
            <p:nvPr/>
          </p:nvSpPr>
          <p:spPr>
            <a:xfrm>
              <a:off x="1365712" y="1698007"/>
              <a:ext cx="302494" cy="129733"/>
            </a:xfrm>
            <a:custGeom>
              <a:avLst/>
              <a:gdLst/>
              <a:ahLst/>
              <a:cxnLst/>
              <a:rect l="l" t="t" r="r" b="b"/>
              <a:pathLst>
                <a:path w="4183" h="1794" extrusionOk="0">
                  <a:moveTo>
                    <a:pt x="1380" y="0"/>
                  </a:moveTo>
                  <a:cubicBezTo>
                    <a:pt x="646" y="0"/>
                    <a:pt x="39" y="431"/>
                    <a:pt x="23" y="977"/>
                  </a:cubicBezTo>
                  <a:lnTo>
                    <a:pt x="1" y="1788"/>
                  </a:lnTo>
                  <a:lnTo>
                    <a:pt x="2886" y="1793"/>
                  </a:lnTo>
                  <a:lnTo>
                    <a:pt x="2875" y="1115"/>
                  </a:lnTo>
                  <a:lnTo>
                    <a:pt x="4182" y="1115"/>
                  </a:lnTo>
                  <a:lnTo>
                    <a:pt x="4133" y="6"/>
                  </a:lnTo>
                  <a:lnTo>
                    <a:pt x="2853" y="0"/>
                  </a:lnTo>
                  <a:close/>
                </a:path>
              </a:pathLst>
            </a:custGeom>
            <a:solidFill>
              <a:schemeClr val="accent4"/>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2" name="Google Shape;612;p36"/>
            <p:cNvSpPr/>
            <p:nvPr/>
          </p:nvSpPr>
          <p:spPr>
            <a:xfrm>
              <a:off x="1664512" y="1698369"/>
              <a:ext cx="32397" cy="80704"/>
            </a:xfrm>
            <a:custGeom>
              <a:avLst/>
              <a:gdLst/>
              <a:ahLst/>
              <a:cxnLst/>
              <a:rect l="l" t="t" r="r" b="b"/>
              <a:pathLst>
                <a:path w="448" h="1116" extrusionOk="0">
                  <a:moveTo>
                    <a:pt x="1" y="1"/>
                  </a:moveTo>
                  <a:lnTo>
                    <a:pt x="50" y="1110"/>
                  </a:lnTo>
                  <a:lnTo>
                    <a:pt x="448" y="1115"/>
                  </a:lnTo>
                  <a:lnTo>
                    <a:pt x="392" y="1"/>
                  </a:lnTo>
                  <a:close/>
                </a:path>
              </a:pathLst>
            </a:custGeom>
            <a:solidFill>
              <a:srgbClr val="FFFFFF"/>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3" name="Google Shape;613;p36"/>
            <p:cNvSpPr/>
            <p:nvPr/>
          </p:nvSpPr>
          <p:spPr>
            <a:xfrm>
              <a:off x="1295929" y="1814868"/>
              <a:ext cx="355934" cy="137326"/>
            </a:xfrm>
            <a:custGeom>
              <a:avLst/>
              <a:gdLst/>
              <a:ahLst/>
              <a:cxnLst/>
              <a:rect l="l" t="t" r="r" b="b"/>
              <a:pathLst>
                <a:path w="4922" h="1899" extrusionOk="0">
                  <a:moveTo>
                    <a:pt x="2439" y="1"/>
                  </a:moveTo>
                  <a:cubicBezTo>
                    <a:pt x="1622" y="1"/>
                    <a:pt x="806" y="67"/>
                    <a:pt x="0" y="194"/>
                  </a:cubicBezTo>
                  <a:lnTo>
                    <a:pt x="458" y="1888"/>
                  </a:lnTo>
                  <a:lnTo>
                    <a:pt x="4458" y="1899"/>
                  </a:lnTo>
                  <a:lnTo>
                    <a:pt x="4921" y="205"/>
                  </a:lnTo>
                  <a:cubicBezTo>
                    <a:pt x="4099" y="72"/>
                    <a:pt x="3272" y="6"/>
                    <a:pt x="2439" y="1"/>
                  </a:cubicBezTo>
                  <a:close/>
                </a:path>
              </a:pathLst>
            </a:custGeom>
            <a:solidFill>
              <a:schemeClr val="lt2"/>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4" name="Google Shape;614;p36"/>
            <p:cNvSpPr/>
            <p:nvPr/>
          </p:nvSpPr>
          <p:spPr>
            <a:xfrm>
              <a:off x="1239669" y="1861945"/>
              <a:ext cx="468457" cy="183608"/>
            </a:xfrm>
            <a:custGeom>
              <a:avLst/>
              <a:gdLst/>
              <a:ahLst/>
              <a:cxnLst/>
              <a:rect l="l" t="t" r="r" b="b"/>
              <a:pathLst>
                <a:path w="6478" h="2539" extrusionOk="0">
                  <a:moveTo>
                    <a:pt x="3110" y="0"/>
                  </a:moveTo>
                  <a:cubicBezTo>
                    <a:pt x="2068" y="0"/>
                    <a:pt x="1026" y="83"/>
                    <a:pt x="0" y="255"/>
                  </a:cubicBezTo>
                  <a:lnTo>
                    <a:pt x="580" y="2533"/>
                  </a:lnTo>
                  <a:lnTo>
                    <a:pt x="5892" y="2539"/>
                  </a:lnTo>
                  <a:lnTo>
                    <a:pt x="6477" y="266"/>
                  </a:lnTo>
                  <a:cubicBezTo>
                    <a:pt x="5396" y="89"/>
                    <a:pt x="4303" y="1"/>
                    <a:pt x="3211" y="1"/>
                  </a:cubicBezTo>
                  <a:cubicBezTo>
                    <a:pt x="3177" y="1"/>
                    <a:pt x="3144" y="0"/>
                    <a:pt x="3110" y="0"/>
                  </a:cubicBezTo>
                  <a:close/>
                </a:path>
              </a:pathLst>
            </a:custGeom>
            <a:solidFill>
              <a:schemeClr val="dk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5" name="Google Shape;615;p36"/>
            <p:cNvSpPr/>
            <p:nvPr/>
          </p:nvSpPr>
          <p:spPr>
            <a:xfrm>
              <a:off x="1128740" y="3346057"/>
              <a:ext cx="684245" cy="142894"/>
            </a:xfrm>
            <a:custGeom>
              <a:avLst/>
              <a:gdLst/>
              <a:ahLst/>
              <a:cxnLst/>
              <a:rect l="l" t="t" r="r" b="b"/>
              <a:pathLst>
                <a:path w="9462" h="1976" extrusionOk="0">
                  <a:moveTo>
                    <a:pt x="111" y="1"/>
                  </a:moveTo>
                  <a:lnTo>
                    <a:pt x="1" y="1954"/>
                  </a:lnTo>
                  <a:lnTo>
                    <a:pt x="9462" y="1976"/>
                  </a:lnTo>
                  <a:lnTo>
                    <a:pt x="9357" y="17"/>
                  </a:lnTo>
                  <a:lnTo>
                    <a:pt x="111" y="1"/>
                  </a:lnTo>
                  <a:close/>
                </a:path>
              </a:pathLst>
            </a:custGeom>
            <a:solidFill>
              <a:schemeClr val="dk1"/>
            </a:solid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6" name="Google Shape;616;p36"/>
            <p:cNvSpPr/>
            <p:nvPr/>
          </p:nvSpPr>
          <p:spPr>
            <a:xfrm>
              <a:off x="1046592" y="1951687"/>
              <a:ext cx="848978" cy="1467850"/>
            </a:xfrm>
            <a:custGeom>
              <a:avLst/>
              <a:gdLst/>
              <a:ahLst/>
              <a:cxnLst/>
              <a:rect l="l" t="t" r="r" b="b"/>
              <a:pathLst>
                <a:path w="11740" h="20298" extrusionOk="0">
                  <a:moveTo>
                    <a:pt x="5877" y="1"/>
                  </a:moveTo>
                  <a:cubicBezTo>
                    <a:pt x="3297" y="1"/>
                    <a:pt x="1352" y="437"/>
                    <a:pt x="1352" y="437"/>
                  </a:cubicBezTo>
                  <a:lnTo>
                    <a:pt x="0" y="19161"/>
                  </a:lnTo>
                  <a:cubicBezTo>
                    <a:pt x="0" y="19161"/>
                    <a:pt x="2461" y="20292"/>
                    <a:pt x="5892" y="20298"/>
                  </a:cubicBezTo>
                  <a:cubicBezTo>
                    <a:pt x="5901" y="20298"/>
                    <a:pt x="5909" y="20298"/>
                    <a:pt x="5917" y="20298"/>
                  </a:cubicBezTo>
                  <a:cubicBezTo>
                    <a:pt x="9335" y="20298"/>
                    <a:pt x="11740" y="19183"/>
                    <a:pt x="11740" y="19183"/>
                  </a:cubicBezTo>
                  <a:lnTo>
                    <a:pt x="10460" y="453"/>
                  </a:lnTo>
                  <a:cubicBezTo>
                    <a:pt x="10460" y="453"/>
                    <a:pt x="8529" y="7"/>
                    <a:pt x="5925" y="1"/>
                  </a:cubicBezTo>
                  <a:cubicBezTo>
                    <a:pt x="5909" y="1"/>
                    <a:pt x="5893" y="1"/>
                    <a:pt x="5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7" name="Google Shape;617;p36"/>
            <p:cNvSpPr/>
            <p:nvPr/>
          </p:nvSpPr>
          <p:spPr>
            <a:xfrm>
              <a:off x="1046592" y="1951325"/>
              <a:ext cx="848978" cy="1468645"/>
            </a:xfrm>
            <a:custGeom>
              <a:avLst/>
              <a:gdLst/>
              <a:ahLst/>
              <a:cxnLst/>
              <a:rect l="l" t="t" r="r" b="b"/>
              <a:pathLst>
                <a:path w="11740" h="20309" fill="none" extrusionOk="0">
                  <a:moveTo>
                    <a:pt x="0" y="19166"/>
                  </a:moveTo>
                  <a:cubicBezTo>
                    <a:pt x="0" y="19166"/>
                    <a:pt x="2461" y="20297"/>
                    <a:pt x="5892" y="20303"/>
                  </a:cubicBezTo>
                  <a:cubicBezTo>
                    <a:pt x="9324" y="20308"/>
                    <a:pt x="11740" y="19188"/>
                    <a:pt x="11740" y="19188"/>
                  </a:cubicBezTo>
                  <a:lnTo>
                    <a:pt x="10460" y="458"/>
                  </a:lnTo>
                  <a:cubicBezTo>
                    <a:pt x="10460" y="458"/>
                    <a:pt x="8529" y="12"/>
                    <a:pt x="5925" y="6"/>
                  </a:cubicBezTo>
                  <a:cubicBezTo>
                    <a:pt x="3321" y="1"/>
                    <a:pt x="1352" y="442"/>
                    <a:pt x="1352" y="442"/>
                  </a:cubicBezTo>
                  <a:close/>
                </a:path>
              </a:pathLst>
            </a:custGeom>
            <a:noFill/>
            <a:ln w="525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8" name="Google Shape;618;p36"/>
            <p:cNvSpPr/>
            <p:nvPr/>
          </p:nvSpPr>
          <p:spPr>
            <a:xfrm>
              <a:off x="1226870" y="2493251"/>
              <a:ext cx="525875" cy="461370"/>
            </a:xfrm>
            <a:custGeom>
              <a:avLst/>
              <a:gdLst/>
              <a:ahLst/>
              <a:cxnLst/>
              <a:rect l="l" t="t" r="r" b="b"/>
              <a:pathLst>
                <a:path w="7272" h="6380" extrusionOk="0">
                  <a:moveTo>
                    <a:pt x="3639" y="0"/>
                  </a:moveTo>
                  <a:cubicBezTo>
                    <a:pt x="2453" y="0"/>
                    <a:pt x="1314" y="665"/>
                    <a:pt x="768" y="1803"/>
                  </a:cubicBezTo>
                  <a:cubicBezTo>
                    <a:pt x="1" y="3391"/>
                    <a:pt x="668" y="5295"/>
                    <a:pt x="2252" y="6062"/>
                  </a:cubicBezTo>
                  <a:cubicBezTo>
                    <a:pt x="2699" y="6278"/>
                    <a:pt x="3172" y="6380"/>
                    <a:pt x="3636" y="6380"/>
                  </a:cubicBezTo>
                  <a:cubicBezTo>
                    <a:pt x="4822" y="6380"/>
                    <a:pt x="5960" y="5715"/>
                    <a:pt x="6511" y="4578"/>
                  </a:cubicBezTo>
                  <a:cubicBezTo>
                    <a:pt x="7272" y="2989"/>
                    <a:pt x="6610" y="1085"/>
                    <a:pt x="5021" y="319"/>
                  </a:cubicBezTo>
                  <a:cubicBezTo>
                    <a:pt x="4575" y="103"/>
                    <a:pt x="4103" y="0"/>
                    <a:pt x="3639" y="0"/>
                  </a:cubicBezTo>
                  <a:close/>
                </a:path>
              </a:pathLst>
            </a:custGeom>
            <a:solidFill>
              <a:schemeClr val="accent2"/>
            </a:solidFill>
            <a:ln w="510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9" name="Google Shape;619;p36"/>
            <p:cNvSpPr/>
            <p:nvPr/>
          </p:nvSpPr>
          <p:spPr>
            <a:xfrm>
              <a:off x="1329410" y="2582849"/>
              <a:ext cx="321223" cy="281739"/>
            </a:xfrm>
            <a:custGeom>
              <a:avLst/>
              <a:gdLst/>
              <a:ahLst/>
              <a:cxnLst/>
              <a:rect l="l" t="t" r="r" b="b"/>
              <a:pathLst>
                <a:path w="4442" h="3896" extrusionOk="0">
                  <a:moveTo>
                    <a:pt x="2219" y="0"/>
                  </a:moveTo>
                  <a:cubicBezTo>
                    <a:pt x="1505" y="0"/>
                    <a:pt x="816" y="396"/>
                    <a:pt x="475" y="1082"/>
                  </a:cubicBezTo>
                  <a:cubicBezTo>
                    <a:pt x="1" y="2048"/>
                    <a:pt x="392" y="3217"/>
                    <a:pt x="1358" y="3692"/>
                  </a:cubicBezTo>
                  <a:cubicBezTo>
                    <a:pt x="1635" y="3830"/>
                    <a:pt x="1929" y="3896"/>
                    <a:pt x="2219" y="3896"/>
                  </a:cubicBezTo>
                  <a:cubicBezTo>
                    <a:pt x="2935" y="3896"/>
                    <a:pt x="3626" y="3497"/>
                    <a:pt x="3967" y="2814"/>
                  </a:cubicBezTo>
                  <a:cubicBezTo>
                    <a:pt x="4442" y="1849"/>
                    <a:pt x="4050" y="679"/>
                    <a:pt x="3084" y="205"/>
                  </a:cubicBezTo>
                  <a:cubicBezTo>
                    <a:pt x="2806" y="66"/>
                    <a:pt x="2511" y="0"/>
                    <a:pt x="2219" y="0"/>
                  </a:cubicBezTo>
                  <a:close/>
                </a:path>
              </a:pathLst>
            </a:custGeom>
            <a:solidFill>
              <a:schemeClr val="accent1"/>
            </a:solidFill>
            <a:ln w="5100" cap="rnd" cmpd="sng">
              <a:solidFill>
                <a:srgbClr val="161B24"/>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620" name="Google Shape;620;p36"/>
          <p:cNvSpPr/>
          <p:nvPr/>
        </p:nvSpPr>
        <p:spPr>
          <a:xfrm>
            <a:off x="1551326" y="645109"/>
            <a:ext cx="1095057" cy="433799"/>
          </a:xfrm>
          <a:custGeom>
            <a:avLst/>
            <a:gdLst/>
            <a:ahLst/>
            <a:cxnLst/>
            <a:rect l="l" t="t" r="r" b="b"/>
            <a:pathLst>
              <a:path w="8398" h="3327" extrusionOk="0">
                <a:moveTo>
                  <a:pt x="4110" y="0"/>
                </a:moveTo>
                <a:cubicBezTo>
                  <a:pt x="3787" y="0"/>
                  <a:pt x="3463" y="70"/>
                  <a:pt x="3173" y="210"/>
                </a:cubicBezTo>
                <a:cubicBezTo>
                  <a:pt x="2400" y="574"/>
                  <a:pt x="1871" y="1363"/>
                  <a:pt x="1738" y="2207"/>
                </a:cubicBezTo>
                <a:cubicBezTo>
                  <a:pt x="1552" y="2068"/>
                  <a:pt x="1328" y="1996"/>
                  <a:pt x="1103" y="1996"/>
                </a:cubicBezTo>
                <a:cubicBezTo>
                  <a:pt x="935" y="1996"/>
                  <a:pt x="766" y="2036"/>
                  <a:pt x="613" y="2119"/>
                </a:cubicBezTo>
                <a:cubicBezTo>
                  <a:pt x="260" y="2306"/>
                  <a:pt x="1" y="2930"/>
                  <a:pt x="34" y="3327"/>
                </a:cubicBezTo>
                <a:lnTo>
                  <a:pt x="8397" y="3327"/>
                </a:lnTo>
                <a:cubicBezTo>
                  <a:pt x="8254" y="2858"/>
                  <a:pt x="8088" y="2522"/>
                  <a:pt x="7713" y="2202"/>
                </a:cubicBezTo>
                <a:cubicBezTo>
                  <a:pt x="7519" y="2036"/>
                  <a:pt x="7251" y="1939"/>
                  <a:pt x="6996" y="1939"/>
                </a:cubicBezTo>
                <a:cubicBezTo>
                  <a:pt x="6766" y="1939"/>
                  <a:pt x="6547" y="2018"/>
                  <a:pt x="6400" y="2196"/>
                </a:cubicBezTo>
                <a:cubicBezTo>
                  <a:pt x="6207" y="1606"/>
                  <a:pt x="5997" y="988"/>
                  <a:pt x="5551" y="557"/>
                </a:cubicBezTo>
                <a:cubicBezTo>
                  <a:pt x="5170" y="187"/>
                  <a:pt x="4641" y="0"/>
                  <a:pt x="4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21" name="Google Shape;621;p36"/>
          <p:cNvSpPr/>
          <p:nvPr/>
        </p:nvSpPr>
        <p:spPr>
          <a:xfrm>
            <a:off x="365439" y="4017084"/>
            <a:ext cx="1095057" cy="433799"/>
          </a:xfrm>
          <a:custGeom>
            <a:avLst/>
            <a:gdLst/>
            <a:ahLst/>
            <a:cxnLst/>
            <a:rect l="l" t="t" r="r" b="b"/>
            <a:pathLst>
              <a:path w="8398" h="3327" extrusionOk="0">
                <a:moveTo>
                  <a:pt x="4110" y="0"/>
                </a:moveTo>
                <a:cubicBezTo>
                  <a:pt x="3787" y="0"/>
                  <a:pt x="3463" y="70"/>
                  <a:pt x="3173" y="210"/>
                </a:cubicBezTo>
                <a:cubicBezTo>
                  <a:pt x="2400" y="574"/>
                  <a:pt x="1871" y="1363"/>
                  <a:pt x="1738" y="2207"/>
                </a:cubicBezTo>
                <a:cubicBezTo>
                  <a:pt x="1552" y="2068"/>
                  <a:pt x="1328" y="1996"/>
                  <a:pt x="1103" y="1996"/>
                </a:cubicBezTo>
                <a:cubicBezTo>
                  <a:pt x="935" y="1996"/>
                  <a:pt x="766" y="2036"/>
                  <a:pt x="613" y="2119"/>
                </a:cubicBezTo>
                <a:cubicBezTo>
                  <a:pt x="260" y="2306"/>
                  <a:pt x="1" y="2930"/>
                  <a:pt x="34" y="3327"/>
                </a:cubicBezTo>
                <a:lnTo>
                  <a:pt x="8397" y="3327"/>
                </a:lnTo>
                <a:cubicBezTo>
                  <a:pt x="8254" y="2858"/>
                  <a:pt x="8088" y="2522"/>
                  <a:pt x="7713" y="2202"/>
                </a:cubicBezTo>
                <a:cubicBezTo>
                  <a:pt x="7519" y="2036"/>
                  <a:pt x="7251" y="1939"/>
                  <a:pt x="6996" y="1939"/>
                </a:cubicBezTo>
                <a:cubicBezTo>
                  <a:pt x="6766" y="1939"/>
                  <a:pt x="6547" y="2018"/>
                  <a:pt x="6400" y="2196"/>
                </a:cubicBezTo>
                <a:cubicBezTo>
                  <a:pt x="6207" y="1606"/>
                  <a:pt x="5997" y="988"/>
                  <a:pt x="5551" y="557"/>
                </a:cubicBezTo>
                <a:cubicBezTo>
                  <a:pt x="5170" y="187"/>
                  <a:pt x="4641" y="0"/>
                  <a:pt x="4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theme/theme1.xml><?xml version="1.0" encoding="utf-8"?>
<a:theme xmlns:a="http://schemas.openxmlformats.org/drawingml/2006/main" name="Hair Color Products Marketing Plan by Slidesgo">
  <a:themeElements>
    <a:clrScheme name="Simple Light">
      <a:dk1>
        <a:srgbClr val="3B0D7B"/>
      </a:dk1>
      <a:lt1>
        <a:srgbClr val="FBE5FA"/>
      </a:lt1>
      <a:dk2>
        <a:srgbClr val="191919"/>
      </a:dk2>
      <a:lt2>
        <a:srgbClr val="AE53F9"/>
      </a:lt2>
      <a:accent1>
        <a:srgbClr val="FBF5FD"/>
      </a:accent1>
      <a:accent2>
        <a:srgbClr val="FF87E4"/>
      </a:accent2>
      <a:accent3>
        <a:srgbClr val="F8D639"/>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1339</Words>
  <Application>Microsoft Office PowerPoint</Application>
  <PresentationFormat>On-screen Show (16:9)</PresentationFormat>
  <Paragraphs>198</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Nunito Light</vt:lpstr>
      <vt:lpstr>Alatsi</vt:lpstr>
      <vt:lpstr>Sora</vt:lpstr>
      <vt:lpstr>Open Sans</vt:lpstr>
      <vt:lpstr>Raleway</vt:lpstr>
      <vt:lpstr>Anybody SemiBold</vt:lpstr>
      <vt:lpstr>Hair Color Products Marketing Plan by Slidesgo</vt:lpstr>
      <vt:lpstr>تم : محصولات رنگ مو</vt:lpstr>
      <vt:lpstr>01</vt:lpstr>
      <vt:lpstr>شرکت ما</vt:lpstr>
      <vt:lpstr>درباره ما</vt:lpstr>
      <vt:lpstr>اصول راهنمای ما</vt:lpstr>
      <vt:lpstr>اهداف ما</vt:lpstr>
      <vt:lpstr>چه چیزی ما را متمایز می کند؟</vt:lpstr>
      <vt:lpstr>تجزیه و تحلیل رقبا</vt:lpstr>
      <vt:lpstr>333,000</vt:lpstr>
      <vt:lpstr>123,123</vt:lpstr>
      <vt:lpstr>سهم بازار</vt:lpstr>
      <vt:lpstr>موارد کلیدی اقدام</vt:lpstr>
      <vt:lpstr>چه چیزی در یک ماکت نشان داده شود</vt:lpstr>
      <vt:lpstr>خریدار PERSONA INFOGRAPHIC</vt:lpstr>
      <vt:lpstr>اطلاعات نقشه راه</vt:lpstr>
      <vt:lpstr>بررسی اجمالی اندازه بازار</vt:lpstr>
      <vt:lpstr>آمار رسانه های اجتماعی</vt:lpstr>
      <vt:lpstr>مطالعات موردی</vt:lpstr>
      <vt:lpstr>با تشکر</vt:lpstr>
      <vt:lpstr>منابع جایگزین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2024-04-16T14:27:20Z</dcterms:modified>
</cp:coreProperties>
</file>