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ks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sldIdLst>
    <p:sldId id="256" r:id="rId2"/>
    <p:sldId id="257" r:id="rId3"/>
    <p:sldId id="258" r:id="rId4"/>
    <p:sldId id="263" r:id="rId5"/>
    <p:sldId id="264" r:id="rId6"/>
    <p:sldId id="265" r:id="rId7"/>
    <p:sldId id="266" r:id="rId8"/>
    <p:sldId id="267" r:id="rId9"/>
    <p:sldId id="259" r:id="rId10"/>
    <p:sldId id="268" r:id="rId11"/>
    <p:sldId id="269" r:id="rId12"/>
    <p:sldId id="270" r:id="rId13"/>
    <p:sldId id="260" r:id="rId14"/>
    <p:sldId id="271" r:id="rId15"/>
    <p:sldId id="272" r:id="rId16"/>
    <p:sldId id="273" r:id="rId17"/>
    <p:sldId id="274" r:id="rId18"/>
    <p:sldId id="261" r:id="rId19"/>
    <p:sldId id="276" r:id="rId20"/>
    <p:sldId id="262" r:id="rId21"/>
    <p:sldId id="277" r:id="rId22"/>
    <p:sldId id="278" r:id="rId23"/>
    <p:sldId id="279" r:id="rId24"/>
    <p:sldId id="280" r:id="rId25"/>
    <p:sldId id="438" r:id="rId26"/>
    <p:sldId id="368" r:id="rId27"/>
    <p:sldId id="370" r:id="rId28"/>
    <p:sldId id="36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AF3"/>
    <a:srgbClr val="FA70BD"/>
    <a:srgbClr val="E6E6E6"/>
    <a:srgbClr val="FF9409"/>
    <a:srgbClr val="FAA12F"/>
    <a:srgbClr val="595959"/>
    <a:srgbClr val="401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89" autoAdjust="0"/>
    <p:restoredTop sz="94579" autoAdjust="0"/>
  </p:normalViewPr>
  <p:slideViewPr>
    <p:cSldViewPr snapToGrid="0" showGuides="1">
      <p:cViewPr varScale="1">
        <p:scale>
          <a:sx n="66" d="100"/>
          <a:sy n="66" d="100"/>
        </p:scale>
        <p:origin x="678" y="84"/>
      </p:cViewPr>
      <p:guideLst>
        <p:guide orient="horz" pos="2160"/>
        <p:guide pos="3840"/>
      </p:guideLst>
    </p:cSldViewPr>
  </p:slideViewPr>
  <p:notesTextViewPr>
    <p:cViewPr>
      <p:scale>
        <a:sx n="1" d="1"/>
        <a:sy n="1" d="1"/>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11111111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10155375756364"/>
          <c:y val="0.18787273337246713"/>
          <c:w val="0.4092755749032353"/>
          <c:h val="0.61391343872087023"/>
        </c:manualLayout>
      </c:layout>
      <c:doughnutChart>
        <c:varyColors val="1"/>
        <c:ser>
          <c:idx val="0"/>
          <c:order val="0"/>
          <c:spPr>
            <a:solidFill>
              <a:srgbClr val="F78D2E"/>
            </a:solidFill>
            <a:ln>
              <a:noFill/>
            </a:ln>
          </c:spPr>
          <c:dPt>
            <c:idx val="0"/>
            <c:bubble3D val="0"/>
            <c:spPr>
              <a:solidFill>
                <a:srgbClr val="FA70BD"/>
              </a:solidFill>
              <a:ln w="19050">
                <a:noFill/>
              </a:ln>
              <a:effectLst/>
            </c:spPr>
            <c:extLst>
              <c:ext xmlns:c16="http://schemas.microsoft.com/office/drawing/2014/chart" uri="{C3380CC4-5D6E-409C-BE32-E72D297353CC}">
                <c16:uniqueId val="{00000001-7FEA-4F98-8D25-C0DEC89C86FD}"/>
              </c:ext>
            </c:extLst>
          </c:dPt>
          <c:dPt>
            <c:idx val="1"/>
            <c:bubble3D val="0"/>
            <c:spPr>
              <a:solidFill>
                <a:srgbClr val="00B0F0"/>
              </a:solidFill>
              <a:ln w="19050">
                <a:noFill/>
              </a:ln>
              <a:effectLst/>
            </c:spPr>
            <c:extLst>
              <c:ext xmlns:c16="http://schemas.microsoft.com/office/drawing/2014/chart" uri="{C3380CC4-5D6E-409C-BE32-E72D297353CC}">
                <c16:uniqueId val="{00000003-7FEA-4F98-8D25-C0DEC89C86FD}"/>
              </c:ext>
            </c:extLst>
          </c:dPt>
          <c:dPt>
            <c:idx val="2"/>
            <c:bubble3D val="0"/>
            <c:spPr>
              <a:solidFill>
                <a:srgbClr val="FFC000"/>
              </a:solidFill>
              <a:ln w="19050">
                <a:noFill/>
              </a:ln>
              <a:effectLst/>
            </c:spPr>
            <c:extLst>
              <c:ext xmlns:c16="http://schemas.microsoft.com/office/drawing/2014/chart" uri="{C3380CC4-5D6E-409C-BE32-E72D297353CC}">
                <c16:uniqueId val="{00000005-7FEA-4F98-8D25-C0DEC89C86FD}"/>
              </c:ext>
            </c:extLst>
          </c:dPt>
          <c:dPt>
            <c:idx val="3"/>
            <c:bubble3D val="0"/>
            <c:spPr>
              <a:solidFill>
                <a:srgbClr val="7030A0"/>
              </a:solidFill>
              <a:ln w="19050">
                <a:noFill/>
              </a:ln>
              <a:effectLst/>
            </c:spPr>
            <c:extLst>
              <c:ext xmlns:c16="http://schemas.microsoft.com/office/drawing/2014/chart" uri="{C3380CC4-5D6E-409C-BE32-E72D297353CC}">
                <c16:uniqueId val="{00000007-7FEA-4F98-8D25-C0DEC89C86FD}"/>
              </c:ext>
            </c:extLst>
          </c:dPt>
          <c:dLbls>
            <c:dLbl>
              <c:idx val="0"/>
              <c:layout>
                <c:manualLayout>
                  <c:x val="0.11724238873698797"/>
                  <c:y val="1.4182550192268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EA-4F98-8D25-C0DEC89C86FD}"/>
                </c:ext>
              </c:extLst>
            </c:dLbl>
            <c:dLbl>
              <c:idx val="1"/>
              <c:layout>
                <c:manualLayout>
                  <c:x val="-7.5640250798056766E-2"/>
                  <c:y val="7.65857710382497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EA-4F98-8D25-C0DEC89C86FD}"/>
                </c:ext>
              </c:extLst>
            </c:dLbl>
            <c:dLbl>
              <c:idx val="2"/>
              <c:layout>
                <c:manualLayout>
                  <c:x val="-6.9967231988202538E-2"/>
                  <c:y val="-6.2403220845981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EA-4F98-8D25-C0DEC89C86FD}"/>
                </c:ext>
              </c:extLst>
            </c:dLbl>
            <c:dLbl>
              <c:idx val="3"/>
              <c:layout>
                <c:manualLayout>
                  <c:x val="-1.3237043889660002E-2"/>
                  <c:y val="-0.104950871422786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FEA-4F98-8D25-C0DEC89C86FD}"/>
                </c:ext>
              </c:extLst>
            </c:dLbl>
            <c:spPr>
              <a:noFill/>
              <a:ln>
                <a:noFill/>
              </a:ln>
              <a:effectLst/>
            </c:spPr>
            <c:txPr>
              <a:bodyPr rot="0" vert="horz"/>
              <a:lstStyle/>
              <a:p>
                <a:pPr>
                  <a:defRPr sz="1800">
                    <a:solidFill>
                      <a:schemeClr val="tx1">
                        <a:lumMod val="75000"/>
                        <a:lumOff val="25000"/>
                      </a:schemeClr>
                    </a:solidFill>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 xmlns:c16="http://schemas.microsoft.com/office/drawing/2014/chart" uri="{C3380CC4-5D6E-409C-BE32-E72D297353CC}">
              <c16:uniqueId val="{00000008-7FEA-4F98-8D25-C0DEC89C86F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7.6735531823743278E-2"/>
          <c:y val="0.80976152544382995"/>
          <c:w val="0.86548630118923875"/>
          <c:h val="0.16180257309429519"/>
        </c:manualLayout>
      </c:layout>
      <c:overlay val="0"/>
      <c:spPr>
        <a:noFill/>
        <a:ln>
          <a:noFill/>
        </a:ln>
        <a:effectLst/>
      </c:spPr>
      <c:txPr>
        <a:bodyPr rot="0" vert="horz"/>
        <a:lstStyle/>
        <a:p>
          <a:pPr rtl="0">
            <a:defRPr/>
          </a:pPr>
          <a:endParaRPr lang="en-US"/>
        </a:p>
      </c:txPr>
    </c:legend>
    <c:plotVisOnly val="1"/>
    <c:dispBlanksAs val="gap"/>
    <c:showDLblsOverMax val="0"/>
  </c:chart>
  <c:spPr>
    <a:noFill/>
    <a:ln>
      <a:noFill/>
    </a:ln>
    <a:effectLst/>
  </c:spPr>
  <c:txPr>
    <a:bodyPr/>
    <a:lstStyle/>
    <a:p>
      <a:pPr>
        <a:defRPr sz="1400" b="1"/>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B9FF71-ED84-4CB3-B88D-9B7A513474B2}"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zh-CN" altLang="en-US"/>
        </a:p>
      </dgm:t>
    </dgm:pt>
    <dgm:pt modelId="{4F9524C5-4D17-4521-A71E-B0521B03F1D8}">
      <dgm:prSet phldrT="[文本]" custT="1"/>
      <dgm:spPr>
        <a:solidFill>
          <a:srgbClr val="FA70BD"/>
        </a:solidFill>
      </dgm:spPr>
      <dgm:t>
        <a:bodyPr/>
        <a:lstStyle/>
        <a:p>
          <a:pPr algn="l" rtl="1"/>
          <a:r>
            <a:rPr lang="fa-IR" altLang="zh-CN" sz="1600" b="1"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b="1" dirty="0">
            <a:latin typeface="微软雅黑" panose="020B0503020204020204" pitchFamily="34" charset="-122"/>
            <a:ea typeface="微软雅黑" panose="020B0503020204020204" pitchFamily="34" charset="-122"/>
          </a:endParaRPr>
        </a:p>
      </dgm:t>
    </dgm:pt>
    <dgm:pt modelId="{E929F071-14A2-415D-A68C-7063C66299E8}" type="parTrans" cxnId="{8A843F13-9A78-4F93-8BCC-6F0DE71BDEC9}">
      <dgm:prSet/>
      <dgm:spPr/>
      <dgm:t>
        <a:bodyPr/>
        <a:lstStyle/>
        <a:p>
          <a:endParaRPr lang="zh-CN" altLang="en-US" sz="1600"/>
        </a:p>
      </dgm:t>
    </dgm:pt>
    <dgm:pt modelId="{E5A131F2-0CB6-454A-94A3-4F8122DC4A15}" type="sibTrans" cxnId="{8A843F13-9A78-4F93-8BCC-6F0DE71BDEC9}">
      <dgm:prSet/>
      <dgm:spPr/>
      <dgm:t>
        <a:bodyPr/>
        <a:lstStyle/>
        <a:p>
          <a:endParaRPr lang="zh-CN" altLang="en-US" sz="1600"/>
        </a:p>
      </dgm:t>
    </dgm:pt>
    <dgm:pt modelId="{670F9126-9F4F-4111-8430-860B6A110434}">
      <dgm:prSet phldrT="[文本]" custT="1"/>
      <dgm:spPr>
        <a:solidFill>
          <a:srgbClr val="F18E39"/>
        </a:solidFill>
      </dgm:spPr>
      <dgm:t>
        <a:bodyPr/>
        <a:lstStyle/>
        <a:p>
          <a:pPr algn="r"/>
          <a:r>
            <a:rPr lang="fa-IR" altLang="zh-CN" sz="1600" b="1"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dirty="0"/>
        </a:p>
      </dgm:t>
    </dgm:pt>
    <dgm:pt modelId="{C293B7AC-3FAC-4F80-B2EA-E6AAFA53E6CA}" type="parTrans" cxnId="{237A4E3E-E7EF-4BDC-A9F0-96EEEE78F7AC}">
      <dgm:prSet/>
      <dgm:spPr/>
      <dgm:t>
        <a:bodyPr/>
        <a:lstStyle/>
        <a:p>
          <a:endParaRPr lang="zh-CN" altLang="en-US" sz="1600"/>
        </a:p>
      </dgm:t>
    </dgm:pt>
    <dgm:pt modelId="{88255BA1-0295-4040-9AC5-085E69204A6D}" type="sibTrans" cxnId="{237A4E3E-E7EF-4BDC-A9F0-96EEEE78F7AC}">
      <dgm:prSet/>
      <dgm:spPr/>
      <dgm:t>
        <a:bodyPr/>
        <a:lstStyle/>
        <a:p>
          <a:endParaRPr lang="zh-CN" altLang="en-US" sz="1600"/>
        </a:p>
      </dgm:t>
    </dgm:pt>
    <dgm:pt modelId="{F38329E6-B2B6-4B75-B1A8-CD600E1B52E8}">
      <dgm:prSet phldrT="[文本]" custT="1"/>
      <dgm:spPr>
        <a:solidFill>
          <a:srgbClr val="7030A0"/>
        </a:solidFill>
      </dgm:spPr>
      <dgm:t>
        <a:bodyPr/>
        <a:lstStyle/>
        <a:p>
          <a:pPr algn="r"/>
          <a:r>
            <a:rPr lang="fa-IR" altLang="zh-CN" sz="1600" b="1"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b="1" spc="30" baseline="0" dirty="0"/>
        </a:p>
      </dgm:t>
    </dgm:pt>
    <dgm:pt modelId="{D38134CB-4330-4DDE-BDDD-14432F60BA83}" type="parTrans" cxnId="{357412EF-D66F-4438-8F2D-6974BF5FFC5F}">
      <dgm:prSet/>
      <dgm:spPr/>
      <dgm:t>
        <a:bodyPr/>
        <a:lstStyle/>
        <a:p>
          <a:endParaRPr lang="zh-CN" altLang="en-US" sz="1600"/>
        </a:p>
      </dgm:t>
    </dgm:pt>
    <dgm:pt modelId="{02741B52-93C7-410B-9B16-6E4367B96146}" type="sibTrans" cxnId="{357412EF-D66F-4438-8F2D-6974BF5FFC5F}">
      <dgm:prSet/>
      <dgm:spPr/>
      <dgm:t>
        <a:bodyPr/>
        <a:lstStyle/>
        <a:p>
          <a:endParaRPr lang="zh-CN" altLang="en-US" sz="1600"/>
        </a:p>
      </dgm:t>
    </dgm:pt>
    <dgm:pt modelId="{1C0C074A-0867-46AE-BAAD-DF9721ACA11D}">
      <dgm:prSet phldrT="[文本]" custT="1"/>
      <dgm:spPr>
        <a:solidFill>
          <a:srgbClr val="00B0F0"/>
        </a:solidFill>
      </dgm:spPr>
      <dgm:t>
        <a:bodyPr/>
        <a:lstStyle/>
        <a:p>
          <a:pPr algn="l"/>
          <a:r>
            <a:rPr lang="fa-IR" altLang="zh-CN" sz="1600" b="1"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dirty="0"/>
        </a:p>
      </dgm:t>
    </dgm:pt>
    <dgm:pt modelId="{202C5093-DCEC-4F27-BAEB-B4E887731D1E}" type="parTrans" cxnId="{F6FECFA0-E4A0-4C06-9634-ED8EEA751560}">
      <dgm:prSet/>
      <dgm:spPr/>
      <dgm:t>
        <a:bodyPr/>
        <a:lstStyle/>
        <a:p>
          <a:endParaRPr lang="zh-CN" altLang="en-US" sz="1600"/>
        </a:p>
      </dgm:t>
    </dgm:pt>
    <dgm:pt modelId="{610E0DD0-63F5-4E60-968B-FF9C1C8ED6A8}" type="sibTrans" cxnId="{F6FECFA0-E4A0-4C06-9634-ED8EEA751560}">
      <dgm:prSet/>
      <dgm:spPr/>
      <dgm:t>
        <a:bodyPr/>
        <a:lstStyle/>
        <a:p>
          <a:endParaRPr lang="zh-CN" altLang="en-US" sz="1600"/>
        </a:p>
      </dgm:t>
    </dgm:pt>
    <dgm:pt modelId="{9702BA1D-4DF6-4DB9-9C23-09DE10B2F3F7}">
      <dgm:prSet phldrT="[文本]" custT="1"/>
      <dgm:spPr>
        <a:ln>
          <a:solidFill>
            <a:srgbClr val="FA70BD"/>
          </a:solidFill>
        </a:ln>
      </dgm:spPr>
      <dgm:t>
        <a:bodyPr/>
        <a:lstStyle/>
        <a:p>
          <a:pPr rtl="1"/>
          <a:r>
            <a:rPr lang="fa-IR" altLang="en-US" sz="1600" dirty="0">
              <a:solidFill>
                <a:schemeClr val="tx1">
                  <a:lumMod val="65000"/>
                  <a:lumOff val="35000"/>
                </a:schemeClr>
              </a:solidFill>
            </a:rPr>
            <a:t>محتوا اضافه کنید</a:t>
          </a:r>
          <a:endParaRPr lang="zh-CN" altLang="en-US" sz="1600" dirty="0">
            <a:solidFill>
              <a:schemeClr val="tx1">
                <a:lumMod val="65000"/>
                <a:lumOff val="35000"/>
              </a:schemeClr>
            </a:solidFill>
          </a:endParaRPr>
        </a:p>
      </dgm:t>
    </dgm:pt>
    <dgm:pt modelId="{344EECAF-7C18-4A55-A7F5-9CAAB9C59E06}" type="parTrans" cxnId="{7548AFB2-3D15-433B-A4D9-5D44AAD297D2}">
      <dgm:prSet/>
      <dgm:spPr/>
      <dgm:t>
        <a:bodyPr/>
        <a:lstStyle/>
        <a:p>
          <a:endParaRPr lang="zh-CN" altLang="en-US" sz="1600"/>
        </a:p>
      </dgm:t>
    </dgm:pt>
    <dgm:pt modelId="{BE92EECF-35DD-443E-BE47-526440954AAA}" type="sibTrans" cxnId="{7548AFB2-3D15-433B-A4D9-5D44AAD297D2}">
      <dgm:prSet/>
      <dgm:spPr/>
      <dgm:t>
        <a:bodyPr/>
        <a:lstStyle/>
        <a:p>
          <a:endParaRPr lang="zh-CN" altLang="en-US" sz="1600"/>
        </a:p>
      </dgm:t>
    </dgm:pt>
    <dgm:pt modelId="{D79277FE-023B-4378-BE88-977C92E089AE}">
      <dgm:prSet phldrT="[文本]" custT="1"/>
      <dgm:spPr>
        <a:ln>
          <a:solidFill>
            <a:srgbClr val="7030A0"/>
          </a:solidFill>
        </a:ln>
      </dgm:spPr>
      <dgm:t>
        <a:bodyPr/>
        <a:lstStyle/>
        <a:p>
          <a:pPr rtl="1"/>
          <a:r>
            <a:rPr lang="fa-IR" altLang="en-US" sz="1600" dirty="0">
              <a:solidFill>
                <a:schemeClr val="tx1">
                  <a:lumMod val="65000"/>
                  <a:lumOff val="35000"/>
                </a:schemeClr>
              </a:solidFill>
            </a:rPr>
            <a:t>محتوا اضافه کنید</a:t>
          </a:r>
          <a:endParaRPr lang="zh-CN" altLang="en-US" sz="1600" dirty="0">
            <a:solidFill>
              <a:schemeClr val="tx1">
                <a:lumMod val="65000"/>
                <a:lumOff val="35000"/>
              </a:schemeClr>
            </a:solidFill>
          </a:endParaRPr>
        </a:p>
      </dgm:t>
    </dgm:pt>
    <dgm:pt modelId="{32C2F9F6-598C-4442-9A88-7E36B067C320}" type="parTrans" cxnId="{B0268BE8-0A29-48C4-8F5E-9D3424A9DB48}">
      <dgm:prSet/>
      <dgm:spPr/>
      <dgm:t>
        <a:bodyPr/>
        <a:lstStyle/>
        <a:p>
          <a:endParaRPr lang="zh-CN" altLang="en-US" sz="1600"/>
        </a:p>
      </dgm:t>
    </dgm:pt>
    <dgm:pt modelId="{F94C15A1-FE0E-481D-85DF-0AC4CC06F0C6}" type="sibTrans" cxnId="{B0268BE8-0A29-48C4-8F5E-9D3424A9DB48}">
      <dgm:prSet/>
      <dgm:spPr/>
      <dgm:t>
        <a:bodyPr/>
        <a:lstStyle/>
        <a:p>
          <a:endParaRPr lang="zh-CN" altLang="en-US" sz="1600"/>
        </a:p>
      </dgm:t>
    </dgm:pt>
    <dgm:pt modelId="{3918A220-CD0F-42F0-BFD2-5E2A6537ABEB}">
      <dgm:prSet phldrT="[文本]" custT="1"/>
      <dgm:spPr>
        <a:ln>
          <a:solidFill>
            <a:srgbClr val="00B0F0"/>
          </a:solidFill>
        </a:ln>
      </dgm:spPr>
      <dgm:t>
        <a:bodyPr/>
        <a:lstStyle/>
        <a:p>
          <a:pPr rtl="1"/>
          <a:r>
            <a:rPr lang="fa-IR" altLang="en-US" sz="1600" dirty="0">
              <a:solidFill>
                <a:schemeClr val="tx1">
                  <a:lumMod val="65000"/>
                  <a:lumOff val="35000"/>
                </a:schemeClr>
              </a:solidFill>
            </a:rPr>
            <a:t>محتوا اضافه کنید</a:t>
          </a:r>
          <a:endParaRPr lang="zh-CN" altLang="en-US" sz="1600" dirty="0">
            <a:solidFill>
              <a:schemeClr val="tx1">
                <a:lumMod val="65000"/>
                <a:lumOff val="35000"/>
              </a:schemeClr>
            </a:solidFill>
          </a:endParaRPr>
        </a:p>
      </dgm:t>
    </dgm:pt>
    <dgm:pt modelId="{88C0E947-3832-40F3-B493-F3ACF97E25A4}" type="parTrans" cxnId="{F247C62E-2507-4D3C-9232-19950A2411BD}">
      <dgm:prSet/>
      <dgm:spPr/>
      <dgm:t>
        <a:bodyPr/>
        <a:lstStyle/>
        <a:p>
          <a:endParaRPr lang="zh-CN" altLang="en-US" sz="1600"/>
        </a:p>
      </dgm:t>
    </dgm:pt>
    <dgm:pt modelId="{01FA8F30-138A-4C80-A474-65FF3725C0A2}" type="sibTrans" cxnId="{F247C62E-2507-4D3C-9232-19950A2411BD}">
      <dgm:prSet/>
      <dgm:spPr/>
      <dgm:t>
        <a:bodyPr/>
        <a:lstStyle/>
        <a:p>
          <a:endParaRPr lang="zh-CN" altLang="en-US" sz="1600"/>
        </a:p>
      </dgm:t>
    </dgm:pt>
    <dgm:pt modelId="{ED2D3156-6E0C-4A16-B68F-A7689A1A7D1D}">
      <dgm:prSet phldrT="[文本]" custT="1"/>
      <dgm:spPr>
        <a:ln>
          <a:solidFill>
            <a:srgbClr val="FFB82E"/>
          </a:solidFill>
        </a:ln>
      </dgm:spPr>
      <dgm:t>
        <a:bodyPr/>
        <a:lstStyle/>
        <a:p>
          <a:pPr rtl="1"/>
          <a:r>
            <a:rPr lang="fa-IR" altLang="en-US" sz="1600" dirty="0">
              <a:solidFill>
                <a:schemeClr val="tx1">
                  <a:lumMod val="65000"/>
                  <a:lumOff val="35000"/>
                </a:schemeClr>
              </a:solidFill>
            </a:rPr>
            <a:t>محتوا اضافه کنید</a:t>
          </a:r>
          <a:endParaRPr lang="zh-CN" altLang="en-US" sz="1600" dirty="0">
            <a:solidFill>
              <a:schemeClr val="tx1">
                <a:lumMod val="65000"/>
                <a:lumOff val="35000"/>
              </a:schemeClr>
            </a:solidFill>
          </a:endParaRPr>
        </a:p>
      </dgm:t>
    </dgm:pt>
    <dgm:pt modelId="{EA22F8AE-F122-4970-8C62-EAD49D688E87}" type="parTrans" cxnId="{2A4B3BCA-6323-4C9B-BC14-7B240EE6ED2D}">
      <dgm:prSet/>
      <dgm:spPr/>
      <dgm:t>
        <a:bodyPr/>
        <a:lstStyle/>
        <a:p>
          <a:endParaRPr lang="zh-CN" altLang="en-US" sz="1600"/>
        </a:p>
      </dgm:t>
    </dgm:pt>
    <dgm:pt modelId="{ABA4CA7B-05FF-4DCB-BFEA-75BE18D9025D}" type="sibTrans" cxnId="{2A4B3BCA-6323-4C9B-BC14-7B240EE6ED2D}">
      <dgm:prSet/>
      <dgm:spPr/>
      <dgm:t>
        <a:bodyPr/>
        <a:lstStyle/>
        <a:p>
          <a:endParaRPr lang="zh-CN" altLang="en-US" sz="1600"/>
        </a:p>
      </dgm:t>
    </dgm:pt>
    <dgm:pt modelId="{0C67F0E4-6231-4B7C-B663-847F6A33FA24}" type="pres">
      <dgm:prSet presAssocID="{01B9FF71-ED84-4CB3-B88D-9B7A513474B2}" presName="cycleMatrixDiagram" presStyleCnt="0">
        <dgm:presLayoutVars>
          <dgm:chMax val="1"/>
          <dgm:dir/>
          <dgm:animLvl val="lvl"/>
          <dgm:resizeHandles val="exact"/>
        </dgm:presLayoutVars>
      </dgm:prSet>
      <dgm:spPr/>
    </dgm:pt>
    <dgm:pt modelId="{A7B39CED-C807-49CA-AA98-1E63DFED66FE}" type="pres">
      <dgm:prSet presAssocID="{01B9FF71-ED84-4CB3-B88D-9B7A513474B2}" presName="children" presStyleCnt="0"/>
      <dgm:spPr/>
    </dgm:pt>
    <dgm:pt modelId="{5FCCDF64-1BE2-4C3B-951A-DE1D943E2BED}" type="pres">
      <dgm:prSet presAssocID="{01B9FF71-ED84-4CB3-B88D-9B7A513474B2}" presName="child1group" presStyleCnt="0"/>
      <dgm:spPr/>
    </dgm:pt>
    <dgm:pt modelId="{CB6ED897-BA72-46D1-B768-9B451C352614}" type="pres">
      <dgm:prSet presAssocID="{01B9FF71-ED84-4CB3-B88D-9B7A513474B2}" presName="child1" presStyleLbl="bgAcc1" presStyleIdx="0" presStyleCnt="4"/>
      <dgm:spPr/>
    </dgm:pt>
    <dgm:pt modelId="{369F63E2-DE9F-4573-8D18-12CB748C23FE}" type="pres">
      <dgm:prSet presAssocID="{01B9FF71-ED84-4CB3-B88D-9B7A513474B2}" presName="child1Text" presStyleLbl="bgAcc1" presStyleIdx="0" presStyleCnt="4">
        <dgm:presLayoutVars>
          <dgm:bulletEnabled val="1"/>
        </dgm:presLayoutVars>
      </dgm:prSet>
      <dgm:spPr/>
    </dgm:pt>
    <dgm:pt modelId="{3A6E0B35-4EBD-47A8-BB3A-8AEECA884A00}" type="pres">
      <dgm:prSet presAssocID="{01B9FF71-ED84-4CB3-B88D-9B7A513474B2}" presName="child2group" presStyleCnt="0"/>
      <dgm:spPr/>
    </dgm:pt>
    <dgm:pt modelId="{7D94316D-6B7C-4757-B8B7-716E3B96E523}" type="pres">
      <dgm:prSet presAssocID="{01B9FF71-ED84-4CB3-B88D-9B7A513474B2}" presName="child2" presStyleLbl="bgAcc1" presStyleIdx="1" presStyleCnt="4"/>
      <dgm:spPr/>
    </dgm:pt>
    <dgm:pt modelId="{5CDB2A9D-D346-4B35-93DF-7E06E7624793}" type="pres">
      <dgm:prSet presAssocID="{01B9FF71-ED84-4CB3-B88D-9B7A513474B2}" presName="child2Text" presStyleLbl="bgAcc1" presStyleIdx="1" presStyleCnt="4">
        <dgm:presLayoutVars>
          <dgm:bulletEnabled val="1"/>
        </dgm:presLayoutVars>
      </dgm:prSet>
      <dgm:spPr/>
    </dgm:pt>
    <dgm:pt modelId="{59E4766E-59F5-46AA-8B70-B1934EA82482}" type="pres">
      <dgm:prSet presAssocID="{01B9FF71-ED84-4CB3-B88D-9B7A513474B2}" presName="child3group" presStyleCnt="0"/>
      <dgm:spPr/>
    </dgm:pt>
    <dgm:pt modelId="{87C1AB61-91C3-46CF-BC4A-51A9EF6CDB51}" type="pres">
      <dgm:prSet presAssocID="{01B9FF71-ED84-4CB3-B88D-9B7A513474B2}" presName="child3" presStyleLbl="bgAcc1" presStyleIdx="2" presStyleCnt="4"/>
      <dgm:spPr/>
    </dgm:pt>
    <dgm:pt modelId="{8CCD2E5E-03DA-4D0B-BDDE-9F0FCCF433EA}" type="pres">
      <dgm:prSet presAssocID="{01B9FF71-ED84-4CB3-B88D-9B7A513474B2}" presName="child3Text" presStyleLbl="bgAcc1" presStyleIdx="2" presStyleCnt="4">
        <dgm:presLayoutVars>
          <dgm:bulletEnabled val="1"/>
        </dgm:presLayoutVars>
      </dgm:prSet>
      <dgm:spPr/>
    </dgm:pt>
    <dgm:pt modelId="{6FDDC27B-CAB7-43E4-927C-0835F0E26AC4}" type="pres">
      <dgm:prSet presAssocID="{01B9FF71-ED84-4CB3-B88D-9B7A513474B2}" presName="child4group" presStyleCnt="0"/>
      <dgm:spPr/>
    </dgm:pt>
    <dgm:pt modelId="{0CB6A097-8455-4FB5-B048-42278F1D8199}" type="pres">
      <dgm:prSet presAssocID="{01B9FF71-ED84-4CB3-B88D-9B7A513474B2}" presName="child4" presStyleLbl="bgAcc1" presStyleIdx="3" presStyleCnt="4"/>
      <dgm:spPr/>
    </dgm:pt>
    <dgm:pt modelId="{D4B24855-A4ED-447E-BD49-C0C5A248A654}" type="pres">
      <dgm:prSet presAssocID="{01B9FF71-ED84-4CB3-B88D-9B7A513474B2}" presName="child4Text" presStyleLbl="bgAcc1" presStyleIdx="3" presStyleCnt="4">
        <dgm:presLayoutVars>
          <dgm:bulletEnabled val="1"/>
        </dgm:presLayoutVars>
      </dgm:prSet>
      <dgm:spPr/>
    </dgm:pt>
    <dgm:pt modelId="{07FEE29D-44B2-4004-B09B-094EEE45F5FE}" type="pres">
      <dgm:prSet presAssocID="{01B9FF71-ED84-4CB3-B88D-9B7A513474B2}" presName="childPlaceholder" presStyleCnt="0"/>
      <dgm:spPr/>
    </dgm:pt>
    <dgm:pt modelId="{B3C425D2-E119-4C0E-8546-F38C6DC5A1F0}" type="pres">
      <dgm:prSet presAssocID="{01B9FF71-ED84-4CB3-B88D-9B7A513474B2}" presName="circle" presStyleCnt="0"/>
      <dgm:spPr/>
    </dgm:pt>
    <dgm:pt modelId="{801DC670-6713-4145-8934-5D4DBC9D4454}" type="pres">
      <dgm:prSet presAssocID="{01B9FF71-ED84-4CB3-B88D-9B7A513474B2}" presName="quadrant1" presStyleLbl="node1" presStyleIdx="0" presStyleCnt="4">
        <dgm:presLayoutVars>
          <dgm:chMax val="1"/>
          <dgm:bulletEnabled val="1"/>
        </dgm:presLayoutVars>
      </dgm:prSet>
      <dgm:spPr/>
    </dgm:pt>
    <dgm:pt modelId="{BFF11DB9-2E55-4C57-AFFF-06E0251BCE7C}" type="pres">
      <dgm:prSet presAssocID="{01B9FF71-ED84-4CB3-B88D-9B7A513474B2}" presName="quadrant2" presStyleLbl="node1" presStyleIdx="1" presStyleCnt="4">
        <dgm:presLayoutVars>
          <dgm:chMax val="1"/>
          <dgm:bulletEnabled val="1"/>
        </dgm:presLayoutVars>
      </dgm:prSet>
      <dgm:spPr/>
    </dgm:pt>
    <dgm:pt modelId="{61B73589-60EA-4ED3-A780-51439EEA74FB}" type="pres">
      <dgm:prSet presAssocID="{01B9FF71-ED84-4CB3-B88D-9B7A513474B2}" presName="quadrant3" presStyleLbl="node1" presStyleIdx="2" presStyleCnt="4">
        <dgm:presLayoutVars>
          <dgm:chMax val="1"/>
          <dgm:bulletEnabled val="1"/>
        </dgm:presLayoutVars>
      </dgm:prSet>
      <dgm:spPr/>
    </dgm:pt>
    <dgm:pt modelId="{1FC4EA25-59C1-4E00-B1BF-0719AA0AD407}" type="pres">
      <dgm:prSet presAssocID="{01B9FF71-ED84-4CB3-B88D-9B7A513474B2}" presName="quadrant4" presStyleLbl="node1" presStyleIdx="3" presStyleCnt="4">
        <dgm:presLayoutVars>
          <dgm:chMax val="1"/>
          <dgm:bulletEnabled val="1"/>
        </dgm:presLayoutVars>
      </dgm:prSet>
      <dgm:spPr/>
    </dgm:pt>
    <dgm:pt modelId="{389A4958-A661-4ED8-9ECC-8E9AB76D6BFB}" type="pres">
      <dgm:prSet presAssocID="{01B9FF71-ED84-4CB3-B88D-9B7A513474B2}" presName="quadrantPlaceholder" presStyleCnt="0"/>
      <dgm:spPr/>
    </dgm:pt>
    <dgm:pt modelId="{03D03A18-B22B-4FC8-B85B-1CA6FCC408E5}" type="pres">
      <dgm:prSet presAssocID="{01B9FF71-ED84-4CB3-B88D-9B7A513474B2}" presName="center1" presStyleLbl="fgShp" presStyleIdx="0" presStyleCnt="2"/>
      <dgm:spPr>
        <a:solidFill>
          <a:schemeClr val="bg1"/>
        </a:solidFill>
        <a:ln>
          <a:noFill/>
        </a:ln>
      </dgm:spPr>
    </dgm:pt>
    <dgm:pt modelId="{6D549ED2-8477-4876-8184-134190060446}" type="pres">
      <dgm:prSet presAssocID="{01B9FF71-ED84-4CB3-B88D-9B7A513474B2}" presName="center2" presStyleLbl="fgShp" presStyleIdx="1" presStyleCnt="2"/>
      <dgm:spPr>
        <a:solidFill>
          <a:schemeClr val="bg1"/>
        </a:solidFill>
        <a:ln>
          <a:noFill/>
        </a:ln>
      </dgm:spPr>
    </dgm:pt>
  </dgm:ptLst>
  <dgm:cxnLst>
    <dgm:cxn modelId="{7C9A830E-3A96-4A97-887A-90BB72BFA3F9}" type="presOf" srcId="{D79277FE-023B-4378-BE88-977C92E089AE}" destId="{87C1AB61-91C3-46CF-BC4A-51A9EF6CDB51}" srcOrd="0" destOrd="0" presId="urn:microsoft.com/office/officeart/2005/8/layout/cycle4"/>
    <dgm:cxn modelId="{8A843F13-9A78-4F93-8BCC-6F0DE71BDEC9}" srcId="{01B9FF71-ED84-4CB3-B88D-9B7A513474B2}" destId="{4F9524C5-4D17-4521-A71E-B0521B03F1D8}" srcOrd="0" destOrd="0" parTransId="{E929F071-14A2-415D-A68C-7063C66299E8}" sibTransId="{E5A131F2-0CB6-454A-94A3-4F8122DC4A15}"/>
    <dgm:cxn modelId="{C04F6014-F84D-4824-A21B-13158AAA3B71}" type="presOf" srcId="{D79277FE-023B-4378-BE88-977C92E089AE}" destId="{8CCD2E5E-03DA-4D0B-BDDE-9F0FCCF433EA}" srcOrd="1" destOrd="0" presId="urn:microsoft.com/office/officeart/2005/8/layout/cycle4"/>
    <dgm:cxn modelId="{E3C3D618-AA80-41D0-8D95-1154F4F1DAE6}" type="presOf" srcId="{4F9524C5-4D17-4521-A71E-B0521B03F1D8}" destId="{801DC670-6713-4145-8934-5D4DBC9D4454}" srcOrd="0" destOrd="0" presId="urn:microsoft.com/office/officeart/2005/8/layout/cycle4"/>
    <dgm:cxn modelId="{65DD1C24-5DF7-44EA-A447-87CA7B8D6121}" type="presOf" srcId="{1C0C074A-0867-46AE-BAAD-DF9721ACA11D}" destId="{1FC4EA25-59C1-4E00-B1BF-0719AA0AD407}" srcOrd="0" destOrd="0" presId="urn:microsoft.com/office/officeart/2005/8/layout/cycle4"/>
    <dgm:cxn modelId="{A1EE932A-F882-4008-9AE2-1C30795CDA83}" type="presOf" srcId="{670F9126-9F4F-4111-8430-860B6A110434}" destId="{BFF11DB9-2E55-4C57-AFFF-06E0251BCE7C}" srcOrd="0" destOrd="0" presId="urn:microsoft.com/office/officeart/2005/8/layout/cycle4"/>
    <dgm:cxn modelId="{D8A3752C-8637-4833-919F-938E33D888B7}" type="presOf" srcId="{3918A220-CD0F-42F0-BFD2-5E2A6537ABEB}" destId="{0CB6A097-8455-4FB5-B048-42278F1D8199}" srcOrd="0" destOrd="0" presId="urn:microsoft.com/office/officeart/2005/8/layout/cycle4"/>
    <dgm:cxn modelId="{F247C62E-2507-4D3C-9232-19950A2411BD}" srcId="{1C0C074A-0867-46AE-BAAD-DF9721ACA11D}" destId="{3918A220-CD0F-42F0-BFD2-5E2A6537ABEB}" srcOrd="0" destOrd="0" parTransId="{88C0E947-3832-40F3-B493-F3ACF97E25A4}" sibTransId="{01FA8F30-138A-4C80-A474-65FF3725C0A2}"/>
    <dgm:cxn modelId="{237A4E3E-E7EF-4BDC-A9F0-96EEEE78F7AC}" srcId="{01B9FF71-ED84-4CB3-B88D-9B7A513474B2}" destId="{670F9126-9F4F-4111-8430-860B6A110434}" srcOrd="1" destOrd="0" parTransId="{C293B7AC-3FAC-4F80-B2EA-E6AAFA53E6CA}" sibTransId="{88255BA1-0295-4040-9AC5-085E69204A6D}"/>
    <dgm:cxn modelId="{120B9849-75C7-4748-8840-835DF572C19C}" type="presOf" srcId="{9702BA1D-4DF6-4DB9-9C23-09DE10B2F3F7}" destId="{CB6ED897-BA72-46D1-B768-9B451C352614}" srcOrd="0" destOrd="0" presId="urn:microsoft.com/office/officeart/2005/8/layout/cycle4"/>
    <dgm:cxn modelId="{EAD60855-1A8F-4FAF-90B1-1055079B42B4}" type="presOf" srcId="{01B9FF71-ED84-4CB3-B88D-9B7A513474B2}" destId="{0C67F0E4-6231-4B7C-B663-847F6A33FA24}" srcOrd="0" destOrd="0" presId="urn:microsoft.com/office/officeart/2005/8/layout/cycle4"/>
    <dgm:cxn modelId="{11B4BD7E-1AF4-4426-85D6-69D5187E1832}" type="presOf" srcId="{ED2D3156-6E0C-4A16-B68F-A7689A1A7D1D}" destId="{5CDB2A9D-D346-4B35-93DF-7E06E7624793}" srcOrd="1" destOrd="0" presId="urn:microsoft.com/office/officeart/2005/8/layout/cycle4"/>
    <dgm:cxn modelId="{E7FE7393-A07B-4F22-9089-659CF5C99CEA}" type="presOf" srcId="{F38329E6-B2B6-4B75-B1A8-CD600E1B52E8}" destId="{61B73589-60EA-4ED3-A780-51439EEA74FB}" srcOrd="0" destOrd="0" presId="urn:microsoft.com/office/officeart/2005/8/layout/cycle4"/>
    <dgm:cxn modelId="{F6FECFA0-E4A0-4C06-9634-ED8EEA751560}" srcId="{01B9FF71-ED84-4CB3-B88D-9B7A513474B2}" destId="{1C0C074A-0867-46AE-BAAD-DF9721ACA11D}" srcOrd="3" destOrd="0" parTransId="{202C5093-DCEC-4F27-BAEB-B4E887731D1E}" sibTransId="{610E0DD0-63F5-4E60-968B-FF9C1C8ED6A8}"/>
    <dgm:cxn modelId="{C89E6EAA-EC27-4888-AED4-618927CAD36F}" type="presOf" srcId="{3918A220-CD0F-42F0-BFD2-5E2A6537ABEB}" destId="{D4B24855-A4ED-447E-BD49-C0C5A248A654}" srcOrd="1" destOrd="0" presId="urn:microsoft.com/office/officeart/2005/8/layout/cycle4"/>
    <dgm:cxn modelId="{08F856B0-9AA6-4E2C-9ACB-9F9C851530DE}" type="presOf" srcId="{9702BA1D-4DF6-4DB9-9C23-09DE10B2F3F7}" destId="{369F63E2-DE9F-4573-8D18-12CB748C23FE}" srcOrd="1" destOrd="0" presId="urn:microsoft.com/office/officeart/2005/8/layout/cycle4"/>
    <dgm:cxn modelId="{7548AFB2-3D15-433B-A4D9-5D44AAD297D2}" srcId="{4F9524C5-4D17-4521-A71E-B0521B03F1D8}" destId="{9702BA1D-4DF6-4DB9-9C23-09DE10B2F3F7}" srcOrd="0" destOrd="0" parTransId="{344EECAF-7C18-4A55-A7F5-9CAAB9C59E06}" sibTransId="{BE92EECF-35DD-443E-BE47-526440954AAA}"/>
    <dgm:cxn modelId="{55E84DB6-2EC3-47E2-85DF-2870296CA04C}" type="presOf" srcId="{ED2D3156-6E0C-4A16-B68F-A7689A1A7D1D}" destId="{7D94316D-6B7C-4757-B8B7-716E3B96E523}" srcOrd="0" destOrd="0" presId="urn:microsoft.com/office/officeart/2005/8/layout/cycle4"/>
    <dgm:cxn modelId="{2A4B3BCA-6323-4C9B-BC14-7B240EE6ED2D}" srcId="{670F9126-9F4F-4111-8430-860B6A110434}" destId="{ED2D3156-6E0C-4A16-B68F-A7689A1A7D1D}" srcOrd="0" destOrd="0" parTransId="{EA22F8AE-F122-4970-8C62-EAD49D688E87}" sibTransId="{ABA4CA7B-05FF-4DCB-BFEA-75BE18D9025D}"/>
    <dgm:cxn modelId="{B0268BE8-0A29-48C4-8F5E-9D3424A9DB48}" srcId="{F38329E6-B2B6-4B75-B1A8-CD600E1B52E8}" destId="{D79277FE-023B-4378-BE88-977C92E089AE}" srcOrd="0" destOrd="0" parTransId="{32C2F9F6-598C-4442-9A88-7E36B067C320}" sibTransId="{F94C15A1-FE0E-481D-85DF-0AC4CC06F0C6}"/>
    <dgm:cxn modelId="{357412EF-D66F-4438-8F2D-6974BF5FFC5F}" srcId="{01B9FF71-ED84-4CB3-B88D-9B7A513474B2}" destId="{F38329E6-B2B6-4B75-B1A8-CD600E1B52E8}" srcOrd="2" destOrd="0" parTransId="{D38134CB-4330-4DDE-BDDD-14432F60BA83}" sibTransId="{02741B52-93C7-410B-9B16-6E4367B96146}"/>
    <dgm:cxn modelId="{99750AAC-D247-4139-8CCD-5E4907C529BC}" type="presParOf" srcId="{0C67F0E4-6231-4B7C-B663-847F6A33FA24}" destId="{A7B39CED-C807-49CA-AA98-1E63DFED66FE}" srcOrd="0" destOrd="0" presId="urn:microsoft.com/office/officeart/2005/8/layout/cycle4"/>
    <dgm:cxn modelId="{5FA1F2BE-B01E-4B13-AF90-BA45413EB999}" type="presParOf" srcId="{A7B39CED-C807-49CA-AA98-1E63DFED66FE}" destId="{5FCCDF64-1BE2-4C3B-951A-DE1D943E2BED}" srcOrd="0" destOrd="0" presId="urn:microsoft.com/office/officeart/2005/8/layout/cycle4"/>
    <dgm:cxn modelId="{BAF05ACD-F57C-4D43-83ED-F4FAB7D626FE}" type="presParOf" srcId="{5FCCDF64-1BE2-4C3B-951A-DE1D943E2BED}" destId="{CB6ED897-BA72-46D1-B768-9B451C352614}" srcOrd="0" destOrd="0" presId="urn:microsoft.com/office/officeart/2005/8/layout/cycle4"/>
    <dgm:cxn modelId="{28B9C820-A378-41B7-8AA8-21147D031B41}" type="presParOf" srcId="{5FCCDF64-1BE2-4C3B-951A-DE1D943E2BED}" destId="{369F63E2-DE9F-4573-8D18-12CB748C23FE}" srcOrd="1" destOrd="0" presId="urn:microsoft.com/office/officeart/2005/8/layout/cycle4"/>
    <dgm:cxn modelId="{E91199EB-A673-4A3C-AAD6-878CDA6A7E3C}" type="presParOf" srcId="{A7B39CED-C807-49CA-AA98-1E63DFED66FE}" destId="{3A6E0B35-4EBD-47A8-BB3A-8AEECA884A00}" srcOrd="1" destOrd="0" presId="urn:microsoft.com/office/officeart/2005/8/layout/cycle4"/>
    <dgm:cxn modelId="{6D9109B6-B610-4E9F-9ED8-944451045474}" type="presParOf" srcId="{3A6E0B35-4EBD-47A8-BB3A-8AEECA884A00}" destId="{7D94316D-6B7C-4757-B8B7-716E3B96E523}" srcOrd="0" destOrd="0" presId="urn:microsoft.com/office/officeart/2005/8/layout/cycle4"/>
    <dgm:cxn modelId="{EA1F1144-3A20-407D-8652-868BD90F587C}" type="presParOf" srcId="{3A6E0B35-4EBD-47A8-BB3A-8AEECA884A00}" destId="{5CDB2A9D-D346-4B35-93DF-7E06E7624793}" srcOrd="1" destOrd="0" presId="urn:microsoft.com/office/officeart/2005/8/layout/cycle4"/>
    <dgm:cxn modelId="{D02BC0D6-EE2E-484E-ADFE-A8753822E2C1}" type="presParOf" srcId="{A7B39CED-C807-49CA-AA98-1E63DFED66FE}" destId="{59E4766E-59F5-46AA-8B70-B1934EA82482}" srcOrd="2" destOrd="0" presId="urn:microsoft.com/office/officeart/2005/8/layout/cycle4"/>
    <dgm:cxn modelId="{496C3B79-1454-4C5A-9320-647AC7371F64}" type="presParOf" srcId="{59E4766E-59F5-46AA-8B70-B1934EA82482}" destId="{87C1AB61-91C3-46CF-BC4A-51A9EF6CDB51}" srcOrd="0" destOrd="0" presId="urn:microsoft.com/office/officeart/2005/8/layout/cycle4"/>
    <dgm:cxn modelId="{9AE8B3D5-F061-4B25-9359-97B8DBE4F951}" type="presParOf" srcId="{59E4766E-59F5-46AA-8B70-B1934EA82482}" destId="{8CCD2E5E-03DA-4D0B-BDDE-9F0FCCF433EA}" srcOrd="1" destOrd="0" presId="urn:microsoft.com/office/officeart/2005/8/layout/cycle4"/>
    <dgm:cxn modelId="{59C1AF13-EDD5-49B2-AB92-1117A1FD68CC}" type="presParOf" srcId="{A7B39CED-C807-49CA-AA98-1E63DFED66FE}" destId="{6FDDC27B-CAB7-43E4-927C-0835F0E26AC4}" srcOrd="3" destOrd="0" presId="urn:microsoft.com/office/officeart/2005/8/layout/cycle4"/>
    <dgm:cxn modelId="{88742302-8266-4519-8040-8A97329A410F}" type="presParOf" srcId="{6FDDC27B-CAB7-43E4-927C-0835F0E26AC4}" destId="{0CB6A097-8455-4FB5-B048-42278F1D8199}" srcOrd="0" destOrd="0" presId="urn:microsoft.com/office/officeart/2005/8/layout/cycle4"/>
    <dgm:cxn modelId="{861603F2-C5FF-4E92-B195-138688432B00}" type="presParOf" srcId="{6FDDC27B-CAB7-43E4-927C-0835F0E26AC4}" destId="{D4B24855-A4ED-447E-BD49-C0C5A248A654}" srcOrd="1" destOrd="0" presId="urn:microsoft.com/office/officeart/2005/8/layout/cycle4"/>
    <dgm:cxn modelId="{A620ED2C-5B49-4EE2-8AF3-975C4CEDF64A}" type="presParOf" srcId="{A7B39CED-C807-49CA-AA98-1E63DFED66FE}" destId="{07FEE29D-44B2-4004-B09B-094EEE45F5FE}" srcOrd="4" destOrd="0" presId="urn:microsoft.com/office/officeart/2005/8/layout/cycle4"/>
    <dgm:cxn modelId="{8CF84716-7896-4A9F-AADF-677105C80807}" type="presParOf" srcId="{0C67F0E4-6231-4B7C-B663-847F6A33FA24}" destId="{B3C425D2-E119-4C0E-8546-F38C6DC5A1F0}" srcOrd="1" destOrd="0" presId="urn:microsoft.com/office/officeart/2005/8/layout/cycle4"/>
    <dgm:cxn modelId="{7A06602B-0868-465A-8986-FD8B310D81E5}" type="presParOf" srcId="{B3C425D2-E119-4C0E-8546-F38C6DC5A1F0}" destId="{801DC670-6713-4145-8934-5D4DBC9D4454}" srcOrd="0" destOrd="0" presId="urn:microsoft.com/office/officeart/2005/8/layout/cycle4"/>
    <dgm:cxn modelId="{F7B278FA-2F21-495F-B537-A281F6611161}" type="presParOf" srcId="{B3C425D2-E119-4C0E-8546-F38C6DC5A1F0}" destId="{BFF11DB9-2E55-4C57-AFFF-06E0251BCE7C}" srcOrd="1" destOrd="0" presId="urn:microsoft.com/office/officeart/2005/8/layout/cycle4"/>
    <dgm:cxn modelId="{CCB74AC8-02BA-4351-B43B-DADA5329202D}" type="presParOf" srcId="{B3C425D2-E119-4C0E-8546-F38C6DC5A1F0}" destId="{61B73589-60EA-4ED3-A780-51439EEA74FB}" srcOrd="2" destOrd="0" presId="urn:microsoft.com/office/officeart/2005/8/layout/cycle4"/>
    <dgm:cxn modelId="{F51A785A-3C75-4D19-8CF4-0DF57ED339EC}" type="presParOf" srcId="{B3C425D2-E119-4C0E-8546-F38C6DC5A1F0}" destId="{1FC4EA25-59C1-4E00-B1BF-0719AA0AD407}" srcOrd="3" destOrd="0" presId="urn:microsoft.com/office/officeart/2005/8/layout/cycle4"/>
    <dgm:cxn modelId="{59ECE89A-D88F-4783-BDE2-958F5AD5FA35}" type="presParOf" srcId="{B3C425D2-E119-4C0E-8546-F38C6DC5A1F0}" destId="{389A4958-A661-4ED8-9ECC-8E9AB76D6BFB}" srcOrd="4" destOrd="0" presId="urn:microsoft.com/office/officeart/2005/8/layout/cycle4"/>
    <dgm:cxn modelId="{5E5C83FC-CCA8-447C-94D3-C3193EA16F25}" type="presParOf" srcId="{0C67F0E4-6231-4B7C-B663-847F6A33FA24}" destId="{03D03A18-B22B-4FC8-B85B-1CA6FCC408E5}" srcOrd="2" destOrd="0" presId="urn:microsoft.com/office/officeart/2005/8/layout/cycle4"/>
    <dgm:cxn modelId="{642D5A47-718D-48C2-8EE1-021DE65DBCD8}" type="presParOf" srcId="{0C67F0E4-6231-4B7C-B663-847F6A33FA24}" destId="{6D549ED2-8477-4876-8184-134190060446}"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B3CA59-E96E-4A51-8407-0D042DA131F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CN" altLang="en-US"/>
        </a:p>
      </dgm:t>
    </dgm:pt>
    <dgm:pt modelId="{98EE382B-8317-4366-A4BB-7600F5F42648}">
      <dgm:prSet phldrT="[文本]" custT="1"/>
      <dgm:spPr>
        <a:solidFill>
          <a:srgbClr val="FA70BD"/>
        </a:solidFill>
      </dgm:spPr>
      <dgm:t>
        <a:bodyPr/>
        <a:lstStyle/>
        <a:p>
          <a:endParaRPr lang="zh-CN" altLang="en-US" sz="2000" b="1" spc="110" baseline="0" dirty="0">
            <a:solidFill>
              <a:schemeClr val="bg1"/>
            </a:solidFill>
            <a:latin typeface="微软雅黑" panose="020B0503020204020204" pitchFamily="34" charset="-122"/>
            <a:ea typeface="微软雅黑" panose="020B0503020204020204" pitchFamily="34" charset="-122"/>
          </a:endParaRPr>
        </a:p>
      </dgm:t>
    </dgm:pt>
    <dgm:pt modelId="{6BC5BF06-F579-4C1B-9776-5B38DB06CEBB}" type="parTrans" cxnId="{86E85F7E-BE98-4BC5-B407-E6ADEA4C0CFF}">
      <dgm:prSet/>
      <dgm:spPr/>
      <dgm:t>
        <a:bodyPr/>
        <a:lstStyle/>
        <a:p>
          <a:endParaRPr lang="zh-CN" altLang="en-US" sz="1600"/>
        </a:p>
      </dgm:t>
    </dgm:pt>
    <dgm:pt modelId="{AAA36AE5-291E-481F-8411-D6DDAC6E7161}" type="sibTrans" cxnId="{86E85F7E-BE98-4BC5-B407-E6ADEA4C0CFF}">
      <dgm:prSet/>
      <dgm:spPr/>
      <dgm:t>
        <a:bodyPr/>
        <a:lstStyle/>
        <a:p>
          <a:endParaRPr lang="zh-CN" altLang="en-US" sz="1600"/>
        </a:p>
      </dgm:t>
    </dgm:pt>
    <dgm:pt modelId="{29F99EB4-91FB-46FF-A666-03EE11A36587}">
      <dgm:prSet phldrT="[文本]" custT="1"/>
      <dgm:spPr>
        <a:solidFill>
          <a:srgbClr val="F18E39"/>
        </a:solidFill>
      </dgm:spPr>
      <dgm:t>
        <a:bodyPr/>
        <a:lstStyle/>
        <a:p>
          <a:r>
            <a:rPr lang="fa-IR" altLang="zh-CN" sz="1600" b="1" dirty="0">
              <a:solidFill>
                <a:schemeClr val="bg1"/>
              </a:solidFill>
              <a:latin typeface="微软雅黑" panose="020B0503020204020204" pitchFamily="34" charset="-122"/>
              <a:ea typeface="微软雅黑" panose="020B0503020204020204" pitchFamily="34" charset="-122"/>
            </a:rPr>
            <a:t>روی افزودن محتوا کلیک کنید</a:t>
          </a:r>
          <a:endParaRPr lang="zh-CN" altLang="en-US" sz="1600" b="1" dirty="0">
            <a:solidFill>
              <a:schemeClr val="bg1"/>
            </a:solidFill>
            <a:latin typeface="微软雅黑" panose="020B0503020204020204" pitchFamily="34" charset="-122"/>
            <a:ea typeface="微软雅黑" panose="020B0503020204020204" pitchFamily="34" charset="-122"/>
          </a:endParaRPr>
        </a:p>
      </dgm:t>
    </dgm:pt>
    <dgm:pt modelId="{0B59B060-AF52-4715-AA95-A1A58440D725}" type="parTrans" cxnId="{B28EE93A-DE95-4EDC-9BE5-F86E9F15918C}">
      <dgm:prSet custT="1"/>
      <dgm:spPr>
        <a:ln>
          <a:solidFill>
            <a:schemeClr val="tx1">
              <a:lumMod val="85000"/>
              <a:lumOff val="15000"/>
            </a:schemeClr>
          </a:solidFill>
        </a:ln>
      </dgm:spPr>
      <dgm:t>
        <a:bodyPr/>
        <a:lstStyle/>
        <a:p>
          <a:endParaRPr lang="zh-CN" altLang="en-US" sz="400"/>
        </a:p>
      </dgm:t>
    </dgm:pt>
    <dgm:pt modelId="{784E9937-0D44-42C9-8818-433CF683174F}" type="sibTrans" cxnId="{B28EE93A-DE95-4EDC-9BE5-F86E9F15918C}">
      <dgm:prSet/>
      <dgm:spPr/>
      <dgm:t>
        <a:bodyPr/>
        <a:lstStyle/>
        <a:p>
          <a:endParaRPr lang="zh-CN" altLang="en-US" sz="1600"/>
        </a:p>
      </dgm:t>
    </dgm:pt>
    <dgm:pt modelId="{9C61A653-1F6B-45BF-A3C8-8935D48D20F5}">
      <dgm:prSet phldrT="[文本]" custT="1"/>
      <dgm:spPr>
        <a:solidFill>
          <a:srgbClr val="00B0F0"/>
        </a:solidFill>
      </dgm:spPr>
      <dgm:t>
        <a:bodyPr/>
        <a:lstStyle/>
        <a:p>
          <a:r>
            <a:rPr lang="fa-IR" altLang="zh-CN" sz="1600" b="1" spc="10" baseline="0" dirty="0">
              <a:solidFill>
                <a:schemeClr val="bg1"/>
              </a:solidFill>
              <a:latin typeface="Arial" panose="020B0604020202020204" pitchFamily="34" charset="0"/>
              <a:ea typeface="微软雅黑" pitchFamily="34" charset="-122"/>
              <a:cs typeface="Arial" panose="020B0604020202020204" pitchFamily="34" charset="0"/>
            </a:rPr>
            <a:t>محتوا اضافه کنید</a:t>
          </a:r>
          <a:endParaRPr lang="zh-CN" altLang="en-US" sz="1600" b="1" dirty="0">
            <a:solidFill>
              <a:schemeClr val="bg1"/>
            </a:solidFill>
          </a:endParaRPr>
        </a:p>
      </dgm:t>
    </dgm:pt>
    <dgm:pt modelId="{48A78859-7D60-41AA-B02A-01C804CCE7AF}" type="parTrans" cxnId="{7B2AB337-AC76-4A49-8B60-6FC5456B67F0}">
      <dgm:prSet custT="1"/>
      <dgm:spPr>
        <a:ln>
          <a:solidFill>
            <a:schemeClr val="tx1">
              <a:lumMod val="85000"/>
              <a:lumOff val="15000"/>
            </a:schemeClr>
          </a:solidFill>
        </a:ln>
      </dgm:spPr>
      <dgm:t>
        <a:bodyPr/>
        <a:lstStyle/>
        <a:p>
          <a:endParaRPr lang="zh-CN" altLang="en-US" sz="400"/>
        </a:p>
      </dgm:t>
    </dgm:pt>
    <dgm:pt modelId="{FBFE4850-4CE5-4BD9-88B5-ACB2C18F9234}" type="sibTrans" cxnId="{7B2AB337-AC76-4A49-8B60-6FC5456B67F0}">
      <dgm:prSet/>
      <dgm:spPr/>
      <dgm:t>
        <a:bodyPr/>
        <a:lstStyle/>
        <a:p>
          <a:endParaRPr lang="zh-CN" altLang="en-US" sz="1600"/>
        </a:p>
      </dgm:t>
    </dgm:pt>
    <dgm:pt modelId="{CF4AB1CC-B8F6-4011-96FD-4F14992F9AC2}">
      <dgm:prSet phldrT="[文本]" custT="1"/>
      <dgm:spPr>
        <a:solidFill>
          <a:srgbClr val="F18E39"/>
        </a:solidFill>
      </dgm:spPr>
      <dgm:t>
        <a:bodyPr/>
        <a:lstStyle/>
        <a:p>
          <a:r>
            <a:rPr lang="fa-IR" altLang="zh-CN" sz="1600" b="1" dirty="0">
              <a:solidFill>
                <a:schemeClr val="bg1"/>
              </a:solidFill>
              <a:latin typeface="微软雅黑" panose="020B0503020204020204" pitchFamily="34" charset="-122"/>
              <a:ea typeface="微软雅黑" panose="020B0503020204020204" pitchFamily="34" charset="-122"/>
            </a:rPr>
            <a:t>روی افزودن محتوا کلیک کنید</a:t>
          </a:r>
          <a:endParaRPr lang="zh-CN" altLang="en-US" sz="1600" b="1" dirty="0">
            <a:solidFill>
              <a:schemeClr val="bg1"/>
            </a:solidFill>
            <a:latin typeface="微软雅黑" panose="020B0503020204020204" pitchFamily="34" charset="-122"/>
            <a:ea typeface="微软雅黑" panose="020B0503020204020204" pitchFamily="34" charset="-122"/>
          </a:endParaRPr>
        </a:p>
      </dgm:t>
    </dgm:pt>
    <dgm:pt modelId="{9BAAC82B-3A25-41EC-9D8A-6A3FAC8EDCDF}" type="parTrans" cxnId="{4C4AE677-86C1-47A8-A3D3-D6E4C35C32B3}">
      <dgm:prSet custT="1"/>
      <dgm:spPr>
        <a:ln>
          <a:solidFill>
            <a:schemeClr val="tx1">
              <a:lumMod val="85000"/>
              <a:lumOff val="15000"/>
            </a:schemeClr>
          </a:solidFill>
        </a:ln>
      </dgm:spPr>
      <dgm:t>
        <a:bodyPr/>
        <a:lstStyle/>
        <a:p>
          <a:endParaRPr lang="zh-CN" altLang="en-US" sz="400"/>
        </a:p>
      </dgm:t>
    </dgm:pt>
    <dgm:pt modelId="{5A0141A7-B310-4652-8374-580F184DD519}" type="sibTrans" cxnId="{4C4AE677-86C1-47A8-A3D3-D6E4C35C32B3}">
      <dgm:prSet/>
      <dgm:spPr/>
      <dgm:t>
        <a:bodyPr/>
        <a:lstStyle/>
        <a:p>
          <a:endParaRPr lang="zh-CN" altLang="en-US" sz="1600"/>
        </a:p>
      </dgm:t>
    </dgm:pt>
    <dgm:pt modelId="{F90F45FB-24A2-4113-A5E0-063757EF8152}" type="pres">
      <dgm:prSet presAssocID="{9AB3CA59-E96E-4A51-8407-0D042DA131F7}" presName="Name0" presStyleCnt="0">
        <dgm:presLayoutVars>
          <dgm:chPref val="1"/>
          <dgm:dir/>
          <dgm:animOne val="branch"/>
          <dgm:animLvl val="lvl"/>
          <dgm:resizeHandles val="exact"/>
        </dgm:presLayoutVars>
      </dgm:prSet>
      <dgm:spPr/>
    </dgm:pt>
    <dgm:pt modelId="{FBAFF942-AF0D-4BA0-914A-98AE9A0B22ED}" type="pres">
      <dgm:prSet presAssocID="{98EE382B-8317-4366-A4BB-7600F5F42648}" presName="root1" presStyleCnt="0"/>
      <dgm:spPr/>
    </dgm:pt>
    <dgm:pt modelId="{FBA1D8E3-B212-40A4-9367-F5B80382E11F}" type="pres">
      <dgm:prSet presAssocID="{98EE382B-8317-4366-A4BB-7600F5F42648}" presName="LevelOneTextNode" presStyleLbl="node0" presStyleIdx="0" presStyleCnt="1">
        <dgm:presLayoutVars>
          <dgm:chPref val="3"/>
        </dgm:presLayoutVars>
      </dgm:prSet>
      <dgm:spPr/>
    </dgm:pt>
    <dgm:pt modelId="{4192E778-BDA4-44F2-ADC9-1101F3BB498D}" type="pres">
      <dgm:prSet presAssocID="{98EE382B-8317-4366-A4BB-7600F5F42648}" presName="level2hierChild" presStyleCnt="0"/>
      <dgm:spPr/>
    </dgm:pt>
    <dgm:pt modelId="{EFD6EA81-108C-4404-B3BE-DED838D72A94}" type="pres">
      <dgm:prSet presAssocID="{0B59B060-AF52-4715-AA95-A1A58440D725}" presName="conn2-1" presStyleLbl="parChTrans1D2" presStyleIdx="0" presStyleCnt="3"/>
      <dgm:spPr/>
    </dgm:pt>
    <dgm:pt modelId="{C1474064-A0C3-41AD-8B02-78360F534617}" type="pres">
      <dgm:prSet presAssocID="{0B59B060-AF52-4715-AA95-A1A58440D725}" presName="connTx" presStyleLbl="parChTrans1D2" presStyleIdx="0" presStyleCnt="3"/>
      <dgm:spPr/>
    </dgm:pt>
    <dgm:pt modelId="{852A1EDB-1D3E-4384-86AD-9BEA2AA673D9}" type="pres">
      <dgm:prSet presAssocID="{29F99EB4-91FB-46FF-A666-03EE11A36587}" presName="root2" presStyleCnt="0"/>
      <dgm:spPr/>
    </dgm:pt>
    <dgm:pt modelId="{DB573871-A674-4273-8830-F03050226792}" type="pres">
      <dgm:prSet presAssocID="{29F99EB4-91FB-46FF-A666-03EE11A36587}" presName="LevelTwoTextNode" presStyleLbl="node2" presStyleIdx="0" presStyleCnt="3">
        <dgm:presLayoutVars>
          <dgm:chPref val="3"/>
        </dgm:presLayoutVars>
      </dgm:prSet>
      <dgm:spPr/>
    </dgm:pt>
    <dgm:pt modelId="{A9F4509B-9C4E-4AE5-88F8-CBE322B26861}" type="pres">
      <dgm:prSet presAssocID="{29F99EB4-91FB-46FF-A666-03EE11A36587}" presName="level3hierChild" presStyleCnt="0"/>
      <dgm:spPr/>
    </dgm:pt>
    <dgm:pt modelId="{7A9A4601-A49B-4AC0-B106-F566AA2B3F7F}" type="pres">
      <dgm:prSet presAssocID="{48A78859-7D60-41AA-B02A-01C804CCE7AF}" presName="conn2-1" presStyleLbl="parChTrans1D2" presStyleIdx="1" presStyleCnt="3"/>
      <dgm:spPr/>
    </dgm:pt>
    <dgm:pt modelId="{0CA1DF54-A73F-4976-9AE8-34960E66F091}" type="pres">
      <dgm:prSet presAssocID="{48A78859-7D60-41AA-B02A-01C804CCE7AF}" presName="connTx" presStyleLbl="parChTrans1D2" presStyleIdx="1" presStyleCnt="3"/>
      <dgm:spPr/>
    </dgm:pt>
    <dgm:pt modelId="{A8D09188-D839-4132-8C5E-BCC87E93EE62}" type="pres">
      <dgm:prSet presAssocID="{9C61A653-1F6B-45BF-A3C8-8935D48D20F5}" presName="root2" presStyleCnt="0"/>
      <dgm:spPr/>
    </dgm:pt>
    <dgm:pt modelId="{8819E659-93F6-4A4C-9A75-2CB74E769F7A}" type="pres">
      <dgm:prSet presAssocID="{9C61A653-1F6B-45BF-A3C8-8935D48D20F5}" presName="LevelTwoTextNode" presStyleLbl="node2" presStyleIdx="1" presStyleCnt="3">
        <dgm:presLayoutVars>
          <dgm:chPref val="3"/>
        </dgm:presLayoutVars>
      </dgm:prSet>
      <dgm:spPr/>
    </dgm:pt>
    <dgm:pt modelId="{7F974027-6F88-4284-9A20-15496962C9C1}" type="pres">
      <dgm:prSet presAssocID="{9C61A653-1F6B-45BF-A3C8-8935D48D20F5}" presName="level3hierChild" presStyleCnt="0"/>
      <dgm:spPr/>
    </dgm:pt>
    <dgm:pt modelId="{402788B0-960A-4BD5-89ED-BF08D8DDE226}" type="pres">
      <dgm:prSet presAssocID="{9BAAC82B-3A25-41EC-9D8A-6A3FAC8EDCDF}" presName="conn2-1" presStyleLbl="parChTrans1D2" presStyleIdx="2" presStyleCnt="3"/>
      <dgm:spPr/>
    </dgm:pt>
    <dgm:pt modelId="{0F196CDD-0F77-4F1E-9BB2-BE2BE8E3C512}" type="pres">
      <dgm:prSet presAssocID="{9BAAC82B-3A25-41EC-9D8A-6A3FAC8EDCDF}" presName="connTx" presStyleLbl="parChTrans1D2" presStyleIdx="2" presStyleCnt="3"/>
      <dgm:spPr/>
    </dgm:pt>
    <dgm:pt modelId="{1D81258F-D55F-4AF3-8585-072C1525A24F}" type="pres">
      <dgm:prSet presAssocID="{CF4AB1CC-B8F6-4011-96FD-4F14992F9AC2}" presName="root2" presStyleCnt="0"/>
      <dgm:spPr/>
    </dgm:pt>
    <dgm:pt modelId="{DABAD4C4-0E3F-4F0D-92DA-1D069C1BE552}" type="pres">
      <dgm:prSet presAssocID="{CF4AB1CC-B8F6-4011-96FD-4F14992F9AC2}" presName="LevelTwoTextNode" presStyleLbl="node2" presStyleIdx="2" presStyleCnt="3">
        <dgm:presLayoutVars>
          <dgm:chPref val="3"/>
        </dgm:presLayoutVars>
      </dgm:prSet>
      <dgm:spPr/>
    </dgm:pt>
    <dgm:pt modelId="{756196BE-650E-4A6D-AF9D-FCEC08C71CBF}" type="pres">
      <dgm:prSet presAssocID="{CF4AB1CC-B8F6-4011-96FD-4F14992F9AC2}" presName="level3hierChild" presStyleCnt="0"/>
      <dgm:spPr/>
    </dgm:pt>
  </dgm:ptLst>
  <dgm:cxnLst>
    <dgm:cxn modelId="{627D7807-579D-4B5B-965E-6C2CD69F39F3}" type="presOf" srcId="{9AB3CA59-E96E-4A51-8407-0D042DA131F7}" destId="{F90F45FB-24A2-4113-A5E0-063757EF8152}" srcOrd="0" destOrd="0" presId="urn:microsoft.com/office/officeart/2008/layout/HorizontalMultiLevelHierarchy"/>
    <dgm:cxn modelId="{55C8CC1A-39D5-47B0-9226-07D7275CE25C}" type="presOf" srcId="{98EE382B-8317-4366-A4BB-7600F5F42648}" destId="{FBA1D8E3-B212-40A4-9367-F5B80382E11F}" srcOrd="0" destOrd="0" presId="urn:microsoft.com/office/officeart/2008/layout/HorizontalMultiLevelHierarchy"/>
    <dgm:cxn modelId="{D4FE781C-B142-4D1A-BCF3-5EC15D265739}" type="presOf" srcId="{48A78859-7D60-41AA-B02A-01C804CCE7AF}" destId="{0CA1DF54-A73F-4976-9AE8-34960E66F091}" srcOrd="1" destOrd="0" presId="urn:microsoft.com/office/officeart/2008/layout/HorizontalMultiLevelHierarchy"/>
    <dgm:cxn modelId="{0947542D-6B00-4CC2-AD78-22C656216B00}" type="presOf" srcId="{0B59B060-AF52-4715-AA95-A1A58440D725}" destId="{C1474064-A0C3-41AD-8B02-78360F534617}" srcOrd="1" destOrd="0" presId="urn:microsoft.com/office/officeart/2008/layout/HorizontalMultiLevelHierarchy"/>
    <dgm:cxn modelId="{3A31F530-5C52-424D-8496-FD5580FAA72E}" type="presOf" srcId="{CF4AB1CC-B8F6-4011-96FD-4F14992F9AC2}" destId="{DABAD4C4-0E3F-4F0D-92DA-1D069C1BE552}" srcOrd="0" destOrd="0" presId="urn:microsoft.com/office/officeart/2008/layout/HorizontalMultiLevelHierarchy"/>
    <dgm:cxn modelId="{7B2AB337-AC76-4A49-8B60-6FC5456B67F0}" srcId="{98EE382B-8317-4366-A4BB-7600F5F42648}" destId="{9C61A653-1F6B-45BF-A3C8-8935D48D20F5}" srcOrd="1" destOrd="0" parTransId="{48A78859-7D60-41AA-B02A-01C804CCE7AF}" sibTransId="{FBFE4850-4CE5-4BD9-88B5-ACB2C18F9234}"/>
    <dgm:cxn modelId="{B28EE93A-DE95-4EDC-9BE5-F86E9F15918C}" srcId="{98EE382B-8317-4366-A4BB-7600F5F42648}" destId="{29F99EB4-91FB-46FF-A666-03EE11A36587}" srcOrd="0" destOrd="0" parTransId="{0B59B060-AF52-4715-AA95-A1A58440D725}" sibTransId="{784E9937-0D44-42C9-8818-433CF683174F}"/>
    <dgm:cxn modelId="{0BFC8B3C-E68D-4E2E-917C-4D082ACF6512}" type="presOf" srcId="{9BAAC82B-3A25-41EC-9D8A-6A3FAC8EDCDF}" destId="{402788B0-960A-4BD5-89ED-BF08D8DDE226}" srcOrd="0" destOrd="0" presId="urn:microsoft.com/office/officeart/2008/layout/HorizontalMultiLevelHierarchy"/>
    <dgm:cxn modelId="{D1019E4B-6465-4CDF-8274-35AD8740CC63}" type="presOf" srcId="{48A78859-7D60-41AA-B02A-01C804CCE7AF}" destId="{7A9A4601-A49B-4AC0-B106-F566AA2B3F7F}" srcOrd="0" destOrd="0" presId="urn:microsoft.com/office/officeart/2008/layout/HorizontalMultiLevelHierarchy"/>
    <dgm:cxn modelId="{4C4AE677-86C1-47A8-A3D3-D6E4C35C32B3}" srcId="{98EE382B-8317-4366-A4BB-7600F5F42648}" destId="{CF4AB1CC-B8F6-4011-96FD-4F14992F9AC2}" srcOrd="2" destOrd="0" parTransId="{9BAAC82B-3A25-41EC-9D8A-6A3FAC8EDCDF}" sibTransId="{5A0141A7-B310-4652-8374-580F184DD519}"/>
    <dgm:cxn modelId="{86E85F7E-BE98-4BC5-B407-E6ADEA4C0CFF}" srcId="{9AB3CA59-E96E-4A51-8407-0D042DA131F7}" destId="{98EE382B-8317-4366-A4BB-7600F5F42648}" srcOrd="0" destOrd="0" parTransId="{6BC5BF06-F579-4C1B-9776-5B38DB06CEBB}" sibTransId="{AAA36AE5-291E-481F-8411-D6DDAC6E7161}"/>
    <dgm:cxn modelId="{02D44987-A487-44A4-BF5B-D6EAF5F9A695}" type="presOf" srcId="{9C61A653-1F6B-45BF-A3C8-8935D48D20F5}" destId="{8819E659-93F6-4A4C-9A75-2CB74E769F7A}" srcOrd="0" destOrd="0" presId="urn:microsoft.com/office/officeart/2008/layout/HorizontalMultiLevelHierarchy"/>
    <dgm:cxn modelId="{9223E39C-BBE2-40FF-84C5-37269A921C4F}" type="presOf" srcId="{0B59B060-AF52-4715-AA95-A1A58440D725}" destId="{EFD6EA81-108C-4404-B3BE-DED838D72A94}" srcOrd="0" destOrd="0" presId="urn:microsoft.com/office/officeart/2008/layout/HorizontalMultiLevelHierarchy"/>
    <dgm:cxn modelId="{9ACDAABA-3F09-41E9-ABD8-E28D0C58572E}" type="presOf" srcId="{9BAAC82B-3A25-41EC-9D8A-6A3FAC8EDCDF}" destId="{0F196CDD-0F77-4F1E-9BB2-BE2BE8E3C512}" srcOrd="1" destOrd="0" presId="urn:microsoft.com/office/officeart/2008/layout/HorizontalMultiLevelHierarchy"/>
    <dgm:cxn modelId="{3D4F05C2-7DDB-4DDD-95B3-6A534F823014}" type="presOf" srcId="{29F99EB4-91FB-46FF-A666-03EE11A36587}" destId="{DB573871-A674-4273-8830-F03050226792}" srcOrd="0" destOrd="0" presId="urn:microsoft.com/office/officeart/2008/layout/HorizontalMultiLevelHierarchy"/>
    <dgm:cxn modelId="{6D317547-AD7B-48F2-826E-06D00BED4D1D}" type="presParOf" srcId="{F90F45FB-24A2-4113-A5E0-063757EF8152}" destId="{FBAFF942-AF0D-4BA0-914A-98AE9A0B22ED}" srcOrd="0" destOrd="0" presId="urn:microsoft.com/office/officeart/2008/layout/HorizontalMultiLevelHierarchy"/>
    <dgm:cxn modelId="{F0B7A48E-29C9-4B6E-AE78-F08739F2930C}" type="presParOf" srcId="{FBAFF942-AF0D-4BA0-914A-98AE9A0B22ED}" destId="{FBA1D8E3-B212-40A4-9367-F5B80382E11F}" srcOrd="0" destOrd="0" presId="urn:microsoft.com/office/officeart/2008/layout/HorizontalMultiLevelHierarchy"/>
    <dgm:cxn modelId="{5CD629D6-6D4C-465F-ACA7-8F4A64EC009F}" type="presParOf" srcId="{FBAFF942-AF0D-4BA0-914A-98AE9A0B22ED}" destId="{4192E778-BDA4-44F2-ADC9-1101F3BB498D}" srcOrd="1" destOrd="0" presId="urn:microsoft.com/office/officeart/2008/layout/HorizontalMultiLevelHierarchy"/>
    <dgm:cxn modelId="{668DC954-6E4C-4257-B356-43F593A8F9B9}" type="presParOf" srcId="{4192E778-BDA4-44F2-ADC9-1101F3BB498D}" destId="{EFD6EA81-108C-4404-B3BE-DED838D72A94}" srcOrd="0" destOrd="0" presId="urn:microsoft.com/office/officeart/2008/layout/HorizontalMultiLevelHierarchy"/>
    <dgm:cxn modelId="{D9686826-E5F5-4509-9815-74BCFE59819F}" type="presParOf" srcId="{EFD6EA81-108C-4404-B3BE-DED838D72A94}" destId="{C1474064-A0C3-41AD-8B02-78360F534617}" srcOrd="0" destOrd="0" presId="urn:microsoft.com/office/officeart/2008/layout/HorizontalMultiLevelHierarchy"/>
    <dgm:cxn modelId="{FCCFF32E-4C83-4BC4-AE4D-C48E9C098BFE}" type="presParOf" srcId="{4192E778-BDA4-44F2-ADC9-1101F3BB498D}" destId="{852A1EDB-1D3E-4384-86AD-9BEA2AA673D9}" srcOrd="1" destOrd="0" presId="urn:microsoft.com/office/officeart/2008/layout/HorizontalMultiLevelHierarchy"/>
    <dgm:cxn modelId="{C3055C76-D53F-4AA7-A3E1-308073E6F824}" type="presParOf" srcId="{852A1EDB-1D3E-4384-86AD-9BEA2AA673D9}" destId="{DB573871-A674-4273-8830-F03050226792}" srcOrd="0" destOrd="0" presId="urn:microsoft.com/office/officeart/2008/layout/HorizontalMultiLevelHierarchy"/>
    <dgm:cxn modelId="{B8C48461-64F1-47EC-96DC-14266F16A4BC}" type="presParOf" srcId="{852A1EDB-1D3E-4384-86AD-9BEA2AA673D9}" destId="{A9F4509B-9C4E-4AE5-88F8-CBE322B26861}" srcOrd="1" destOrd="0" presId="urn:microsoft.com/office/officeart/2008/layout/HorizontalMultiLevelHierarchy"/>
    <dgm:cxn modelId="{F8ECBFB9-1FF2-482F-BE1B-1EB7B5B9EB9C}" type="presParOf" srcId="{4192E778-BDA4-44F2-ADC9-1101F3BB498D}" destId="{7A9A4601-A49B-4AC0-B106-F566AA2B3F7F}" srcOrd="2" destOrd="0" presId="urn:microsoft.com/office/officeart/2008/layout/HorizontalMultiLevelHierarchy"/>
    <dgm:cxn modelId="{88816CFF-7FE4-4291-9EB0-B4B2A0DACC02}" type="presParOf" srcId="{7A9A4601-A49B-4AC0-B106-F566AA2B3F7F}" destId="{0CA1DF54-A73F-4976-9AE8-34960E66F091}" srcOrd="0" destOrd="0" presId="urn:microsoft.com/office/officeart/2008/layout/HorizontalMultiLevelHierarchy"/>
    <dgm:cxn modelId="{103105AC-A7E2-4918-8F94-796D3ACC1375}" type="presParOf" srcId="{4192E778-BDA4-44F2-ADC9-1101F3BB498D}" destId="{A8D09188-D839-4132-8C5E-BCC87E93EE62}" srcOrd="3" destOrd="0" presId="urn:microsoft.com/office/officeart/2008/layout/HorizontalMultiLevelHierarchy"/>
    <dgm:cxn modelId="{5C41E217-E0B7-4203-83ED-B755ED255933}" type="presParOf" srcId="{A8D09188-D839-4132-8C5E-BCC87E93EE62}" destId="{8819E659-93F6-4A4C-9A75-2CB74E769F7A}" srcOrd="0" destOrd="0" presId="urn:microsoft.com/office/officeart/2008/layout/HorizontalMultiLevelHierarchy"/>
    <dgm:cxn modelId="{A823E508-10FA-4046-AB09-B4DFB9AE4411}" type="presParOf" srcId="{A8D09188-D839-4132-8C5E-BCC87E93EE62}" destId="{7F974027-6F88-4284-9A20-15496962C9C1}" srcOrd="1" destOrd="0" presId="urn:microsoft.com/office/officeart/2008/layout/HorizontalMultiLevelHierarchy"/>
    <dgm:cxn modelId="{B486E075-5A4E-4577-84F2-BCDBE3D172A9}" type="presParOf" srcId="{4192E778-BDA4-44F2-ADC9-1101F3BB498D}" destId="{402788B0-960A-4BD5-89ED-BF08D8DDE226}" srcOrd="4" destOrd="0" presId="urn:microsoft.com/office/officeart/2008/layout/HorizontalMultiLevelHierarchy"/>
    <dgm:cxn modelId="{B9A3003A-E570-47FA-B668-2ECFDEF9E4AB}" type="presParOf" srcId="{402788B0-960A-4BD5-89ED-BF08D8DDE226}" destId="{0F196CDD-0F77-4F1E-9BB2-BE2BE8E3C512}" srcOrd="0" destOrd="0" presId="urn:microsoft.com/office/officeart/2008/layout/HorizontalMultiLevelHierarchy"/>
    <dgm:cxn modelId="{3DFE6CB1-C1EA-40C8-A953-983F29DBEAB6}" type="presParOf" srcId="{4192E778-BDA4-44F2-ADC9-1101F3BB498D}" destId="{1D81258F-D55F-4AF3-8585-072C1525A24F}" srcOrd="5" destOrd="0" presId="urn:microsoft.com/office/officeart/2008/layout/HorizontalMultiLevelHierarchy"/>
    <dgm:cxn modelId="{26E13D79-01F4-4A5E-BC6A-AFE9F25E8E61}" type="presParOf" srcId="{1D81258F-D55F-4AF3-8585-072C1525A24F}" destId="{DABAD4C4-0E3F-4F0D-92DA-1D069C1BE552}" srcOrd="0" destOrd="0" presId="urn:microsoft.com/office/officeart/2008/layout/HorizontalMultiLevelHierarchy"/>
    <dgm:cxn modelId="{73B09E23-E553-4B92-AC1E-CF3939040B66}" type="presParOf" srcId="{1D81258F-D55F-4AF3-8585-072C1525A24F}" destId="{756196BE-650E-4A6D-AF9D-FCEC08C71CB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1AB61-91C3-46CF-BC4A-51A9EF6CDB51}">
      <dsp:nvSpPr>
        <dsp:cNvPr id="0" name=""/>
        <dsp:cNvSpPr/>
      </dsp:nvSpPr>
      <dsp:spPr>
        <a:xfrm>
          <a:off x="3193524" y="2496146"/>
          <a:ext cx="1813377" cy="1174657"/>
        </a:xfrm>
        <a:prstGeom prst="roundRect">
          <a:avLst>
            <a:gd name="adj" fmla="val 10000"/>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fa-IR" altLang="en-US" sz="1600" kern="1200" dirty="0">
              <a:solidFill>
                <a:schemeClr val="tx1">
                  <a:lumMod val="65000"/>
                  <a:lumOff val="35000"/>
                </a:schemeClr>
              </a:solidFill>
            </a:rPr>
            <a:t>محتوا اضافه کنید</a:t>
          </a:r>
          <a:endParaRPr lang="zh-CN" altLang="en-US" sz="1600" kern="1200" dirty="0">
            <a:solidFill>
              <a:schemeClr val="tx1">
                <a:lumMod val="65000"/>
                <a:lumOff val="35000"/>
              </a:schemeClr>
            </a:solidFill>
          </a:endParaRPr>
        </a:p>
      </dsp:txBody>
      <dsp:txXfrm>
        <a:off x="3763341" y="2815614"/>
        <a:ext cx="1217758" cy="829386"/>
      </dsp:txXfrm>
    </dsp:sp>
    <dsp:sp modelId="{0CB6A097-8455-4FB5-B048-42278F1D8199}">
      <dsp:nvSpPr>
        <dsp:cNvPr id="0" name=""/>
        <dsp:cNvSpPr/>
      </dsp:nvSpPr>
      <dsp:spPr>
        <a:xfrm>
          <a:off x="234856" y="2496146"/>
          <a:ext cx="1813377" cy="1174657"/>
        </a:xfrm>
        <a:prstGeom prst="roundRect">
          <a:avLst>
            <a:gd name="adj" fmla="val 10000"/>
          </a:avLst>
        </a:prstGeom>
        <a:solidFill>
          <a:schemeClr val="lt1">
            <a:alpha val="90000"/>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fa-IR" altLang="en-US" sz="1600" kern="1200" dirty="0">
              <a:solidFill>
                <a:schemeClr val="tx1">
                  <a:lumMod val="65000"/>
                  <a:lumOff val="35000"/>
                </a:schemeClr>
              </a:solidFill>
            </a:rPr>
            <a:t>محتوا اضافه کنید</a:t>
          </a:r>
          <a:endParaRPr lang="zh-CN" altLang="en-US" sz="1600" kern="1200" dirty="0">
            <a:solidFill>
              <a:schemeClr val="tx1">
                <a:lumMod val="65000"/>
                <a:lumOff val="35000"/>
              </a:schemeClr>
            </a:solidFill>
          </a:endParaRPr>
        </a:p>
      </dsp:txBody>
      <dsp:txXfrm>
        <a:off x="260659" y="2815614"/>
        <a:ext cx="1217758" cy="829386"/>
      </dsp:txXfrm>
    </dsp:sp>
    <dsp:sp modelId="{7D94316D-6B7C-4757-B8B7-716E3B96E523}">
      <dsp:nvSpPr>
        <dsp:cNvPr id="0" name=""/>
        <dsp:cNvSpPr/>
      </dsp:nvSpPr>
      <dsp:spPr>
        <a:xfrm>
          <a:off x="3193524" y="0"/>
          <a:ext cx="1813377" cy="1174657"/>
        </a:xfrm>
        <a:prstGeom prst="roundRect">
          <a:avLst>
            <a:gd name="adj" fmla="val 10000"/>
          </a:avLst>
        </a:prstGeom>
        <a:solidFill>
          <a:schemeClr val="lt1">
            <a:alpha val="90000"/>
            <a:hueOff val="0"/>
            <a:satOff val="0"/>
            <a:lumOff val="0"/>
            <a:alphaOff val="0"/>
          </a:schemeClr>
        </a:solidFill>
        <a:ln w="12700" cap="flat" cmpd="sng" algn="ctr">
          <a:solidFill>
            <a:srgbClr val="FFB82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fa-IR" altLang="en-US" sz="1600" kern="1200" dirty="0">
              <a:solidFill>
                <a:schemeClr val="tx1">
                  <a:lumMod val="65000"/>
                  <a:lumOff val="35000"/>
                </a:schemeClr>
              </a:solidFill>
            </a:rPr>
            <a:t>محتوا اضافه کنید</a:t>
          </a:r>
          <a:endParaRPr lang="zh-CN" altLang="en-US" sz="1600" kern="1200" dirty="0">
            <a:solidFill>
              <a:schemeClr val="tx1">
                <a:lumMod val="65000"/>
                <a:lumOff val="35000"/>
              </a:schemeClr>
            </a:solidFill>
          </a:endParaRPr>
        </a:p>
      </dsp:txBody>
      <dsp:txXfrm>
        <a:off x="3763341" y="25803"/>
        <a:ext cx="1217758" cy="829386"/>
      </dsp:txXfrm>
    </dsp:sp>
    <dsp:sp modelId="{CB6ED897-BA72-46D1-B768-9B451C352614}">
      <dsp:nvSpPr>
        <dsp:cNvPr id="0" name=""/>
        <dsp:cNvSpPr/>
      </dsp:nvSpPr>
      <dsp:spPr>
        <a:xfrm>
          <a:off x="234856" y="0"/>
          <a:ext cx="1813377" cy="1174657"/>
        </a:xfrm>
        <a:prstGeom prst="roundRect">
          <a:avLst>
            <a:gd name="adj" fmla="val 10000"/>
          </a:avLst>
        </a:prstGeom>
        <a:solidFill>
          <a:schemeClr val="lt1">
            <a:alpha val="90000"/>
            <a:hueOff val="0"/>
            <a:satOff val="0"/>
            <a:lumOff val="0"/>
            <a:alphaOff val="0"/>
          </a:schemeClr>
        </a:solidFill>
        <a:ln w="12700" cap="flat" cmpd="sng" algn="ctr">
          <a:solidFill>
            <a:srgbClr val="FA70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fa-IR" altLang="en-US" sz="1600" kern="1200" dirty="0">
              <a:solidFill>
                <a:schemeClr val="tx1">
                  <a:lumMod val="65000"/>
                  <a:lumOff val="35000"/>
                </a:schemeClr>
              </a:solidFill>
            </a:rPr>
            <a:t>محتوا اضافه کنید</a:t>
          </a:r>
          <a:endParaRPr lang="zh-CN" altLang="en-US" sz="1600" kern="1200" dirty="0">
            <a:solidFill>
              <a:schemeClr val="tx1">
                <a:lumMod val="65000"/>
                <a:lumOff val="35000"/>
              </a:schemeClr>
            </a:solidFill>
          </a:endParaRPr>
        </a:p>
      </dsp:txBody>
      <dsp:txXfrm>
        <a:off x="260659" y="25803"/>
        <a:ext cx="1217758" cy="829386"/>
      </dsp:txXfrm>
    </dsp:sp>
    <dsp:sp modelId="{801DC670-6713-4145-8934-5D4DBC9D4454}">
      <dsp:nvSpPr>
        <dsp:cNvPr id="0" name=""/>
        <dsp:cNvSpPr/>
      </dsp:nvSpPr>
      <dsp:spPr>
        <a:xfrm>
          <a:off x="994713" y="209235"/>
          <a:ext cx="1589458" cy="1589458"/>
        </a:xfrm>
        <a:prstGeom prst="pieWedge">
          <a:avLst/>
        </a:prstGeom>
        <a:solidFill>
          <a:srgbClr val="FA70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rtl="1">
            <a:lnSpc>
              <a:spcPct val="90000"/>
            </a:lnSpc>
            <a:spcBef>
              <a:spcPct val="0"/>
            </a:spcBef>
            <a:spcAft>
              <a:spcPct val="35000"/>
            </a:spcAft>
            <a:buNone/>
          </a:pPr>
          <a:r>
            <a:rPr lang="fa-IR" altLang="zh-CN" sz="1600" b="1" kern="1200"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b="1" kern="1200" dirty="0">
            <a:latin typeface="微软雅黑" panose="020B0503020204020204" pitchFamily="34" charset="-122"/>
            <a:ea typeface="微软雅黑" panose="020B0503020204020204" pitchFamily="34" charset="-122"/>
          </a:endParaRPr>
        </a:p>
      </dsp:txBody>
      <dsp:txXfrm>
        <a:off x="1460254" y="674776"/>
        <a:ext cx="1123917" cy="1123917"/>
      </dsp:txXfrm>
    </dsp:sp>
    <dsp:sp modelId="{BFF11DB9-2E55-4C57-AFFF-06E0251BCE7C}">
      <dsp:nvSpPr>
        <dsp:cNvPr id="0" name=""/>
        <dsp:cNvSpPr/>
      </dsp:nvSpPr>
      <dsp:spPr>
        <a:xfrm rot="5400000">
          <a:off x="2657587" y="209235"/>
          <a:ext cx="1589458" cy="1589458"/>
        </a:xfrm>
        <a:prstGeom prst="pieWedge">
          <a:avLst/>
        </a:prstGeom>
        <a:solidFill>
          <a:srgbClr val="F18E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r" defTabSz="711200">
            <a:lnSpc>
              <a:spcPct val="90000"/>
            </a:lnSpc>
            <a:spcBef>
              <a:spcPct val="0"/>
            </a:spcBef>
            <a:spcAft>
              <a:spcPct val="35000"/>
            </a:spcAft>
            <a:buNone/>
          </a:pPr>
          <a:r>
            <a:rPr lang="fa-IR" altLang="zh-CN" sz="1600" b="1" kern="1200"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kern="1200" dirty="0"/>
        </a:p>
      </dsp:txBody>
      <dsp:txXfrm rot="-5400000">
        <a:off x="2657587" y="674776"/>
        <a:ext cx="1123917" cy="1123917"/>
      </dsp:txXfrm>
    </dsp:sp>
    <dsp:sp modelId="{61B73589-60EA-4ED3-A780-51439EEA74FB}">
      <dsp:nvSpPr>
        <dsp:cNvPr id="0" name=""/>
        <dsp:cNvSpPr/>
      </dsp:nvSpPr>
      <dsp:spPr>
        <a:xfrm rot="10800000">
          <a:off x="2657587" y="1872110"/>
          <a:ext cx="1589458" cy="1589458"/>
        </a:xfrm>
        <a:prstGeom prst="pieWedg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r" defTabSz="711200">
            <a:lnSpc>
              <a:spcPct val="90000"/>
            </a:lnSpc>
            <a:spcBef>
              <a:spcPct val="0"/>
            </a:spcBef>
            <a:spcAft>
              <a:spcPct val="35000"/>
            </a:spcAft>
            <a:buNone/>
          </a:pPr>
          <a:r>
            <a:rPr lang="fa-IR" altLang="zh-CN" sz="1600" b="1" kern="1200"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b="1" kern="1200" spc="30" baseline="0" dirty="0"/>
        </a:p>
      </dsp:txBody>
      <dsp:txXfrm rot="10800000">
        <a:off x="2657587" y="1872110"/>
        <a:ext cx="1123917" cy="1123917"/>
      </dsp:txXfrm>
    </dsp:sp>
    <dsp:sp modelId="{1FC4EA25-59C1-4E00-B1BF-0719AA0AD407}">
      <dsp:nvSpPr>
        <dsp:cNvPr id="0" name=""/>
        <dsp:cNvSpPr/>
      </dsp:nvSpPr>
      <dsp:spPr>
        <a:xfrm rot="16200000">
          <a:off x="994713" y="1872110"/>
          <a:ext cx="1589458" cy="1589458"/>
        </a:xfrm>
        <a:prstGeom prst="pieWedg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fa-IR" altLang="zh-CN" sz="1600" b="1" kern="1200" spc="100" dirty="0">
              <a:solidFill>
                <a:schemeClr val="bg1"/>
              </a:solidFill>
              <a:latin typeface="Arial" panose="020B0604020202020204" pitchFamily="34" charset="0"/>
              <a:ea typeface="微软雅黑" pitchFamily="34" charset="-122"/>
              <a:cs typeface="Arial" panose="020B0604020202020204" pitchFamily="34" charset="0"/>
            </a:rPr>
            <a:t>عنوان اضافه کنید</a:t>
          </a:r>
          <a:endParaRPr lang="zh-CN" altLang="en-US" sz="1600" kern="1200" dirty="0"/>
        </a:p>
      </dsp:txBody>
      <dsp:txXfrm rot="5400000">
        <a:off x="1460254" y="1872110"/>
        <a:ext cx="1123917" cy="1123917"/>
      </dsp:txXfrm>
    </dsp:sp>
    <dsp:sp modelId="{03D03A18-B22B-4FC8-B85B-1CA6FCC408E5}">
      <dsp:nvSpPr>
        <dsp:cNvPr id="0" name=""/>
        <dsp:cNvSpPr/>
      </dsp:nvSpPr>
      <dsp:spPr>
        <a:xfrm>
          <a:off x="2346486" y="1505029"/>
          <a:ext cx="548785" cy="477204"/>
        </a:xfrm>
        <a:prstGeom prst="circularArrow">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549ED2-8477-4876-8184-134190060446}">
      <dsp:nvSpPr>
        <dsp:cNvPr id="0" name=""/>
        <dsp:cNvSpPr/>
      </dsp:nvSpPr>
      <dsp:spPr>
        <a:xfrm rot="10800000">
          <a:off x="2346486" y="1688569"/>
          <a:ext cx="548785" cy="477204"/>
        </a:xfrm>
        <a:prstGeom prst="circularArrow">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788B0-960A-4BD5-89ED-BF08D8DDE226}">
      <dsp:nvSpPr>
        <dsp:cNvPr id="0" name=""/>
        <dsp:cNvSpPr/>
      </dsp:nvSpPr>
      <dsp:spPr>
        <a:xfrm>
          <a:off x="1846670" y="1960037"/>
          <a:ext cx="488598" cy="931017"/>
        </a:xfrm>
        <a:custGeom>
          <a:avLst/>
          <a:gdLst/>
          <a:ahLst/>
          <a:cxnLst/>
          <a:rect l="0" t="0" r="0" b="0"/>
          <a:pathLst>
            <a:path>
              <a:moveTo>
                <a:pt x="0" y="0"/>
              </a:moveTo>
              <a:lnTo>
                <a:pt x="244299" y="0"/>
              </a:lnTo>
              <a:lnTo>
                <a:pt x="244299" y="931017"/>
              </a:lnTo>
              <a:lnTo>
                <a:pt x="488598" y="931017"/>
              </a:lnTo>
            </a:path>
          </a:pathLst>
        </a:custGeom>
        <a:noFill/>
        <a:ln w="12700" cap="flat" cmpd="sng" algn="ctr">
          <a:solidFill>
            <a:schemeClr val="tx1">
              <a:lumMod val="85000"/>
              <a:lumOff val="1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zh-CN" altLang="en-US" sz="400" kern="1200"/>
        </a:p>
      </dsp:txBody>
      <dsp:txXfrm>
        <a:off x="2064683" y="2399260"/>
        <a:ext cx="52571" cy="52571"/>
      </dsp:txXfrm>
    </dsp:sp>
    <dsp:sp modelId="{7A9A4601-A49B-4AC0-B106-F566AA2B3F7F}">
      <dsp:nvSpPr>
        <dsp:cNvPr id="0" name=""/>
        <dsp:cNvSpPr/>
      </dsp:nvSpPr>
      <dsp:spPr>
        <a:xfrm>
          <a:off x="1846670" y="1914317"/>
          <a:ext cx="488598" cy="91440"/>
        </a:xfrm>
        <a:custGeom>
          <a:avLst/>
          <a:gdLst/>
          <a:ahLst/>
          <a:cxnLst/>
          <a:rect l="0" t="0" r="0" b="0"/>
          <a:pathLst>
            <a:path>
              <a:moveTo>
                <a:pt x="0" y="45720"/>
              </a:moveTo>
              <a:lnTo>
                <a:pt x="488598" y="45720"/>
              </a:lnTo>
            </a:path>
          </a:pathLst>
        </a:custGeom>
        <a:noFill/>
        <a:ln w="12700" cap="flat" cmpd="sng" algn="ctr">
          <a:solidFill>
            <a:schemeClr val="tx1">
              <a:lumMod val="85000"/>
              <a:lumOff val="1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zh-CN" altLang="en-US" sz="400" kern="1200"/>
        </a:p>
      </dsp:txBody>
      <dsp:txXfrm>
        <a:off x="2078754" y="1947822"/>
        <a:ext cx="24429" cy="24429"/>
      </dsp:txXfrm>
    </dsp:sp>
    <dsp:sp modelId="{EFD6EA81-108C-4404-B3BE-DED838D72A94}">
      <dsp:nvSpPr>
        <dsp:cNvPr id="0" name=""/>
        <dsp:cNvSpPr/>
      </dsp:nvSpPr>
      <dsp:spPr>
        <a:xfrm>
          <a:off x="1846670" y="1029019"/>
          <a:ext cx="488598" cy="931017"/>
        </a:xfrm>
        <a:custGeom>
          <a:avLst/>
          <a:gdLst/>
          <a:ahLst/>
          <a:cxnLst/>
          <a:rect l="0" t="0" r="0" b="0"/>
          <a:pathLst>
            <a:path>
              <a:moveTo>
                <a:pt x="0" y="931017"/>
              </a:moveTo>
              <a:lnTo>
                <a:pt x="244299" y="931017"/>
              </a:lnTo>
              <a:lnTo>
                <a:pt x="244299" y="0"/>
              </a:lnTo>
              <a:lnTo>
                <a:pt x="488598" y="0"/>
              </a:lnTo>
            </a:path>
          </a:pathLst>
        </a:custGeom>
        <a:noFill/>
        <a:ln w="12700" cap="flat" cmpd="sng" algn="ctr">
          <a:solidFill>
            <a:schemeClr val="tx1">
              <a:lumMod val="85000"/>
              <a:lumOff val="1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zh-CN" altLang="en-US" sz="400" kern="1200"/>
        </a:p>
      </dsp:txBody>
      <dsp:txXfrm>
        <a:off x="2064683" y="1468242"/>
        <a:ext cx="52571" cy="52571"/>
      </dsp:txXfrm>
    </dsp:sp>
    <dsp:sp modelId="{FBA1D8E3-B212-40A4-9367-F5B80382E11F}">
      <dsp:nvSpPr>
        <dsp:cNvPr id="0" name=""/>
        <dsp:cNvSpPr/>
      </dsp:nvSpPr>
      <dsp:spPr>
        <a:xfrm rot="16200000">
          <a:off x="-485774" y="1587630"/>
          <a:ext cx="3920075" cy="744814"/>
        </a:xfrm>
        <a:prstGeom prst="rect">
          <a:avLst/>
        </a:prstGeom>
        <a:solidFill>
          <a:srgbClr val="FA70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CN" altLang="en-US" sz="2000" b="1" kern="1200" spc="110" baseline="0" dirty="0">
            <a:solidFill>
              <a:schemeClr val="bg1"/>
            </a:solidFill>
            <a:latin typeface="微软雅黑" panose="020B0503020204020204" pitchFamily="34" charset="-122"/>
            <a:ea typeface="微软雅黑" panose="020B0503020204020204" pitchFamily="34" charset="-122"/>
          </a:endParaRPr>
        </a:p>
      </dsp:txBody>
      <dsp:txXfrm>
        <a:off x="-485774" y="1587630"/>
        <a:ext cx="3920075" cy="744814"/>
      </dsp:txXfrm>
    </dsp:sp>
    <dsp:sp modelId="{DB573871-A674-4273-8830-F03050226792}">
      <dsp:nvSpPr>
        <dsp:cNvPr id="0" name=""/>
        <dsp:cNvSpPr/>
      </dsp:nvSpPr>
      <dsp:spPr>
        <a:xfrm>
          <a:off x="2335268" y="656612"/>
          <a:ext cx="2442990" cy="744814"/>
        </a:xfrm>
        <a:prstGeom prst="rect">
          <a:avLst/>
        </a:prstGeom>
        <a:solidFill>
          <a:srgbClr val="F18E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a-IR" altLang="zh-CN" sz="1600" b="1" kern="1200" dirty="0">
              <a:solidFill>
                <a:schemeClr val="bg1"/>
              </a:solidFill>
              <a:latin typeface="微软雅黑" panose="020B0503020204020204" pitchFamily="34" charset="-122"/>
              <a:ea typeface="微软雅黑" panose="020B0503020204020204" pitchFamily="34" charset="-122"/>
            </a:rPr>
            <a:t>روی افزودن محتوا کلیک کنید</a:t>
          </a:r>
          <a:endParaRPr lang="zh-CN" altLang="en-US" sz="1600" b="1" kern="1200" dirty="0">
            <a:solidFill>
              <a:schemeClr val="bg1"/>
            </a:solidFill>
            <a:latin typeface="微软雅黑" panose="020B0503020204020204" pitchFamily="34" charset="-122"/>
            <a:ea typeface="微软雅黑" panose="020B0503020204020204" pitchFamily="34" charset="-122"/>
          </a:endParaRPr>
        </a:p>
      </dsp:txBody>
      <dsp:txXfrm>
        <a:off x="2335268" y="656612"/>
        <a:ext cx="2442990" cy="744814"/>
      </dsp:txXfrm>
    </dsp:sp>
    <dsp:sp modelId="{8819E659-93F6-4A4C-9A75-2CB74E769F7A}">
      <dsp:nvSpPr>
        <dsp:cNvPr id="0" name=""/>
        <dsp:cNvSpPr/>
      </dsp:nvSpPr>
      <dsp:spPr>
        <a:xfrm>
          <a:off x="2335268" y="1587630"/>
          <a:ext cx="2442990" cy="744814"/>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a-IR" altLang="zh-CN" sz="1600" b="1" kern="1200" spc="10" baseline="0" dirty="0">
              <a:solidFill>
                <a:schemeClr val="bg1"/>
              </a:solidFill>
              <a:latin typeface="Arial" panose="020B0604020202020204" pitchFamily="34" charset="0"/>
              <a:ea typeface="微软雅黑" pitchFamily="34" charset="-122"/>
              <a:cs typeface="Arial" panose="020B0604020202020204" pitchFamily="34" charset="0"/>
            </a:rPr>
            <a:t>محتوا اضافه کنید</a:t>
          </a:r>
          <a:endParaRPr lang="zh-CN" altLang="en-US" sz="1600" b="1" kern="1200" dirty="0">
            <a:solidFill>
              <a:schemeClr val="bg1"/>
            </a:solidFill>
          </a:endParaRPr>
        </a:p>
      </dsp:txBody>
      <dsp:txXfrm>
        <a:off x="2335268" y="1587630"/>
        <a:ext cx="2442990" cy="744814"/>
      </dsp:txXfrm>
    </dsp:sp>
    <dsp:sp modelId="{DABAD4C4-0E3F-4F0D-92DA-1D069C1BE552}">
      <dsp:nvSpPr>
        <dsp:cNvPr id="0" name=""/>
        <dsp:cNvSpPr/>
      </dsp:nvSpPr>
      <dsp:spPr>
        <a:xfrm>
          <a:off x="2335268" y="2518648"/>
          <a:ext cx="2442990" cy="744814"/>
        </a:xfrm>
        <a:prstGeom prst="rect">
          <a:avLst/>
        </a:prstGeom>
        <a:solidFill>
          <a:srgbClr val="F18E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a-IR" altLang="zh-CN" sz="1600" b="1" kern="1200" dirty="0">
              <a:solidFill>
                <a:schemeClr val="bg1"/>
              </a:solidFill>
              <a:latin typeface="微软雅黑" panose="020B0503020204020204" pitchFamily="34" charset="-122"/>
              <a:ea typeface="微软雅黑" panose="020B0503020204020204" pitchFamily="34" charset="-122"/>
            </a:rPr>
            <a:t>روی افزودن محتوا کلیک کنید</a:t>
          </a:r>
          <a:endParaRPr lang="zh-CN" altLang="en-US" sz="1600" b="1" kern="1200" dirty="0">
            <a:solidFill>
              <a:schemeClr val="bg1"/>
            </a:solidFill>
            <a:latin typeface="微软雅黑" panose="020B0503020204020204" pitchFamily="34" charset="-122"/>
            <a:ea typeface="微软雅黑" panose="020B0503020204020204" pitchFamily="34" charset="-122"/>
          </a:endParaRPr>
        </a:p>
      </dsp:txBody>
      <dsp:txXfrm>
        <a:off x="2335268" y="2518648"/>
        <a:ext cx="2442990" cy="744814"/>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A2C58-B3D0-418A-923D-3E3F8302579F}" type="datetimeFigureOut">
              <a:rPr lang="zh-CN" altLang="en-US" smtClean="0"/>
              <a:t>2024/4/10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669E3-0A1E-4DAC-9221-C0E7423A2998}" type="slidenum">
              <a:rPr lang="zh-CN" altLang="en-US" smtClean="0"/>
              <a:t>‹#›</a:t>
            </a:fld>
            <a:endParaRPr lang="zh-CN" altLang="en-US"/>
          </a:p>
        </p:txBody>
      </p:sp>
    </p:spTree>
    <p:extLst>
      <p:ext uri="{BB962C8B-B14F-4D97-AF65-F5344CB8AC3E}">
        <p14:creationId xmlns:p14="http://schemas.microsoft.com/office/powerpoint/2010/main" val="216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LID4096" dirty="0"/>
          </a:p>
        </p:txBody>
      </p:sp>
      <p:sp>
        <p:nvSpPr>
          <p:cNvPr id="4" name="Marcador de número de diapositiva 3"/>
          <p:cNvSpPr>
            <a:spLocks noGrp="1"/>
          </p:cNvSpPr>
          <p:nvPr>
            <p:ph type="sldNum" sz="quarter" idx="5"/>
          </p:nvPr>
        </p:nvSpPr>
        <p:spPr/>
        <p:txBody>
          <a:bodyPr/>
          <a:lstStyle/>
          <a:p>
            <a:fld id="{A60669E3-0A1E-4DAC-9221-C0E7423A2998}" type="slidenum">
              <a:rPr lang="zh-CN" altLang="en-US" smtClean="0"/>
              <a:t>1</a:t>
            </a:fld>
            <a:endParaRPr lang="zh-CN" altLang="en-US"/>
          </a:p>
        </p:txBody>
      </p:sp>
    </p:spTree>
    <p:extLst>
      <p:ext uri="{BB962C8B-B14F-4D97-AF65-F5344CB8AC3E}">
        <p14:creationId xmlns:p14="http://schemas.microsoft.com/office/powerpoint/2010/main" val="136410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26B02EC-97C0-4E19-AA45-E904FCC1D11E}" type="slidenum">
              <a:rPr lang="en-GB" smtClean="0"/>
              <a:pPr/>
              <a:t>11</a:t>
            </a:fld>
            <a:endParaRPr lang="en-GB"/>
          </a:p>
        </p:txBody>
      </p:sp>
    </p:spTree>
    <p:extLst>
      <p:ext uri="{BB962C8B-B14F-4D97-AF65-F5344CB8AC3E}">
        <p14:creationId xmlns:p14="http://schemas.microsoft.com/office/powerpoint/2010/main" val="372109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815090-016A-4701-B92E-57FF657180EB}" type="slidenum">
              <a:rPr lang="zh-CN" altLang="en-US" smtClean="0"/>
              <a:t>12</a:t>
            </a:fld>
            <a:endParaRPr lang="zh-CN" altLang="en-US"/>
          </a:p>
        </p:txBody>
      </p:sp>
    </p:spTree>
    <p:extLst>
      <p:ext uri="{BB962C8B-B14F-4D97-AF65-F5344CB8AC3E}">
        <p14:creationId xmlns:p14="http://schemas.microsoft.com/office/powerpoint/2010/main" val="391476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LID4096" dirty="0"/>
          </a:p>
        </p:txBody>
      </p:sp>
      <p:sp>
        <p:nvSpPr>
          <p:cNvPr id="4" name="Marcador de número de diapositiva 3"/>
          <p:cNvSpPr>
            <a:spLocks noGrp="1"/>
          </p:cNvSpPr>
          <p:nvPr>
            <p:ph type="sldNum" sz="quarter" idx="5"/>
          </p:nvPr>
        </p:nvSpPr>
        <p:spPr/>
        <p:txBody>
          <a:bodyPr/>
          <a:lstStyle/>
          <a:p>
            <a:fld id="{A60669E3-0A1E-4DAC-9221-C0E7423A2998}" type="slidenum">
              <a:rPr lang="zh-CN" altLang="en-US" smtClean="0"/>
              <a:t>13</a:t>
            </a:fld>
            <a:endParaRPr lang="zh-CN" altLang="en-US"/>
          </a:p>
        </p:txBody>
      </p:sp>
    </p:spTree>
    <p:extLst>
      <p:ext uri="{BB962C8B-B14F-4D97-AF65-F5344CB8AC3E}">
        <p14:creationId xmlns:p14="http://schemas.microsoft.com/office/powerpoint/2010/main" val="1670500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14</a:t>
            </a:fld>
            <a:endParaRPr lang="en-GB"/>
          </a:p>
        </p:txBody>
      </p:sp>
    </p:spTree>
    <p:extLst>
      <p:ext uri="{BB962C8B-B14F-4D97-AF65-F5344CB8AC3E}">
        <p14:creationId xmlns:p14="http://schemas.microsoft.com/office/powerpoint/2010/main" val="1370068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15</a:t>
            </a:fld>
            <a:endParaRPr lang="zh-CN" altLang="en-US"/>
          </a:p>
        </p:txBody>
      </p:sp>
    </p:spTree>
    <p:extLst>
      <p:ext uri="{BB962C8B-B14F-4D97-AF65-F5344CB8AC3E}">
        <p14:creationId xmlns:p14="http://schemas.microsoft.com/office/powerpoint/2010/main" val="175156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10344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E815090-016A-4701-B92E-57FF657180EB}" type="slidenum">
              <a:rPr lang="zh-CN" altLang="en-US" smtClean="0"/>
              <a:t>17</a:t>
            </a:fld>
            <a:endParaRPr lang="zh-CN" altLang="en-US"/>
          </a:p>
        </p:txBody>
      </p:sp>
    </p:spTree>
    <p:extLst>
      <p:ext uri="{BB962C8B-B14F-4D97-AF65-F5344CB8AC3E}">
        <p14:creationId xmlns:p14="http://schemas.microsoft.com/office/powerpoint/2010/main" val="160220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815090-016A-4701-B92E-57FF657180EB}" type="slidenum">
              <a:rPr lang="zh-CN" altLang="en-US" smtClean="0"/>
              <a:t>19</a:t>
            </a:fld>
            <a:endParaRPr lang="zh-CN" altLang="en-US"/>
          </a:p>
        </p:txBody>
      </p:sp>
    </p:spTree>
    <p:extLst>
      <p:ext uri="{BB962C8B-B14F-4D97-AF65-F5344CB8AC3E}">
        <p14:creationId xmlns:p14="http://schemas.microsoft.com/office/powerpoint/2010/main" val="2205895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LID4096" dirty="0"/>
          </a:p>
        </p:txBody>
      </p:sp>
      <p:sp>
        <p:nvSpPr>
          <p:cNvPr id="4" name="Marcador de número de diapositiva 3"/>
          <p:cNvSpPr>
            <a:spLocks noGrp="1"/>
          </p:cNvSpPr>
          <p:nvPr>
            <p:ph type="sldNum" sz="quarter" idx="5"/>
          </p:nvPr>
        </p:nvSpPr>
        <p:spPr/>
        <p:txBody>
          <a:bodyPr/>
          <a:lstStyle/>
          <a:p>
            <a:fld id="{A60669E3-0A1E-4DAC-9221-C0E7423A2998}" type="slidenum">
              <a:rPr lang="zh-CN" altLang="en-US" smtClean="0"/>
              <a:t>20</a:t>
            </a:fld>
            <a:endParaRPr lang="zh-CN" altLang="en-US"/>
          </a:p>
        </p:txBody>
      </p:sp>
    </p:spTree>
    <p:extLst>
      <p:ext uri="{BB962C8B-B14F-4D97-AF65-F5344CB8AC3E}">
        <p14:creationId xmlns:p14="http://schemas.microsoft.com/office/powerpoint/2010/main" val="255368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815090-016A-4701-B92E-57FF657180EB}" type="slidenum">
              <a:rPr lang="zh-CN" altLang="en-US" smtClean="0"/>
              <a:t>21</a:t>
            </a:fld>
            <a:endParaRPr lang="zh-CN" altLang="en-US"/>
          </a:p>
        </p:txBody>
      </p:sp>
    </p:spTree>
    <p:extLst>
      <p:ext uri="{BB962C8B-B14F-4D97-AF65-F5344CB8AC3E}">
        <p14:creationId xmlns:p14="http://schemas.microsoft.com/office/powerpoint/2010/main" val="420408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LID4096" dirty="0"/>
          </a:p>
        </p:txBody>
      </p:sp>
      <p:sp>
        <p:nvSpPr>
          <p:cNvPr id="4" name="Marcador de número de diapositiva 3"/>
          <p:cNvSpPr>
            <a:spLocks noGrp="1"/>
          </p:cNvSpPr>
          <p:nvPr>
            <p:ph type="sldNum" sz="quarter" idx="5"/>
          </p:nvPr>
        </p:nvSpPr>
        <p:spPr/>
        <p:txBody>
          <a:bodyPr/>
          <a:lstStyle/>
          <a:p>
            <a:fld id="{A60669E3-0A1E-4DAC-9221-C0E7423A2998}" type="slidenum">
              <a:rPr lang="zh-CN" altLang="en-US" smtClean="0"/>
              <a:t>3</a:t>
            </a:fld>
            <a:endParaRPr lang="zh-CN" altLang="en-US"/>
          </a:p>
        </p:txBody>
      </p:sp>
    </p:spTree>
    <p:extLst>
      <p:ext uri="{BB962C8B-B14F-4D97-AF65-F5344CB8AC3E}">
        <p14:creationId xmlns:p14="http://schemas.microsoft.com/office/powerpoint/2010/main" val="4068584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38AE80-174D-4706-8ACD-8767245EDD34}" type="slidenum">
              <a:rPr lang="zh-CN" altLang="en-US" smtClean="0"/>
              <a:t>22</a:t>
            </a:fld>
            <a:endParaRPr lang="zh-CN" altLang="en-US"/>
          </a:p>
        </p:txBody>
      </p:sp>
    </p:spTree>
    <p:extLst>
      <p:ext uri="{BB962C8B-B14F-4D97-AF65-F5344CB8AC3E}">
        <p14:creationId xmlns:p14="http://schemas.microsoft.com/office/powerpoint/2010/main" val="3280823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8AE80-174D-4706-8ACD-8767245EDD34}" type="slidenum">
              <a:rPr lang="zh-CN" altLang="en-US" smtClean="0"/>
              <a:t>23</a:t>
            </a:fld>
            <a:endParaRPr lang="zh-CN" altLang="en-US"/>
          </a:p>
        </p:txBody>
      </p:sp>
    </p:spTree>
    <p:extLst>
      <p:ext uri="{BB962C8B-B14F-4D97-AF65-F5344CB8AC3E}">
        <p14:creationId xmlns:p14="http://schemas.microsoft.com/office/powerpoint/2010/main" val="236712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LID4096" dirty="0"/>
          </a:p>
        </p:txBody>
      </p:sp>
      <p:sp>
        <p:nvSpPr>
          <p:cNvPr id="4" name="Marcador de número de diapositiva 3"/>
          <p:cNvSpPr>
            <a:spLocks noGrp="1"/>
          </p:cNvSpPr>
          <p:nvPr>
            <p:ph type="sldNum" sz="quarter" idx="5"/>
          </p:nvPr>
        </p:nvSpPr>
        <p:spPr/>
        <p:txBody>
          <a:bodyPr/>
          <a:lstStyle/>
          <a:p>
            <a:fld id="{A60669E3-0A1E-4DAC-9221-C0E7423A2998}" type="slidenum">
              <a:rPr lang="zh-CN" altLang="en-US" smtClean="0"/>
              <a:t>24</a:t>
            </a:fld>
            <a:endParaRPr lang="zh-CN" altLang="en-US"/>
          </a:p>
        </p:txBody>
      </p:sp>
    </p:spTree>
    <p:extLst>
      <p:ext uri="{BB962C8B-B14F-4D97-AF65-F5344CB8AC3E}">
        <p14:creationId xmlns:p14="http://schemas.microsoft.com/office/powerpoint/2010/main" val="1551554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PE" dirty="0"/>
          </a:p>
        </p:txBody>
      </p:sp>
    </p:spTree>
    <p:extLst>
      <p:ext uri="{BB962C8B-B14F-4D97-AF65-F5344CB8AC3E}">
        <p14:creationId xmlns:p14="http://schemas.microsoft.com/office/powerpoint/2010/main" val="243129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BA002-EE9D-4AAD-95D8-611292D92FD3}" type="slidenum">
              <a:rPr lang="en-US" smtClean="0"/>
              <a:t>26</a:t>
            </a:fld>
            <a:endParaRPr lang="en-US"/>
          </a:p>
        </p:txBody>
      </p:sp>
    </p:spTree>
    <p:extLst>
      <p:ext uri="{BB962C8B-B14F-4D97-AF65-F5344CB8AC3E}">
        <p14:creationId xmlns:p14="http://schemas.microsoft.com/office/powerpoint/2010/main" val="2543955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27</a:t>
            </a:fld>
            <a:endParaRPr lang="en-US"/>
          </a:p>
        </p:txBody>
      </p:sp>
    </p:spTree>
    <p:extLst>
      <p:ext uri="{BB962C8B-B14F-4D97-AF65-F5344CB8AC3E}">
        <p14:creationId xmlns:p14="http://schemas.microsoft.com/office/powerpoint/2010/main" val="1166093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Marcador de número de diapositiva 3"/>
          <p:cNvSpPr>
            <a:spLocks noGrp="1"/>
          </p:cNvSpPr>
          <p:nvPr>
            <p:ph type="sldNum" sz="quarter" idx="5"/>
          </p:nvPr>
        </p:nvSpPr>
        <p:spPr/>
        <p:txBody>
          <a:bodyPr/>
          <a:lstStyle/>
          <a:p>
            <a:fld id="{1C6BA002-EE9D-4AAD-95D8-611292D92FD3}" type="slidenum">
              <a:rPr lang="en-US" smtClean="0"/>
              <a:t>28</a:t>
            </a:fld>
            <a:endParaRPr lang="en-US"/>
          </a:p>
        </p:txBody>
      </p:sp>
    </p:spTree>
    <p:extLst>
      <p:ext uri="{BB962C8B-B14F-4D97-AF65-F5344CB8AC3E}">
        <p14:creationId xmlns:p14="http://schemas.microsoft.com/office/powerpoint/2010/main" val="339194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E1B748-AC20-4B4B-9977-3BD8CA246F3E}" type="slidenum">
              <a:rPr lang="zh-CN" altLang="en-US" smtClean="0"/>
              <a:t>4</a:t>
            </a:fld>
            <a:endParaRPr lang="zh-CN" altLang="en-US"/>
          </a:p>
        </p:txBody>
      </p:sp>
    </p:spTree>
    <p:extLst>
      <p:ext uri="{BB962C8B-B14F-4D97-AF65-F5344CB8AC3E}">
        <p14:creationId xmlns:p14="http://schemas.microsoft.com/office/powerpoint/2010/main" val="94675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353102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8AE80-174D-4706-8ACD-8767245EDD34}" type="slidenum">
              <a:rPr lang="zh-CN" altLang="en-US" smtClean="0"/>
              <a:t>6</a:t>
            </a:fld>
            <a:endParaRPr lang="zh-CN" altLang="en-US"/>
          </a:p>
        </p:txBody>
      </p:sp>
    </p:spTree>
    <p:extLst>
      <p:ext uri="{BB962C8B-B14F-4D97-AF65-F5344CB8AC3E}">
        <p14:creationId xmlns:p14="http://schemas.microsoft.com/office/powerpoint/2010/main" val="2800659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38AE80-174D-4706-8ACD-8767245EDD34}" type="slidenum">
              <a:rPr lang="zh-CN" altLang="en-US" smtClean="0"/>
              <a:t>7</a:t>
            </a:fld>
            <a:endParaRPr lang="zh-CN" altLang="en-US"/>
          </a:p>
        </p:txBody>
      </p:sp>
    </p:spTree>
    <p:extLst>
      <p:ext uri="{BB962C8B-B14F-4D97-AF65-F5344CB8AC3E}">
        <p14:creationId xmlns:p14="http://schemas.microsoft.com/office/powerpoint/2010/main" val="391889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8AE80-174D-4706-8ACD-8767245EDD34}" type="slidenum">
              <a:rPr lang="zh-CN" altLang="en-US" smtClean="0"/>
              <a:t>8</a:t>
            </a:fld>
            <a:endParaRPr lang="zh-CN" altLang="en-US"/>
          </a:p>
        </p:txBody>
      </p:sp>
    </p:spTree>
    <p:extLst>
      <p:ext uri="{BB962C8B-B14F-4D97-AF65-F5344CB8AC3E}">
        <p14:creationId xmlns:p14="http://schemas.microsoft.com/office/powerpoint/2010/main" val="366553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LID4096" dirty="0"/>
          </a:p>
        </p:txBody>
      </p:sp>
      <p:sp>
        <p:nvSpPr>
          <p:cNvPr id="4" name="Marcador de número de diapositiva 3"/>
          <p:cNvSpPr>
            <a:spLocks noGrp="1"/>
          </p:cNvSpPr>
          <p:nvPr>
            <p:ph type="sldNum" sz="quarter" idx="5"/>
          </p:nvPr>
        </p:nvSpPr>
        <p:spPr/>
        <p:txBody>
          <a:bodyPr/>
          <a:lstStyle/>
          <a:p>
            <a:fld id="{A60669E3-0A1E-4DAC-9221-C0E7423A2998}" type="slidenum">
              <a:rPr lang="zh-CN" altLang="en-US" smtClean="0"/>
              <a:t>9</a:t>
            </a:fld>
            <a:endParaRPr lang="zh-CN" altLang="en-US"/>
          </a:p>
        </p:txBody>
      </p:sp>
    </p:spTree>
    <p:extLst>
      <p:ext uri="{BB962C8B-B14F-4D97-AF65-F5344CB8AC3E}">
        <p14:creationId xmlns:p14="http://schemas.microsoft.com/office/powerpoint/2010/main" val="511115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815090-016A-4701-B92E-57FF657180EB}" type="slidenum">
              <a:rPr lang="zh-CN" altLang="en-US" smtClean="0"/>
              <a:t>10</a:t>
            </a:fld>
            <a:endParaRPr lang="zh-CN" altLang="en-US"/>
          </a:p>
        </p:txBody>
      </p:sp>
    </p:spTree>
    <p:extLst>
      <p:ext uri="{BB962C8B-B14F-4D97-AF65-F5344CB8AC3E}">
        <p14:creationId xmlns:p14="http://schemas.microsoft.com/office/powerpoint/2010/main" val="395639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0247B1-7E5F-4F22-BF42-76CF630539A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04B161E-A261-42F7-AE9D-7E412A857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0936DB7-9972-454B-9EEB-1432D44ABA61}"/>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5" name="页脚占位符 4">
            <a:extLst>
              <a:ext uri="{FF2B5EF4-FFF2-40B4-BE49-F238E27FC236}">
                <a16:creationId xmlns:a16="http://schemas.microsoft.com/office/drawing/2014/main" id="{7F567C71-61EB-46D7-A1A1-2034D15B7C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943F7-F245-4D2A-A39E-17601F5DD71E}"/>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16996383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795BB-2F49-441D-B39F-B3AFF011509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DADB62-AD78-4078-9053-8455CA900FC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505909D-95F1-4441-9229-BEACE88BA05F}"/>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5" name="页脚占位符 4">
            <a:extLst>
              <a:ext uri="{FF2B5EF4-FFF2-40B4-BE49-F238E27FC236}">
                <a16:creationId xmlns:a16="http://schemas.microsoft.com/office/drawing/2014/main" id="{44BBEBE4-A362-437D-96FE-B086226600E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3BE3A4-5CD8-408E-8DF5-03794554402A}"/>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16631308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CD3888C-FEB7-4C54-9CB7-2515B9232F4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817ECD0-0CE1-4631-BE45-A9782D84AC5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D372DB-E8FA-4856-A4DF-9DE54E9CD46C}"/>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5" name="页脚占位符 4">
            <a:extLst>
              <a:ext uri="{FF2B5EF4-FFF2-40B4-BE49-F238E27FC236}">
                <a16:creationId xmlns:a16="http://schemas.microsoft.com/office/drawing/2014/main" id="{00332B2C-1C27-454B-A126-D52FCBC483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34E47E-12EE-46CB-A7A7-70BA54F3ACA3}"/>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1213296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4"/>
        <p:cNvGrpSpPr/>
        <p:nvPr/>
      </p:nvGrpSpPr>
      <p:grpSpPr>
        <a:xfrm>
          <a:off x="0" y="0"/>
          <a:ext cx="0" cy="0"/>
          <a:chOff x="0" y="0"/>
          <a:chExt cx="0" cy="0"/>
        </a:xfrm>
      </p:grpSpPr>
      <p:sp>
        <p:nvSpPr>
          <p:cNvPr id="2" name="Google Shape;12;p2"/>
          <p:cNvSpPr txBox="1">
            <a:spLocks noGrp="1"/>
          </p:cNvSpPr>
          <p:nvPr>
            <p:ph type="ctrTitle"/>
          </p:nvPr>
        </p:nvSpPr>
        <p:spPr>
          <a:xfrm>
            <a:off x="1317424" y="131812"/>
            <a:ext cx="9559077" cy="865721"/>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4800"/>
              <a:buNone/>
              <a:defRPr sz="4800">
                <a:solidFill>
                  <a:srgbClr val="27348B"/>
                </a:solidFill>
              </a:defRPr>
            </a:lvl1pPr>
            <a:lvl2pPr lvl="1">
              <a:lnSpc>
                <a:spcPct val="80000"/>
              </a:lnSpc>
              <a:spcBef>
                <a:spcPts val="0"/>
              </a:spcBef>
              <a:spcAft>
                <a:spcPts val="0"/>
              </a:spcAft>
              <a:buSzPts val="4800"/>
              <a:buNone/>
              <a:defRPr sz="6400"/>
            </a:lvl2pPr>
            <a:lvl3pPr lvl="2">
              <a:lnSpc>
                <a:spcPct val="80000"/>
              </a:lnSpc>
              <a:spcBef>
                <a:spcPts val="0"/>
              </a:spcBef>
              <a:spcAft>
                <a:spcPts val="0"/>
              </a:spcAft>
              <a:buSzPts val="4800"/>
              <a:buNone/>
              <a:defRPr sz="6400"/>
            </a:lvl3pPr>
            <a:lvl4pPr lvl="3">
              <a:lnSpc>
                <a:spcPct val="80000"/>
              </a:lnSpc>
              <a:spcBef>
                <a:spcPts val="0"/>
              </a:spcBef>
              <a:spcAft>
                <a:spcPts val="0"/>
              </a:spcAft>
              <a:buSzPts val="4800"/>
              <a:buNone/>
              <a:defRPr sz="6400"/>
            </a:lvl4pPr>
            <a:lvl5pPr lvl="4">
              <a:lnSpc>
                <a:spcPct val="80000"/>
              </a:lnSpc>
              <a:spcBef>
                <a:spcPts val="0"/>
              </a:spcBef>
              <a:spcAft>
                <a:spcPts val="0"/>
              </a:spcAft>
              <a:buSzPts val="4800"/>
              <a:buNone/>
              <a:defRPr sz="6400"/>
            </a:lvl5pPr>
            <a:lvl6pPr lvl="5">
              <a:lnSpc>
                <a:spcPct val="80000"/>
              </a:lnSpc>
              <a:spcBef>
                <a:spcPts val="0"/>
              </a:spcBef>
              <a:spcAft>
                <a:spcPts val="0"/>
              </a:spcAft>
              <a:buSzPts val="4800"/>
              <a:buNone/>
              <a:defRPr sz="6400"/>
            </a:lvl6pPr>
            <a:lvl7pPr lvl="6">
              <a:lnSpc>
                <a:spcPct val="80000"/>
              </a:lnSpc>
              <a:spcBef>
                <a:spcPts val="0"/>
              </a:spcBef>
              <a:spcAft>
                <a:spcPts val="0"/>
              </a:spcAft>
              <a:buSzPts val="4800"/>
              <a:buNone/>
              <a:defRPr sz="6400"/>
            </a:lvl7pPr>
            <a:lvl8pPr lvl="7">
              <a:lnSpc>
                <a:spcPct val="80000"/>
              </a:lnSpc>
              <a:spcBef>
                <a:spcPts val="0"/>
              </a:spcBef>
              <a:spcAft>
                <a:spcPts val="0"/>
              </a:spcAft>
              <a:buSzPts val="4800"/>
              <a:buNone/>
              <a:defRPr sz="6400"/>
            </a:lvl8pPr>
            <a:lvl9pPr lvl="8">
              <a:lnSpc>
                <a:spcPct val="80000"/>
              </a:lnSpc>
              <a:spcBef>
                <a:spcPts val="0"/>
              </a:spcBef>
              <a:spcAft>
                <a:spcPts val="0"/>
              </a:spcAft>
              <a:buSzPts val="4800"/>
              <a:buNone/>
              <a:defRPr sz="6400"/>
            </a:lvl9pPr>
          </a:lstStyle>
          <a:p>
            <a:endParaRPr dirty="0"/>
          </a:p>
        </p:txBody>
      </p:sp>
    </p:spTree>
    <p:extLst>
      <p:ext uri="{BB962C8B-B14F-4D97-AF65-F5344CB8AC3E}">
        <p14:creationId xmlns:p14="http://schemas.microsoft.com/office/powerpoint/2010/main" val="2314815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6879E5-6761-1A98-5F22-0ECF902CEF5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710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76C7B3E-EEF7-4951-B7F8-CFAF65F812D7}"/>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5" name="页脚占位符 4">
            <a:extLst>
              <a:ext uri="{FF2B5EF4-FFF2-40B4-BE49-F238E27FC236}">
                <a16:creationId xmlns:a16="http://schemas.microsoft.com/office/drawing/2014/main" id="{8F9E7D2C-8365-445C-A343-DFEF1CF42E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2BFBAC-B1A3-41CE-9B4A-BCD2079E53D0}"/>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pic>
        <p:nvPicPr>
          <p:cNvPr id="7" name="图形 6">
            <a:extLst>
              <a:ext uri="{FF2B5EF4-FFF2-40B4-BE49-F238E27FC236}">
                <a16:creationId xmlns:a16="http://schemas.microsoft.com/office/drawing/2014/main" id="{D6AAE50D-C663-4EF0-B837-5EAF54AA92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91150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5171EA1D-7660-49BC-B17E-B3167119535E}"/>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5" name="页脚占位符 4">
            <a:extLst>
              <a:ext uri="{FF2B5EF4-FFF2-40B4-BE49-F238E27FC236}">
                <a16:creationId xmlns:a16="http://schemas.microsoft.com/office/drawing/2014/main" id="{D33FF4FC-B9AD-46AF-9A7A-233C8AE11F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F4B3BD-E651-4E82-BDCF-61FC5F3FCD2B}"/>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pic>
        <p:nvPicPr>
          <p:cNvPr id="7" name="图形 6">
            <a:extLst>
              <a:ext uri="{FF2B5EF4-FFF2-40B4-BE49-F238E27FC236}">
                <a16:creationId xmlns:a16="http://schemas.microsoft.com/office/drawing/2014/main" id="{C8D55BD2-6127-4E76-9DAB-05905AEFAB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3659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D41057-162D-4CC8-9330-7DAA687ED76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7EB18F-8552-4AD0-ABCB-5CBCB353EA0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5C35FF6-1D6A-438E-BBEA-039AC698CD1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C412A9C-2079-4BB2-8790-3F46D3DB1180}"/>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6" name="页脚占位符 5">
            <a:extLst>
              <a:ext uri="{FF2B5EF4-FFF2-40B4-BE49-F238E27FC236}">
                <a16:creationId xmlns:a16="http://schemas.microsoft.com/office/drawing/2014/main" id="{E4FAD5CA-2D37-4409-9D84-14147B7A2B4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C602E6-8FC4-429E-86E6-F3CAD1F0DB5A}"/>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14026965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507B9F-9330-492E-A272-8B017083E4D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011544-0776-4453-A337-31CF6DECE3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9940413-63BF-47F8-B84D-F6A8BE7900D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CDE97D4-9DED-471A-8E65-2DDA2CB0C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8726179-1003-486A-853F-F45540C765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852B653-946A-4611-BDE3-243E21099F62}"/>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8" name="页脚占位符 7">
            <a:extLst>
              <a:ext uri="{FF2B5EF4-FFF2-40B4-BE49-F238E27FC236}">
                <a16:creationId xmlns:a16="http://schemas.microsoft.com/office/drawing/2014/main" id="{E1F0E7EE-B7B7-496D-9A45-E1EE64204BD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B19A926-A5AE-4641-9AAE-FB3475E9B0B8}"/>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3466709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A8D006-7DCF-403A-BFA8-0B325C70808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9AC9264-D460-4CDA-9701-AE306A1CBB9B}"/>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4" name="页脚占位符 3">
            <a:extLst>
              <a:ext uri="{FF2B5EF4-FFF2-40B4-BE49-F238E27FC236}">
                <a16:creationId xmlns:a16="http://schemas.microsoft.com/office/drawing/2014/main" id="{0C5B9601-760A-48B0-97BE-805CE18D80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9533619-5EEC-4A3A-900A-04623020C952}"/>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1703150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B05DDA0-D13F-4FE2-A4B3-978AA569BE08}"/>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3" name="页脚占位符 2">
            <a:extLst>
              <a:ext uri="{FF2B5EF4-FFF2-40B4-BE49-F238E27FC236}">
                <a16:creationId xmlns:a16="http://schemas.microsoft.com/office/drawing/2014/main" id="{8CA56793-945B-4A87-8DB0-37BE8FF001A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B61F4F8-AE18-4DA8-A693-2F3DED5658D3}"/>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37619907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8FE7BE-DA26-49EF-8334-F8B4C36C339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81ADA6E-D5A4-4DDE-8484-D82D5BBE4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63A2108-45B5-4CCB-97B9-2DA7E65F6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6391F56-7683-41A3-B739-5909D2A38A09}"/>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6" name="页脚占位符 5">
            <a:extLst>
              <a:ext uri="{FF2B5EF4-FFF2-40B4-BE49-F238E27FC236}">
                <a16:creationId xmlns:a16="http://schemas.microsoft.com/office/drawing/2014/main" id="{9AF1B1C9-C892-481D-B7F6-79FB2F5F47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1CB6D73-01F9-427C-B710-694833F573C5}"/>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40525311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F797-8B59-48A1-8E3A-C0B3D865FA4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E873A6B-4374-4DE6-B543-FE8869E57A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E16B219-3CF9-4D0B-950B-FB8CA13E9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7211823-D165-420C-AE51-319D043C6AA0}"/>
              </a:ext>
            </a:extLst>
          </p:cNvPr>
          <p:cNvSpPr>
            <a:spLocks noGrp="1"/>
          </p:cNvSpPr>
          <p:nvPr>
            <p:ph type="dt" sz="half" idx="10"/>
          </p:nvPr>
        </p:nvSpPr>
        <p:spPr/>
        <p:txBody>
          <a:bodyPr/>
          <a:lstStyle/>
          <a:p>
            <a:fld id="{896A7E69-825A-4A84-B8C4-26FA491228F2}" type="datetimeFigureOut">
              <a:rPr lang="zh-CN" altLang="en-US" smtClean="0"/>
              <a:t>2024/4/10</a:t>
            </a:fld>
            <a:endParaRPr lang="zh-CN" altLang="en-US"/>
          </a:p>
        </p:txBody>
      </p:sp>
      <p:sp>
        <p:nvSpPr>
          <p:cNvPr id="6" name="页脚占位符 5">
            <a:extLst>
              <a:ext uri="{FF2B5EF4-FFF2-40B4-BE49-F238E27FC236}">
                <a16:creationId xmlns:a16="http://schemas.microsoft.com/office/drawing/2014/main" id="{996EFBD4-82BC-4E81-917D-B62D2F95CEE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2E5D38-8DAF-4BF9-9438-7005577D4A97}"/>
              </a:ext>
            </a:extLst>
          </p:cNvPr>
          <p:cNvSpPr>
            <a:spLocks noGrp="1"/>
          </p:cNvSpPr>
          <p:nvPr>
            <p:ph type="sldNum" sz="quarter" idx="12"/>
          </p:nvPr>
        </p:nvSpPr>
        <p:spPr/>
        <p:txBody>
          <a:body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3092687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441D30-E077-4978-91B4-95CF5FFA6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94821D9-99FB-4071-A8F7-D44C0CD1C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6D724EC-4584-4170-B0A1-C77878993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A7E69-825A-4A84-B8C4-26FA491228F2}" type="datetimeFigureOut">
              <a:rPr lang="zh-CN" altLang="en-US" smtClean="0"/>
              <a:t>2024/4/10</a:t>
            </a:fld>
            <a:endParaRPr lang="zh-CN" altLang="en-US"/>
          </a:p>
        </p:txBody>
      </p:sp>
      <p:sp>
        <p:nvSpPr>
          <p:cNvPr id="5" name="页脚占位符 4">
            <a:extLst>
              <a:ext uri="{FF2B5EF4-FFF2-40B4-BE49-F238E27FC236}">
                <a16:creationId xmlns:a16="http://schemas.microsoft.com/office/drawing/2014/main" id="{1B015F0A-BDD9-4E64-88BD-309172D253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8B7AAC-54CD-4D0D-AFB9-30028C0998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25D28-212F-4165-BD1B-DD65CA010661}" type="slidenum">
              <a:rPr lang="zh-CN" altLang="en-US" smtClean="0"/>
              <a:t>‹#›</a:t>
            </a:fld>
            <a:endParaRPr lang="zh-CN" altLang="en-US"/>
          </a:p>
        </p:txBody>
      </p:sp>
    </p:spTree>
    <p:extLst>
      <p:ext uri="{BB962C8B-B14F-4D97-AF65-F5344CB8AC3E}">
        <p14:creationId xmlns:p14="http://schemas.microsoft.com/office/powerpoint/2010/main" val="3457930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E0F6D42F-813C-4028-B691-72BCDF1894A3}"/>
              </a:ext>
            </a:extLst>
          </p:cNvPr>
          <p:cNvPicPr>
            <a:picLocks noChangeAspect="1"/>
          </p:cNvPicPr>
          <p:nvPr/>
        </p:nvPicPr>
        <p:blipFill>
          <a:blip r:embed="rId3" cstate="email">
            <a:alphaModFix amt="11000"/>
            <a:extLst>
              <a:ext uri="{BEBA8EAE-BF5A-486C-A8C5-ECC9F3942E4B}">
                <a14:imgProps xmlns:a14="http://schemas.microsoft.com/office/drawing/2010/main">
                  <a14:imgLayer r:embed="rId4">
                    <a14:imgEffect>
                      <a14:sharpenSoften amount="-91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D1E6CC7-7C83-4874-AC22-FB7820C0D8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84421"/>
            <a:ext cx="3276736" cy="5959737"/>
          </a:xfrm>
          <a:prstGeom prst="rect">
            <a:avLst/>
          </a:prstGeom>
        </p:spPr>
      </p:pic>
      <p:pic>
        <p:nvPicPr>
          <p:cNvPr id="7" name="图片 6">
            <a:extLst>
              <a:ext uri="{FF2B5EF4-FFF2-40B4-BE49-F238E27FC236}">
                <a16:creationId xmlns:a16="http://schemas.microsoft.com/office/drawing/2014/main" id="{BD6BECA0-74D7-49DB-9F88-56B97A8CD05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12354" y="148184"/>
            <a:ext cx="4137212" cy="7838555"/>
          </a:xfrm>
          <a:prstGeom prst="rect">
            <a:avLst/>
          </a:prstGeom>
        </p:spPr>
      </p:pic>
      <p:sp>
        <p:nvSpPr>
          <p:cNvPr id="8" name="文本框 7">
            <a:extLst>
              <a:ext uri="{FF2B5EF4-FFF2-40B4-BE49-F238E27FC236}">
                <a16:creationId xmlns:a16="http://schemas.microsoft.com/office/drawing/2014/main" id="{6E711945-C55E-43C0-AFD0-3B4C54B0CB98}"/>
              </a:ext>
            </a:extLst>
          </p:cNvPr>
          <p:cNvSpPr txBox="1"/>
          <p:nvPr/>
        </p:nvSpPr>
        <p:spPr>
          <a:xfrm>
            <a:off x="3115803" y="2315910"/>
            <a:ext cx="6390804" cy="830997"/>
          </a:xfrm>
          <a:prstGeom prst="rect">
            <a:avLst/>
          </a:prstGeom>
          <a:noFill/>
        </p:spPr>
        <p:txBody>
          <a:bodyPr wrap="square" rtlCol="0">
            <a:spAutoFit/>
          </a:bodyPr>
          <a:lstStyle/>
          <a:p>
            <a:pPr algn="ctr"/>
            <a:r>
              <a:rPr lang="fa-IR" altLang="zh-CN" sz="4800" spc="300" dirty="0">
                <a:solidFill>
                  <a:srgbClr val="FF9409"/>
                </a:solidFill>
                <a:latin typeface="Arial Black" panose="020B0A04020102020204" pitchFamily="34" charset="0"/>
                <a:ea typeface="华康俪金黑W8" panose="020B0809000000000000" pitchFamily="49" charset="-122"/>
                <a:cs typeface="B Nazanin" panose="00000700000000000000" pitchFamily="2" charset="-78"/>
              </a:rPr>
              <a:t>تم : </a:t>
            </a:r>
            <a:r>
              <a:rPr lang="fa-IR" altLang="zh-CN" sz="4800" spc="300" dirty="0">
                <a:solidFill>
                  <a:schemeClr val="accent1"/>
                </a:solidFill>
                <a:latin typeface="Arial Black" panose="020B0A04020102020204" pitchFamily="34" charset="0"/>
                <a:ea typeface="华康俪金黑W8" panose="020B0809000000000000" pitchFamily="49" charset="-122"/>
                <a:cs typeface="B Nazanin" panose="00000700000000000000" pitchFamily="2" charset="-78"/>
              </a:rPr>
              <a:t>مرزهای رنگارنگ</a:t>
            </a:r>
            <a:endParaRPr lang="zh-CN" altLang="en-US" sz="4800" spc="300" dirty="0">
              <a:solidFill>
                <a:schemeClr val="accent1"/>
              </a:solidFill>
              <a:latin typeface="Arial Black" panose="020B0A04020102020204" pitchFamily="34" charset="0"/>
              <a:ea typeface="华康俪金黑W8" panose="020B0809000000000000" pitchFamily="49" charset="-122"/>
              <a:cs typeface="B Nazanin" panose="00000700000000000000" pitchFamily="2" charset="-78"/>
            </a:endParaRPr>
          </a:p>
        </p:txBody>
      </p:sp>
      <p:sp>
        <p:nvSpPr>
          <p:cNvPr id="9" name="文本框 8">
            <a:extLst>
              <a:ext uri="{FF2B5EF4-FFF2-40B4-BE49-F238E27FC236}">
                <a16:creationId xmlns:a16="http://schemas.microsoft.com/office/drawing/2014/main" id="{E52C468F-1DF3-4499-A154-150F78BA2DC8}"/>
              </a:ext>
            </a:extLst>
          </p:cNvPr>
          <p:cNvSpPr txBox="1"/>
          <p:nvPr/>
        </p:nvSpPr>
        <p:spPr>
          <a:xfrm>
            <a:off x="3964495" y="4546658"/>
            <a:ext cx="3832706" cy="584775"/>
          </a:xfrm>
          <a:prstGeom prst="rect">
            <a:avLst/>
          </a:prstGeom>
          <a:noFill/>
        </p:spPr>
        <p:txBody>
          <a:bodyPr wrap="square" rtlCol="0">
            <a:spAutoFit/>
          </a:bodyPr>
          <a:lstStyle/>
          <a:p>
            <a:pPr algn="ctr"/>
            <a:r>
              <a:rPr lang="fa-IR" altLang="zh-CN" sz="1600" dirty="0">
                <a:latin typeface="+mn-ea"/>
                <a:cs typeface="B Nazanin" panose="00000700000000000000" pitchFamily="2" charset="-78"/>
              </a:rPr>
              <a:t>برنامه ریزی جشن / برنامه ریزی تبلیغات / برنامه ریزی روابط عمومی / راهکارهای سازمانی</a:t>
            </a:r>
            <a:endParaRPr lang="zh-CN" altLang="en-US" dirty="0">
              <a:latin typeface="+mn-ea"/>
              <a:cs typeface="B Nazanin" panose="00000700000000000000" pitchFamily="2" charset="-78"/>
            </a:endParaRPr>
          </a:p>
        </p:txBody>
      </p:sp>
      <p:sp>
        <p:nvSpPr>
          <p:cNvPr id="10" name="文本框 9">
            <a:extLst>
              <a:ext uri="{FF2B5EF4-FFF2-40B4-BE49-F238E27FC236}">
                <a16:creationId xmlns:a16="http://schemas.microsoft.com/office/drawing/2014/main" id="{D7D1723C-F937-4FD6-9DF4-A401AE04FC82}"/>
              </a:ext>
            </a:extLst>
          </p:cNvPr>
          <p:cNvSpPr txBox="1"/>
          <p:nvPr/>
        </p:nvSpPr>
        <p:spPr>
          <a:xfrm>
            <a:off x="5034885" y="3778562"/>
            <a:ext cx="2762316" cy="400110"/>
          </a:xfrm>
          <a:prstGeom prst="rect">
            <a:avLst/>
          </a:prstGeom>
          <a:solidFill>
            <a:srgbClr val="92D050"/>
          </a:solidFill>
        </p:spPr>
        <p:txBody>
          <a:bodyPr wrap="square" rtlCol="0">
            <a:spAutoFit/>
          </a:bodyPr>
          <a:lstStyle/>
          <a:p>
            <a:pPr algn="ctr"/>
            <a:r>
              <a:rPr lang="fa-IR" altLang="zh-CN" sz="2000" b="1" dirty="0">
                <a:solidFill>
                  <a:schemeClr val="bg1"/>
                </a:solidFill>
                <a:latin typeface="+mn-ea"/>
                <a:cs typeface="B Nazanin" panose="00000700000000000000" pitchFamily="2" charset="-78"/>
              </a:rPr>
              <a:t>قالب پاورپوینت کودکان</a:t>
            </a:r>
            <a:endParaRPr lang="zh-CN" altLang="en-US" sz="2000" b="1" dirty="0">
              <a:solidFill>
                <a:schemeClr val="bg1"/>
              </a:solidFill>
              <a:latin typeface="+mn-ea"/>
              <a:cs typeface="B Nazanin" panose="00000700000000000000" pitchFamily="2" charset="-78"/>
            </a:endParaRPr>
          </a:p>
        </p:txBody>
      </p:sp>
    </p:spTree>
    <p:extLst>
      <p:ext uri="{BB962C8B-B14F-4D97-AF65-F5344CB8AC3E}">
        <p14:creationId xmlns:p14="http://schemas.microsoft.com/office/powerpoint/2010/main" val="17357737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childTnLst>
                          </p:cTn>
                        </p:par>
                        <p:par>
                          <p:cTn id="11" fill="hold">
                            <p:stCondLst>
                              <p:cond delay="1625"/>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par>
                          <p:cTn id="15" fill="hold">
                            <p:stCondLst>
                              <p:cond delay="2375"/>
                            </p:stCondLst>
                            <p:childTnLst>
                              <p:par>
                                <p:cTn id="16" presetID="2" presetClass="entr" presetSubtype="4"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7C2F9847-F71C-4155-8FD0-04175FB3DE27}"/>
              </a:ext>
            </a:extLst>
          </p:cNvPr>
          <p:cNvSpPr txBox="1"/>
          <p:nvPr/>
        </p:nvSpPr>
        <p:spPr>
          <a:xfrm>
            <a:off x="4563368" y="294013"/>
            <a:ext cx="306526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02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30" name="矩形 29">
            <a:extLst>
              <a:ext uri="{FF2B5EF4-FFF2-40B4-BE49-F238E27FC236}">
                <a16:creationId xmlns:a16="http://schemas.microsoft.com/office/drawing/2014/main" id="{26162E7F-4AFD-47AE-9240-A8CC8D58E9BE}"/>
              </a:ext>
            </a:extLst>
          </p:cNvPr>
          <p:cNvSpPr/>
          <p:nvPr/>
        </p:nvSpPr>
        <p:spPr>
          <a:xfrm>
            <a:off x="5471474" y="1001899"/>
            <a:ext cx="1249060"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مطالب خاص</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31" name="矩形 30">
            <a:extLst>
              <a:ext uri="{FF2B5EF4-FFF2-40B4-BE49-F238E27FC236}">
                <a16:creationId xmlns:a16="http://schemas.microsoft.com/office/drawing/2014/main" id="{C5A2E95F-4105-4B46-9363-FCDE775D7326}"/>
              </a:ext>
            </a:extLst>
          </p:cNvPr>
          <p:cNvSpPr/>
          <p:nvPr/>
        </p:nvSpPr>
        <p:spPr>
          <a:xfrm>
            <a:off x="3396844" y="2739567"/>
            <a:ext cx="7347080" cy="3215629"/>
          </a:xfrm>
          <a:prstGeom prst="rect">
            <a:avLst/>
          </a:prstGeom>
          <a:solidFill>
            <a:srgbClr val="FA70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zh-CN" altLang="en-US">
              <a:solidFill>
                <a:sysClr val="windowText" lastClr="000000"/>
              </a:solidFill>
              <a:cs typeface="B Nazanin" panose="00000400000000000000" pitchFamily="2" charset="-78"/>
            </a:endParaRPr>
          </a:p>
        </p:txBody>
      </p:sp>
      <p:grpSp>
        <p:nvGrpSpPr>
          <p:cNvPr id="32" name="组合 31">
            <a:extLst>
              <a:ext uri="{FF2B5EF4-FFF2-40B4-BE49-F238E27FC236}">
                <a16:creationId xmlns:a16="http://schemas.microsoft.com/office/drawing/2014/main" id="{6C4A3E4C-6A72-4028-A303-FBF382256ECD}"/>
              </a:ext>
            </a:extLst>
          </p:cNvPr>
          <p:cNvGrpSpPr/>
          <p:nvPr/>
        </p:nvGrpSpPr>
        <p:grpSpPr>
          <a:xfrm>
            <a:off x="8977354" y="2071991"/>
            <a:ext cx="457200" cy="457200"/>
            <a:chOff x="7597302" y="2071991"/>
            <a:chExt cx="457200" cy="457200"/>
          </a:xfrm>
        </p:grpSpPr>
        <p:sp>
          <p:nvSpPr>
            <p:cNvPr id="33" name="矩形: 圆角 32">
              <a:extLst>
                <a:ext uri="{FF2B5EF4-FFF2-40B4-BE49-F238E27FC236}">
                  <a16:creationId xmlns:a16="http://schemas.microsoft.com/office/drawing/2014/main" id="{3D5334F8-ED0D-4042-960A-18AAD9CA84FA}"/>
                </a:ext>
              </a:extLst>
            </p:cNvPr>
            <p:cNvSpPr/>
            <p:nvPr/>
          </p:nvSpPr>
          <p:spPr>
            <a:xfrm>
              <a:off x="7597302" y="2071991"/>
              <a:ext cx="457200" cy="457200"/>
            </a:xfrm>
            <a:prstGeom prst="roundRect">
              <a:avLst/>
            </a:prstGeom>
            <a:solidFill>
              <a:srgbClr val="FAA1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zh-CN" altLang="en-US" dirty="0">
                <a:cs typeface="B Nazanin" panose="00000400000000000000" pitchFamily="2" charset="-78"/>
              </a:endParaRPr>
            </a:p>
          </p:txBody>
        </p:sp>
        <p:sp>
          <p:nvSpPr>
            <p:cNvPr id="34" name="椭圆 7">
              <a:extLst>
                <a:ext uri="{FF2B5EF4-FFF2-40B4-BE49-F238E27FC236}">
                  <a16:creationId xmlns:a16="http://schemas.microsoft.com/office/drawing/2014/main" id="{35915205-5CC4-4B1C-A6F5-A324B94D09FE}"/>
                </a:ext>
              </a:extLst>
            </p:cNvPr>
            <p:cNvSpPr/>
            <p:nvPr/>
          </p:nvSpPr>
          <p:spPr>
            <a:xfrm>
              <a:off x="7691779" y="2165823"/>
              <a:ext cx="268246" cy="269537"/>
            </a:xfrm>
            <a:custGeom>
              <a:avLst/>
              <a:gdLst>
                <a:gd name="connsiteX0" fmla="*/ 119063 w 330200"/>
                <a:gd name="connsiteY0" fmla="*/ 203200 h 331788"/>
                <a:gd name="connsiteX1" fmla="*/ 137172 w 330200"/>
                <a:gd name="connsiteY1" fmla="*/ 203200 h 331788"/>
                <a:gd name="connsiteX2" fmla="*/ 153988 w 330200"/>
                <a:gd name="connsiteY2" fmla="*/ 229508 h 331788"/>
                <a:gd name="connsiteX3" fmla="*/ 153988 w 330200"/>
                <a:gd name="connsiteY3" fmla="*/ 249238 h 331788"/>
                <a:gd name="connsiteX4" fmla="*/ 119063 w 330200"/>
                <a:gd name="connsiteY4" fmla="*/ 203200 h 331788"/>
                <a:gd name="connsiteX5" fmla="*/ 176213 w 330200"/>
                <a:gd name="connsiteY5" fmla="*/ 158750 h 331788"/>
                <a:gd name="connsiteX6" fmla="*/ 211138 w 330200"/>
                <a:gd name="connsiteY6" fmla="*/ 203994 h 331788"/>
                <a:gd name="connsiteX7" fmla="*/ 176213 w 330200"/>
                <a:gd name="connsiteY7" fmla="*/ 249238 h 331788"/>
                <a:gd name="connsiteX8" fmla="*/ 176213 w 330200"/>
                <a:gd name="connsiteY8" fmla="*/ 229848 h 331788"/>
                <a:gd name="connsiteX9" fmla="*/ 193029 w 330200"/>
                <a:gd name="connsiteY9" fmla="*/ 203994 h 331788"/>
                <a:gd name="connsiteX10" fmla="*/ 176213 w 330200"/>
                <a:gd name="connsiteY10" fmla="*/ 178141 h 331788"/>
                <a:gd name="connsiteX11" fmla="*/ 176213 w 330200"/>
                <a:gd name="connsiteY11" fmla="*/ 158750 h 331788"/>
                <a:gd name="connsiteX12" fmla="*/ 176213 w 330200"/>
                <a:gd name="connsiteY12" fmla="*/ 82550 h 331788"/>
                <a:gd name="connsiteX13" fmla="*/ 211138 w 330200"/>
                <a:gd name="connsiteY13" fmla="*/ 128588 h 331788"/>
                <a:gd name="connsiteX14" fmla="*/ 193029 w 330200"/>
                <a:gd name="connsiteY14" fmla="*/ 128588 h 331788"/>
                <a:gd name="connsiteX15" fmla="*/ 176213 w 330200"/>
                <a:gd name="connsiteY15" fmla="*/ 102281 h 331788"/>
                <a:gd name="connsiteX16" fmla="*/ 176213 w 330200"/>
                <a:gd name="connsiteY16" fmla="*/ 82550 h 331788"/>
                <a:gd name="connsiteX17" fmla="*/ 153988 w 330200"/>
                <a:gd name="connsiteY17" fmla="*/ 82550 h 331788"/>
                <a:gd name="connsiteX18" fmla="*/ 153988 w 330200"/>
                <a:gd name="connsiteY18" fmla="*/ 101941 h 331788"/>
                <a:gd name="connsiteX19" fmla="*/ 137172 w 330200"/>
                <a:gd name="connsiteY19" fmla="*/ 127794 h 331788"/>
                <a:gd name="connsiteX20" fmla="*/ 153988 w 330200"/>
                <a:gd name="connsiteY20" fmla="*/ 153648 h 331788"/>
                <a:gd name="connsiteX21" fmla="*/ 153988 w 330200"/>
                <a:gd name="connsiteY21" fmla="*/ 173038 h 331788"/>
                <a:gd name="connsiteX22" fmla="*/ 119063 w 330200"/>
                <a:gd name="connsiteY22" fmla="*/ 127794 h 331788"/>
                <a:gd name="connsiteX23" fmla="*/ 153988 w 330200"/>
                <a:gd name="connsiteY23" fmla="*/ 82550 h 331788"/>
                <a:gd name="connsiteX24" fmla="*/ 157163 w 330200"/>
                <a:gd name="connsiteY24" fmla="*/ 76200 h 331788"/>
                <a:gd name="connsiteX25" fmla="*/ 173038 w 330200"/>
                <a:gd name="connsiteY25" fmla="*/ 76200 h 331788"/>
                <a:gd name="connsiteX26" fmla="*/ 173038 w 330200"/>
                <a:gd name="connsiteY26" fmla="*/ 255588 h 331788"/>
                <a:gd name="connsiteX27" fmla="*/ 157163 w 330200"/>
                <a:gd name="connsiteY27" fmla="*/ 255588 h 331788"/>
                <a:gd name="connsiteX28" fmla="*/ 165101 w 330200"/>
                <a:gd name="connsiteY28" fmla="*/ 33337 h 331788"/>
                <a:gd name="connsiteX29" fmla="*/ 33338 w 330200"/>
                <a:gd name="connsiteY29" fmla="*/ 165894 h 331788"/>
                <a:gd name="connsiteX30" fmla="*/ 165101 w 330200"/>
                <a:gd name="connsiteY30" fmla="*/ 298451 h 331788"/>
                <a:gd name="connsiteX31" fmla="*/ 296864 w 330200"/>
                <a:gd name="connsiteY31" fmla="*/ 165894 h 331788"/>
                <a:gd name="connsiteX32" fmla="*/ 165101 w 330200"/>
                <a:gd name="connsiteY32" fmla="*/ 33337 h 331788"/>
                <a:gd name="connsiteX33" fmla="*/ 165100 w 330200"/>
                <a:gd name="connsiteY33" fmla="*/ 30162 h 331788"/>
                <a:gd name="connsiteX34" fmla="*/ 301625 w 330200"/>
                <a:gd name="connsiteY34" fmla="*/ 165894 h 331788"/>
                <a:gd name="connsiteX35" fmla="*/ 165100 w 330200"/>
                <a:gd name="connsiteY35" fmla="*/ 301626 h 331788"/>
                <a:gd name="connsiteX36" fmla="*/ 28575 w 330200"/>
                <a:gd name="connsiteY36" fmla="*/ 165894 h 331788"/>
                <a:gd name="connsiteX37" fmla="*/ 165100 w 330200"/>
                <a:gd name="connsiteY37" fmla="*/ 30162 h 331788"/>
                <a:gd name="connsiteX38" fmla="*/ 165101 w 330200"/>
                <a:gd name="connsiteY38" fmla="*/ 15875 h 331788"/>
                <a:gd name="connsiteX39" fmla="*/ 14288 w 330200"/>
                <a:gd name="connsiteY39" fmla="*/ 165894 h 331788"/>
                <a:gd name="connsiteX40" fmla="*/ 165101 w 330200"/>
                <a:gd name="connsiteY40" fmla="*/ 315913 h 331788"/>
                <a:gd name="connsiteX41" fmla="*/ 315914 w 330200"/>
                <a:gd name="connsiteY41" fmla="*/ 165894 h 331788"/>
                <a:gd name="connsiteX42" fmla="*/ 165101 w 330200"/>
                <a:gd name="connsiteY42" fmla="*/ 15875 h 331788"/>
                <a:gd name="connsiteX43" fmla="*/ 165100 w 330200"/>
                <a:gd name="connsiteY43" fmla="*/ 0 h 331788"/>
                <a:gd name="connsiteX44" fmla="*/ 330200 w 330200"/>
                <a:gd name="connsiteY44" fmla="*/ 165894 h 331788"/>
                <a:gd name="connsiteX45" fmla="*/ 165100 w 330200"/>
                <a:gd name="connsiteY45" fmla="*/ 331788 h 331788"/>
                <a:gd name="connsiteX46" fmla="*/ 0 w 330200"/>
                <a:gd name="connsiteY46" fmla="*/ 165894 h 331788"/>
                <a:gd name="connsiteX47" fmla="*/ 165100 w 330200"/>
                <a:gd name="connsiteY47"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0200" h="331788">
                  <a:moveTo>
                    <a:pt x="119063" y="203200"/>
                  </a:moveTo>
                  <a:cubicBezTo>
                    <a:pt x="119063" y="203200"/>
                    <a:pt x="119063" y="203200"/>
                    <a:pt x="137172" y="203200"/>
                  </a:cubicBezTo>
                  <a:cubicBezTo>
                    <a:pt x="137172" y="215039"/>
                    <a:pt x="143640" y="225562"/>
                    <a:pt x="153988" y="229508"/>
                  </a:cubicBezTo>
                  <a:lnTo>
                    <a:pt x="153988" y="249238"/>
                  </a:lnTo>
                  <a:cubicBezTo>
                    <a:pt x="133292" y="243977"/>
                    <a:pt x="119063" y="225562"/>
                    <a:pt x="119063" y="203200"/>
                  </a:cubicBezTo>
                  <a:close/>
                  <a:moveTo>
                    <a:pt x="176213" y="158750"/>
                  </a:moveTo>
                  <a:cubicBezTo>
                    <a:pt x="196909" y="163921"/>
                    <a:pt x="211138" y="182019"/>
                    <a:pt x="211138" y="203994"/>
                  </a:cubicBezTo>
                  <a:cubicBezTo>
                    <a:pt x="211138" y="225970"/>
                    <a:pt x="196909" y="244068"/>
                    <a:pt x="176213" y="249238"/>
                  </a:cubicBezTo>
                  <a:cubicBezTo>
                    <a:pt x="176213" y="249238"/>
                    <a:pt x="176213" y="249238"/>
                    <a:pt x="176213" y="229848"/>
                  </a:cubicBezTo>
                  <a:cubicBezTo>
                    <a:pt x="186561" y="225970"/>
                    <a:pt x="193029" y="215628"/>
                    <a:pt x="193029" y="203994"/>
                  </a:cubicBezTo>
                  <a:cubicBezTo>
                    <a:pt x="193029" y="192360"/>
                    <a:pt x="186561" y="183311"/>
                    <a:pt x="176213" y="178141"/>
                  </a:cubicBezTo>
                  <a:cubicBezTo>
                    <a:pt x="176213" y="178141"/>
                    <a:pt x="176213" y="178141"/>
                    <a:pt x="176213" y="158750"/>
                  </a:cubicBezTo>
                  <a:close/>
                  <a:moveTo>
                    <a:pt x="176213" y="82550"/>
                  </a:moveTo>
                  <a:cubicBezTo>
                    <a:pt x="196909" y="87812"/>
                    <a:pt x="211138" y="106227"/>
                    <a:pt x="211138" y="128588"/>
                  </a:cubicBezTo>
                  <a:cubicBezTo>
                    <a:pt x="211138" y="128588"/>
                    <a:pt x="211138" y="128588"/>
                    <a:pt x="193029" y="128588"/>
                  </a:cubicBezTo>
                  <a:cubicBezTo>
                    <a:pt x="193029" y="116750"/>
                    <a:pt x="186561" y="106227"/>
                    <a:pt x="176213" y="102281"/>
                  </a:cubicBezTo>
                  <a:cubicBezTo>
                    <a:pt x="176213" y="102281"/>
                    <a:pt x="176213" y="102281"/>
                    <a:pt x="176213" y="82550"/>
                  </a:cubicBezTo>
                  <a:close/>
                  <a:moveTo>
                    <a:pt x="153988" y="82550"/>
                  </a:moveTo>
                  <a:cubicBezTo>
                    <a:pt x="153988" y="82550"/>
                    <a:pt x="153988" y="82550"/>
                    <a:pt x="153988" y="101941"/>
                  </a:cubicBezTo>
                  <a:cubicBezTo>
                    <a:pt x="143640" y="105819"/>
                    <a:pt x="137172" y="116160"/>
                    <a:pt x="137172" y="127794"/>
                  </a:cubicBezTo>
                  <a:cubicBezTo>
                    <a:pt x="137172" y="139428"/>
                    <a:pt x="143640" y="148477"/>
                    <a:pt x="153988" y="153648"/>
                  </a:cubicBezTo>
                  <a:cubicBezTo>
                    <a:pt x="153988" y="153648"/>
                    <a:pt x="153988" y="153648"/>
                    <a:pt x="153988" y="173038"/>
                  </a:cubicBezTo>
                  <a:cubicBezTo>
                    <a:pt x="133292" y="167868"/>
                    <a:pt x="119063" y="149770"/>
                    <a:pt x="119063" y="127794"/>
                  </a:cubicBezTo>
                  <a:cubicBezTo>
                    <a:pt x="119063" y="105819"/>
                    <a:pt x="133292" y="87721"/>
                    <a:pt x="153988" y="82550"/>
                  </a:cubicBezTo>
                  <a:close/>
                  <a:moveTo>
                    <a:pt x="157163" y="76200"/>
                  </a:moveTo>
                  <a:lnTo>
                    <a:pt x="173038" y="76200"/>
                  </a:lnTo>
                  <a:lnTo>
                    <a:pt x="173038" y="255588"/>
                  </a:lnTo>
                  <a:lnTo>
                    <a:pt x="157163" y="255588"/>
                  </a:lnTo>
                  <a:close/>
                  <a:moveTo>
                    <a:pt x="165101" y="33337"/>
                  </a:moveTo>
                  <a:cubicBezTo>
                    <a:pt x="92330" y="33337"/>
                    <a:pt x="33338" y="92685"/>
                    <a:pt x="33338" y="165894"/>
                  </a:cubicBezTo>
                  <a:cubicBezTo>
                    <a:pt x="33338" y="239103"/>
                    <a:pt x="92330" y="298451"/>
                    <a:pt x="165101" y="298451"/>
                  </a:cubicBezTo>
                  <a:cubicBezTo>
                    <a:pt x="237872" y="298451"/>
                    <a:pt x="296864" y="239103"/>
                    <a:pt x="296864" y="165894"/>
                  </a:cubicBezTo>
                  <a:cubicBezTo>
                    <a:pt x="296864" y="92685"/>
                    <a:pt x="237872" y="33337"/>
                    <a:pt x="165101" y="33337"/>
                  </a:cubicBezTo>
                  <a:close/>
                  <a:moveTo>
                    <a:pt x="165100" y="30162"/>
                  </a:moveTo>
                  <a:cubicBezTo>
                    <a:pt x="240501" y="30162"/>
                    <a:pt x="301625" y="90931"/>
                    <a:pt x="301625" y="165894"/>
                  </a:cubicBezTo>
                  <a:cubicBezTo>
                    <a:pt x="301625" y="240857"/>
                    <a:pt x="240501" y="301626"/>
                    <a:pt x="165100" y="301626"/>
                  </a:cubicBezTo>
                  <a:cubicBezTo>
                    <a:pt x="89699" y="301626"/>
                    <a:pt x="28575" y="240857"/>
                    <a:pt x="28575" y="165894"/>
                  </a:cubicBezTo>
                  <a:cubicBezTo>
                    <a:pt x="28575" y="90931"/>
                    <a:pt x="89699" y="30162"/>
                    <a:pt x="165100" y="30162"/>
                  </a:cubicBezTo>
                  <a:close/>
                  <a:moveTo>
                    <a:pt x="165101" y="15875"/>
                  </a:moveTo>
                  <a:cubicBezTo>
                    <a:pt x="81809" y="15875"/>
                    <a:pt x="14288" y="83041"/>
                    <a:pt x="14288" y="165894"/>
                  </a:cubicBezTo>
                  <a:cubicBezTo>
                    <a:pt x="14288" y="248747"/>
                    <a:pt x="81809" y="315913"/>
                    <a:pt x="165101" y="315913"/>
                  </a:cubicBezTo>
                  <a:cubicBezTo>
                    <a:pt x="248393" y="315913"/>
                    <a:pt x="315914" y="248747"/>
                    <a:pt x="315914" y="165894"/>
                  </a:cubicBezTo>
                  <a:cubicBezTo>
                    <a:pt x="315914" y="83041"/>
                    <a:pt x="248393" y="15875"/>
                    <a:pt x="165101" y="15875"/>
                  </a:cubicBezTo>
                  <a:close/>
                  <a:moveTo>
                    <a:pt x="165100" y="0"/>
                  </a:moveTo>
                  <a:cubicBezTo>
                    <a:pt x="256282" y="0"/>
                    <a:pt x="330200" y="74273"/>
                    <a:pt x="330200" y="165894"/>
                  </a:cubicBezTo>
                  <a:cubicBezTo>
                    <a:pt x="330200" y="257515"/>
                    <a:pt x="256282" y="331788"/>
                    <a:pt x="165100" y="331788"/>
                  </a:cubicBezTo>
                  <a:cubicBezTo>
                    <a:pt x="73918" y="331788"/>
                    <a:pt x="0" y="257515"/>
                    <a:pt x="0" y="165894"/>
                  </a:cubicBezTo>
                  <a:cubicBezTo>
                    <a:pt x="0" y="74273"/>
                    <a:pt x="73918" y="0"/>
                    <a:pt x="165100" y="0"/>
                  </a:cubicBezTo>
                  <a:close/>
                </a:path>
              </a:pathLst>
            </a:custGeom>
            <a:solidFill>
              <a:srgbClr val="0E1D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zh-CN" altLang="en-US">
                <a:cs typeface="B Nazanin" panose="00000400000000000000" pitchFamily="2" charset="-78"/>
              </a:endParaRPr>
            </a:p>
          </p:txBody>
        </p:sp>
      </p:grpSp>
      <p:grpSp>
        <p:nvGrpSpPr>
          <p:cNvPr id="35" name="组合 34">
            <a:extLst>
              <a:ext uri="{FF2B5EF4-FFF2-40B4-BE49-F238E27FC236}">
                <a16:creationId xmlns:a16="http://schemas.microsoft.com/office/drawing/2014/main" id="{72DC0A37-737A-4113-A239-7B01ABF01F18}"/>
              </a:ext>
            </a:extLst>
          </p:cNvPr>
          <p:cNvGrpSpPr/>
          <p:nvPr/>
        </p:nvGrpSpPr>
        <p:grpSpPr>
          <a:xfrm>
            <a:off x="9571079" y="2071991"/>
            <a:ext cx="457200" cy="457200"/>
            <a:chOff x="7597302" y="2071991"/>
            <a:chExt cx="457200" cy="457200"/>
          </a:xfrm>
        </p:grpSpPr>
        <p:sp>
          <p:nvSpPr>
            <p:cNvPr id="36" name="矩形: 圆角 35">
              <a:extLst>
                <a:ext uri="{FF2B5EF4-FFF2-40B4-BE49-F238E27FC236}">
                  <a16:creationId xmlns:a16="http://schemas.microsoft.com/office/drawing/2014/main" id="{D0BD697C-3485-47BA-85E9-5340444352B9}"/>
                </a:ext>
              </a:extLst>
            </p:cNvPr>
            <p:cNvSpPr/>
            <p:nvPr/>
          </p:nvSpPr>
          <p:spPr>
            <a:xfrm>
              <a:off x="7597302" y="2071991"/>
              <a:ext cx="457200" cy="457200"/>
            </a:xfrm>
            <a:prstGeom prst="roundRect">
              <a:avLst/>
            </a:prstGeom>
            <a:solidFill>
              <a:srgbClr val="FA70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zh-CN" altLang="en-US">
                <a:cs typeface="B Nazanin" panose="00000400000000000000" pitchFamily="2" charset="-78"/>
              </a:endParaRPr>
            </a:p>
          </p:txBody>
        </p:sp>
        <p:sp>
          <p:nvSpPr>
            <p:cNvPr id="37" name="椭圆 11">
              <a:extLst>
                <a:ext uri="{FF2B5EF4-FFF2-40B4-BE49-F238E27FC236}">
                  <a16:creationId xmlns:a16="http://schemas.microsoft.com/office/drawing/2014/main" id="{1A90F068-F889-4FC0-97FC-87232B933992}"/>
                </a:ext>
              </a:extLst>
            </p:cNvPr>
            <p:cNvSpPr/>
            <p:nvPr/>
          </p:nvSpPr>
          <p:spPr>
            <a:xfrm>
              <a:off x="7691134" y="2165823"/>
              <a:ext cx="269537" cy="269537"/>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zh-CN" altLang="en-US">
                <a:cs typeface="B Nazanin" panose="00000400000000000000" pitchFamily="2" charset="-78"/>
              </a:endParaRPr>
            </a:p>
          </p:txBody>
        </p:sp>
      </p:grpSp>
      <p:grpSp>
        <p:nvGrpSpPr>
          <p:cNvPr id="38" name="组合 37">
            <a:extLst>
              <a:ext uri="{FF2B5EF4-FFF2-40B4-BE49-F238E27FC236}">
                <a16:creationId xmlns:a16="http://schemas.microsoft.com/office/drawing/2014/main" id="{715F867D-2A57-4DED-B574-0F42B58DDD75}"/>
              </a:ext>
            </a:extLst>
          </p:cNvPr>
          <p:cNvGrpSpPr/>
          <p:nvPr/>
        </p:nvGrpSpPr>
        <p:grpSpPr>
          <a:xfrm>
            <a:off x="10164804" y="2071991"/>
            <a:ext cx="457200" cy="457200"/>
            <a:chOff x="7597302" y="2071991"/>
            <a:chExt cx="457200" cy="457200"/>
          </a:xfrm>
        </p:grpSpPr>
        <p:sp>
          <p:nvSpPr>
            <p:cNvPr id="39" name="矩形: 圆角 38">
              <a:extLst>
                <a:ext uri="{FF2B5EF4-FFF2-40B4-BE49-F238E27FC236}">
                  <a16:creationId xmlns:a16="http://schemas.microsoft.com/office/drawing/2014/main" id="{DC5F0D23-FB84-4B3A-9BC6-C34CB3BC4878}"/>
                </a:ext>
              </a:extLst>
            </p:cNvPr>
            <p:cNvSpPr/>
            <p:nvPr/>
          </p:nvSpPr>
          <p:spPr>
            <a:xfrm>
              <a:off x="7597302" y="2071991"/>
              <a:ext cx="457200" cy="4572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zh-CN" altLang="en-US" dirty="0">
                <a:cs typeface="B Nazanin" panose="00000400000000000000" pitchFamily="2" charset="-78"/>
              </a:endParaRPr>
            </a:p>
          </p:txBody>
        </p:sp>
        <p:sp>
          <p:nvSpPr>
            <p:cNvPr id="40" name="椭圆 14">
              <a:extLst>
                <a:ext uri="{FF2B5EF4-FFF2-40B4-BE49-F238E27FC236}">
                  <a16:creationId xmlns:a16="http://schemas.microsoft.com/office/drawing/2014/main" id="{B40F2019-CBD5-484F-875D-3B6DBE92B3AA}"/>
                </a:ext>
              </a:extLst>
            </p:cNvPr>
            <p:cNvSpPr/>
            <p:nvPr/>
          </p:nvSpPr>
          <p:spPr>
            <a:xfrm>
              <a:off x="7691134" y="2191616"/>
              <a:ext cx="269537" cy="217950"/>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1"/>
              <a:endParaRPr lang="zh-CN" altLang="en-US" dirty="0">
                <a:cs typeface="B Nazanin" panose="00000400000000000000" pitchFamily="2" charset="-78"/>
              </a:endParaRPr>
            </a:p>
          </p:txBody>
        </p:sp>
      </p:grpSp>
      <p:grpSp>
        <p:nvGrpSpPr>
          <p:cNvPr id="41" name="组合 40">
            <a:extLst>
              <a:ext uri="{FF2B5EF4-FFF2-40B4-BE49-F238E27FC236}">
                <a16:creationId xmlns:a16="http://schemas.microsoft.com/office/drawing/2014/main" id="{EB17F54E-5948-4C42-8CBB-A9BD0C418680}"/>
              </a:ext>
            </a:extLst>
          </p:cNvPr>
          <p:cNvGrpSpPr/>
          <p:nvPr/>
        </p:nvGrpSpPr>
        <p:grpSpPr>
          <a:xfrm>
            <a:off x="4522991" y="2933793"/>
            <a:ext cx="5732413" cy="2849605"/>
            <a:chOff x="2414254" y="1834568"/>
            <a:chExt cx="5732413" cy="2849605"/>
          </a:xfrm>
        </p:grpSpPr>
        <p:sp>
          <p:nvSpPr>
            <p:cNvPr id="42" name="TextBox 11">
              <a:extLst>
                <a:ext uri="{FF2B5EF4-FFF2-40B4-BE49-F238E27FC236}">
                  <a16:creationId xmlns:a16="http://schemas.microsoft.com/office/drawing/2014/main" id="{F050CFF6-3097-4552-B5D4-383701656F82}"/>
                </a:ext>
              </a:extLst>
            </p:cNvPr>
            <p:cNvSpPr txBox="1"/>
            <p:nvPr/>
          </p:nvSpPr>
          <p:spPr>
            <a:xfrm>
              <a:off x="2528294" y="2125780"/>
              <a:ext cx="5618373" cy="2558393"/>
            </a:xfrm>
            <a:prstGeom prst="rect">
              <a:avLst/>
            </a:prstGeom>
            <a:noFill/>
          </p:spPr>
          <p:txBody>
            <a:bodyPr wrap="square" lIns="0" tIns="0" rIns="0" bIns="0" rtlCol="0">
              <a:spAutoFit/>
              <a:scene3d>
                <a:camera prst="orthographicFront"/>
                <a:lightRig rig="threePt" dir="t"/>
              </a:scene3d>
              <a:sp3d contourW="12700"/>
            </a:bodyPr>
            <a:lstStyle/>
            <a:p>
              <a:pPr algn="r" rtl="1">
                <a:lnSpc>
                  <a:spcPct val="150000"/>
                </a:lnSpc>
              </a:pPr>
              <a:r>
                <a:rPr lang="fa-IR" altLang="zh-CN" sz="1400" dirty="0">
                  <a:solidFill>
                    <a:prstClr val="white"/>
                  </a:solidFill>
                  <a:latin typeface="微软雅黑" panose="020B0503020204020204" pitchFamily="34" charset="-122"/>
                  <a:ea typeface="微软雅黑" panose="020B0503020204020204" pitchFamily="34" charset="-122"/>
                  <a:cs typeface="B Nazanin" panose="00000400000000000000" pitchFamily="2" charset="-78"/>
                  <a:sym typeface="+mn-lt"/>
                </a:rPr>
                <a:t>برای افزودن متن تیتر مرتبط کلیک کنید، برای افزودن متن تیتر مرتبط کلیک کنید، برای افزودن متن تیتر مرتبط کلیک کنید، برای افزودن متن تیتر مرتبط کلیک کنید برای افزودن متن تیتر مرتبط کلیک کنید، برای افزودن متن تیتر مرتبط کلیک کنید، برای افزودن متن عنوان مرتبط کلیک کنید، برای افزودن کلیک کنید. متن تیتر مرتبط</a:t>
              </a:r>
            </a:p>
            <a:p>
              <a:pPr algn="r" rtl="1">
                <a:lnSpc>
                  <a:spcPct val="150000"/>
                </a:lnSpc>
              </a:pPr>
              <a:r>
                <a:rPr lang="fa-IR" altLang="zh-CN" sz="1400" dirty="0">
                  <a:solidFill>
                    <a:prstClr val="white"/>
                  </a:solidFill>
                  <a:latin typeface="微软雅黑" panose="020B0503020204020204" pitchFamily="34" charset="-122"/>
                  <a:ea typeface="微软雅黑" panose="020B0503020204020204" pitchFamily="34" charset="-122"/>
                  <a:cs typeface="B Nazanin" panose="00000400000000000000" pitchFamily="2" charset="-78"/>
                  <a:sym typeface="+mn-lt"/>
                </a:rPr>
                <a:t>برای افزودن متن تیتر مرتبط کلیک کنید، برای افزودن متن تیتر مرتبط کلیک کنید، برای افزودن متن تیتر مرتبط کلیک کنید، برای افزودن متن تیتر مرتبط کلیک کنید</a:t>
              </a:r>
            </a:p>
            <a:p>
              <a:pPr algn="r" rtl="1">
                <a:lnSpc>
                  <a:spcPct val="150000"/>
                </a:lnSpc>
              </a:pPr>
              <a:r>
                <a:rPr lang="fa-IR" altLang="zh-CN" sz="1400" dirty="0">
                  <a:solidFill>
                    <a:prstClr val="white"/>
                  </a:solidFill>
                  <a:latin typeface="微软雅黑" panose="020B0503020204020204" pitchFamily="34" charset="-122"/>
                  <a:ea typeface="微软雅黑" panose="020B0503020204020204" pitchFamily="34" charset="-122"/>
                  <a:cs typeface="B Nazanin" panose="00000400000000000000" pitchFamily="2" charset="-78"/>
                  <a:sym typeface="+mn-lt"/>
                </a:rPr>
                <a:t>برای افزودن متن تیتر مرتبط کلیک کنید، برای افزودن متن تیتر مرتبط کلیک کنید، برای افزودن متن تیتر مرتبط کلیک کنید، برای افزودن متن تیتر مرتبط کلیک کنید</a:t>
              </a:r>
              <a:endParaRPr lang="en-GB" altLang="zh-CN" sz="1400" dirty="0">
                <a:solidFill>
                  <a:prstClr val="white"/>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43" name="TextBox 11">
              <a:extLst>
                <a:ext uri="{FF2B5EF4-FFF2-40B4-BE49-F238E27FC236}">
                  <a16:creationId xmlns:a16="http://schemas.microsoft.com/office/drawing/2014/main" id="{B4C38396-0FA8-43CC-8C37-7B738EC40C38}"/>
                </a:ext>
              </a:extLst>
            </p:cNvPr>
            <p:cNvSpPr txBox="1"/>
            <p:nvPr/>
          </p:nvSpPr>
          <p:spPr>
            <a:xfrm>
              <a:off x="2414254" y="1834568"/>
              <a:ext cx="3814185" cy="307777"/>
            </a:xfrm>
            <a:prstGeom prst="rect">
              <a:avLst/>
            </a:prstGeom>
          </p:spPr>
          <p:txBody>
            <a:bodyPr vert="horz" lIns="91425" tIns="45713" rIns="91425" bIns="45713" rtlCol="0" anchor="t">
              <a:noAutofit/>
            </a:bodyPr>
            <a:lstStyle>
              <a:defPPr>
                <a:defRPr lang="zh-CN"/>
              </a:defPPr>
              <a:lvl1pPr indent="0" algn="just" defTabSz="457200">
                <a:spcBef>
                  <a:spcPts val="0"/>
                </a:spcBef>
                <a:spcAft>
                  <a:spcPts val="0"/>
                </a:spcAft>
                <a:buClr>
                  <a:schemeClr val="accent1">
                    <a:lumMod val="75000"/>
                  </a:schemeClr>
                </a:buClr>
                <a:buSzPct val="145000"/>
                <a:buFont typeface="Arial"/>
                <a:buNone/>
                <a:defRPr sz="2000" b="1" cap="none">
                  <a:solidFill>
                    <a:schemeClr val="bg1"/>
                  </a:solidFill>
                  <a:effectLst/>
                  <a:latin typeface="Arial" panose="020B0604020202020204" pitchFamily="34" charset="0"/>
                  <a:ea typeface="微软雅黑" panose="020B0503020204020204" pitchFamily="34" charset="-122"/>
                  <a:cs typeface="Arial" panose="020B0604020202020204" pitchFamily="34" charset="0"/>
                </a:defRPr>
              </a:lvl1pPr>
              <a:lvl2pPr indent="0" algn="ctr" defTabSz="457200">
                <a:spcBef>
                  <a:spcPct val="20000"/>
                </a:spcBef>
                <a:spcAft>
                  <a:spcPts val="600"/>
                </a:spcAft>
                <a:buClr>
                  <a:schemeClr val="accent1">
                    <a:lumMod val="75000"/>
                  </a:schemeClr>
                </a:buClr>
                <a:buSzPct val="145000"/>
                <a:buFont typeface="Arial"/>
                <a:buNone/>
                <a:defRPr sz="2000" cap="none">
                  <a:solidFill>
                    <a:schemeClr val="tx1">
                      <a:tint val="75000"/>
                    </a:schemeClr>
                  </a:solidFill>
                  <a:effectLst/>
                </a:defRPr>
              </a:lvl2pPr>
              <a:lvl3pPr indent="0" algn="ctr" defTabSz="457200">
                <a:spcBef>
                  <a:spcPct val="20000"/>
                </a:spcBef>
                <a:spcAft>
                  <a:spcPts val="600"/>
                </a:spcAft>
                <a:buClr>
                  <a:schemeClr val="accent1">
                    <a:lumMod val="75000"/>
                  </a:schemeClr>
                </a:buClr>
                <a:buSzPct val="145000"/>
                <a:buFont typeface="Arial"/>
                <a:buNone/>
                <a:defRPr cap="none">
                  <a:solidFill>
                    <a:schemeClr val="tx1">
                      <a:tint val="75000"/>
                    </a:schemeClr>
                  </a:solidFill>
                  <a:effectLst/>
                </a:defRPr>
              </a:lvl3pPr>
              <a:lvl4pPr indent="0" algn="ctr" defTabSz="457200">
                <a:spcBef>
                  <a:spcPct val="20000"/>
                </a:spcBef>
                <a:spcAft>
                  <a:spcPts val="600"/>
                </a:spcAft>
                <a:buClr>
                  <a:schemeClr val="accent1">
                    <a:lumMod val="75000"/>
                  </a:schemeClr>
                </a:buClr>
                <a:buSzPct val="145000"/>
                <a:buFont typeface="Arial"/>
                <a:buNone/>
                <a:defRPr sz="1600" cap="none">
                  <a:solidFill>
                    <a:schemeClr val="tx1">
                      <a:tint val="75000"/>
                    </a:schemeClr>
                  </a:solidFill>
                  <a:effectLst/>
                </a:defRPr>
              </a:lvl4pPr>
              <a:lvl5pPr indent="0" algn="ctr" defTabSz="457200">
                <a:spcBef>
                  <a:spcPct val="20000"/>
                </a:spcBef>
                <a:spcAft>
                  <a:spcPts val="600"/>
                </a:spcAft>
                <a:buClr>
                  <a:schemeClr val="accent1">
                    <a:lumMod val="75000"/>
                  </a:schemeClr>
                </a:buClr>
                <a:buSzPct val="145000"/>
                <a:buFont typeface="Arial"/>
                <a:buNone/>
                <a:defRPr sz="1400" cap="none">
                  <a:solidFill>
                    <a:schemeClr val="tx1">
                      <a:tint val="75000"/>
                    </a:schemeClr>
                  </a:solidFill>
                  <a:effectLst/>
                </a:defRPr>
              </a:lvl5pPr>
              <a:lvl6pPr indent="0" algn="ctr" defTabSz="457200">
                <a:spcBef>
                  <a:spcPct val="20000"/>
                </a:spcBef>
                <a:spcAft>
                  <a:spcPts val="600"/>
                </a:spcAft>
                <a:buClr>
                  <a:schemeClr val="accent1">
                    <a:lumMod val="75000"/>
                  </a:schemeClr>
                </a:buClr>
                <a:buSzPct val="145000"/>
                <a:buFont typeface="Arial"/>
                <a:buNone/>
                <a:defRPr sz="1400" cap="none">
                  <a:solidFill>
                    <a:schemeClr val="tx1">
                      <a:tint val="75000"/>
                    </a:schemeClr>
                  </a:solidFill>
                  <a:effectLst/>
                </a:defRPr>
              </a:lvl6pPr>
              <a:lvl7pPr indent="0" algn="ctr" defTabSz="457200">
                <a:spcBef>
                  <a:spcPct val="20000"/>
                </a:spcBef>
                <a:spcAft>
                  <a:spcPts val="600"/>
                </a:spcAft>
                <a:buClr>
                  <a:schemeClr val="accent1">
                    <a:lumMod val="75000"/>
                  </a:schemeClr>
                </a:buClr>
                <a:buSzPct val="145000"/>
                <a:buFont typeface="Arial"/>
                <a:buNone/>
                <a:defRPr sz="1400" cap="none">
                  <a:solidFill>
                    <a:schemeClr val="tx1">
                      <a:tint val="75000"/>
                    </a:schemeClr>
                  </a:solidFill>
                  <a:effectLst/>
                </a:defRPr>
              </a:lvl7pPr>
              <a:lvl8pPr indent="0" algn="ctr" defTabSz="457200">
                <a:spcBef>
                  <a:spcPct val="20000"/>
                </a:spcBef>
                <a:spcAft>
                  <a:spcPts val="600"/>
                </a:spcAft>
                <a:buClr>
                  <a:schemeClr val="accent1">
                    <a:lumMod val="75000"/>
                  </a:schemeClr>
                </a:buClr>
                <a:buSzPct val="145000"/>
                <a:buFont typeface="Arial"/>
                <a:buNone/>
                <a:defRPr sz="1400" cap="none">
                  <a:solidFill>
                    <a:schemeClr val="tx1">
                      <a:tint val="75000"/>
                    </a:schemeClr>
                  </a:solidFill>
                  <a:effectLst/>
                </a:defRPr>
              </a:lvl8pPr>
              <a:lvl9pPr indent="0" algn="ctr" defTabSz="457200">
                <a:spcBef>
                  <a:spcPct val="20000"/>
                </a:spcBef>
                <a:spcAft>
                  <a:spcPts val="600"/>
                </a:spcAft>
                <a:buClr>
                  <a:schemeClr val="accent1">
                    <a:lumMod val="75000"/>
                  </a:schemeClr>
                </a:buClr>
                <a:buSzPct val="145000"/>
                <a:buFont typeface="Arial"/>
                <a:buNone/>
                <a:defRPr sz="1400" cap="none">
                  <a:solidFill>
                    <a:schemeClr val="tx1">
                      <a:tint val="75000"/>
                    </a:schemeClr>
                  </a:solidFill>
                  <a:effectLst/>
                </a:defRPr>
              </a:lvl9pPr>
            </a:lstStyle>
            <a:p>
              <a:pPr rtl="1"/>
              <a:r>
                <a:rPr lang="fa-IR" altLang="zh-CN" dirty="0">
                  <a:cs typeface="B Nazanin" panose="00000400000000000000" pitchFamily="2" charset="-78"/>
                </a:rPr>
                <a:t>محتوای فعالیت خاص</a:t>
              </a:r>
              <a:endParaRPr lang="en-US" dirty="0">
                <a:cs typeface="B Nazanin" panose="00000400000000000000" pitchFamily="2" charset="-78"/>
              </a:endParaRPr>
            </a:p>
          </p:txBody>
        </p:sp>
      </p:grpSp>
      <p:pic>
        <p:nvPicPr>
          <p:cNvPr id="44" name="图片占位符 32">
            <a:extLst>
              <a:ext uri="{FF2B5EF4-FFF2-40B4-BE49-F238E27FC236}">
                <a16:creationId xmlns:a16="http://schemas.microsoft.com/office/drawing/2014/main" id="{A343531C-08E8-4B2A-8583-F4714E616B2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71601" y="1788673"/>
            <a:ext cx="2776911" cy="3215629"/>
          </a:xfrm>
          <a:prstGeom prst="rect">
            <a:avLst/>
          </a:prstGeom>
          <a:ln>
            <a:solidFill>
              <a:schemeClr val="bg1"/>
            </a:solidFill>
          </a:ln>
        </p:spPr>
      </p:pic>
    </p:spTree>
    <p:extLst>
      <p:ext uri="{BB962C8B-B14F-4D97-AF65-F5344CB8AC3E}">
        <p14:creationId xmlns:p14="http://schemas.microsoft.com/office/powerpoint/2010/main" val="130259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1000" fill="hold"/>
                                        <p:tgtEl>
                                          <p:spTgt spid="4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500"/>
                                        <p:tgtEl>
                                          <p:spTgt spid="41"/>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par>
                                <p:cTn id="28" presetID="53" presetClass="entr" presetSubtype="16"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par>
                                <p:cTn id="33" presetID="53" presetClass="entr" presetSubtype="16"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E720B3E5-913F-4D71-8D6E-7F65F3BEAF13}"/>
              </a:ext>
            </a:extLst>
          </p:cNvPr>
          <p:cNvSpPr txBox="1"/>
          <p:nvPr/>
        </p:nvSpPr>
        <p:spPr>
          <a:xfrm>
            <a:off x="4563368" y="294013"/>
            <a:ext cx="306526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02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33" name="矩形 32">
            <a:extLst>
              <a:ext uri="{FF2B5EF4-FFF2-40B4-BE49-F238E27FC236}">
                <a16:creationId xmlns:a16="http://schemas.microsoft.com/office/drawing/2014/main" id="{CDAC03D2-DF66-45AD-A5D1-4E75726303A0}"/>
              </a:ext>
            </a:extLst>
          </p:cNvPr>
          <p:cNvSpPr/>
          <p:nvPr/>
        </p:nvSpPr>
        <p:spPr>
          <a:xfrm>
            <a:off x="4974543" y="1001899"/>
            <a:ext cx="2242922"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برنامه ریزی برنامه ریزی</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grpSp>
        <p:nvGrpSpPr>
          <p:cNvPr id="36" name="组合 35">
            <a:extLst>
              <a:ext uri="{FF2B5EF4-FFF2-40B4-BE49-F238E27FC236}">
                <a16:creationId xmlns:a16="http://schemas.microsoft.com/office/drawing/2014/main" id="{210F64CB-174D-44AE-BCCB-1C42621161D6}"/>
              </a:ext>
            </a:extLst>
          </p:cNvPr>
          <p:cNvGrpSpPr>
            <a:grpSpLocks/>
          </p:cNvGrpSpPr>
          <p:nvPr/>
        </p:nvGrpSpPr>
        <p:grpSpPr bwMode="auto">
          <a:xfrm>
            <a:off x="1249891" y="1868228"/>
            <a:ext cx="9692217" cy="1411727"/>
            <a:chOff x="899591" y="1214884"/>
            <a:chExt cx="7268968" cy="1058941"/>
          </a:xfrm>
        </p:grpSpPr>
        <p:sp>
          <p:nvSpPr>
            <p:cNvPr id="37" name="矩形 36">
              <a:extLst>
                <a:ext uri="{FF2B5EF4-FFF2-40B4-BE49-F238E27FC236}">
                  <a16:creationId xmlns:a16="http://schemas.microsoft.com/office/drawing/2014/main" id="{0D3ADF28-7435-4100-A3A1-5B10D97DE558}"/>
                </a:ext>
              </a:extLst>
            </p:cNvPr>
            <p:cNvSpPr/>
            <p:nvPr/>
          </p:nvSpPr>
          <p:spPr>
            <a:xfrm>
              <a:off x="899592" y="1214885"/>
              <a:ext cx="7268967" cy="1036697"/>
            </a:xfrm>
            <a:prstGeom prst="rect">
              <a:avLst/>
            </a:prstGeom>
            <a:solidFill>
              <a:srgbClr val="FA7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sz="1600" dirty="0">
                <a:solidFill>
                  <a:prstClr val="white"/>
                </a:solidFill>
                <a:cs typeface="B Nazanin" panose="00000400000000000000" pitchFamily="2" charset="-78"/>
              </a:endParaRPr>
            </a:p>
          </p:txBody>
        </p:sp>
        <p:pic>
          <p:nvPicPr>
            <p:cNvPr id="38" name="Picture 5">
              <a:extLst>
                <a:ext uri="{FF2B5EF4-FFF2-40B4-BE49-F238E27FC236}">
                  <a16:creationId xmlns:a16="http://schemas.microsoft.com/office/drawing/2014/main" id="{E2FC035A-9E20-48B2-A95E-10547CCBC08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99591" y="1214884"/>
              <a:ext cx="1583613" cy="1036697"/>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39" name="组合 4">
              <a:extLst>
                <a:ext uri="{FF2B5EF4-FFF2-40B4-BE49-F238E27FC236}">
                  <a16:creationId xmlns:a16="http://schemas.microsoft.com/office/drawing/2014/main" id="{B4CB7B62-AF75-43E2-8862-40090D64F608}"/>
                </a:ext>
              </a:extLst>
            </p:cNvPr>
            <p:cNvGrpSpPr>
              <a:grpSpLocks/>
            </p:cNvGrpSpPr>
            <p:nvPr/>
          </p:nvGrpSpPr>
          <p:grpSpPr bwMode="auto">
            <a:xfrm>
              <a:off x="7161431" y="1391914"/>
              <a:ext cx="634983" cy="635088"/>
              <a:chOff x="7161431" y="1404614"/>
              <a:chExt cx="634983" cy="635088"/>
            </a:xfrm>
          </p:grpSpPr>
          <p:sp>
            <p:nvSpPr>
              <p:cNvPr id="41" name="TextBox 6">
                <a:extLst>
                  <a:ext uri="{FF2B5EF4-FFF2-40B4-BE49-F238E27FC236}">
                    <a16:creationId xmlns:a16="http://schemas.microsoft.com/office/drawing/2014/main" id="{9303CC15-85C0-4DD1-AF79-20FEE8D5A401}"/>
                  </a:ext>
                </a:extLst>
              </p:cNvPr>
              <p:cNvSpPr txBox="1"/>
              <p:nvPr/>
            </p:nvSpPr>
            <p:spPr>
              <a:xfrm>
                <a:off x="7183654" y="1408497"/>
                <a:ext cx="528015" cy="530988"/>
              </a:xfrm>
              <a:prstGeom prst="rect">
                <a:avLst/>
              </a:prstGeom>
              <a:noFill/>
            </p:spPr>
            <p:txBody>
              <a:bodyPr wrap="none">
                <a:spAutoFit/>
              </a:bodyPr>
              <a:lstStyle/>
              <a:p>
                <a:pPr algn="r" defTabSz="914377" rtl="1">
                  <a:defRPr/>
                </a:pPr>
                <a:r>
                  <a:rPr lang="en-US" altLang="zh-CN" sz="4000" spc="-200" dirty="0">
                    <a:solidFill>
                      <a:prstClr val="white"/>
                    </a:solidFill>
                    <a:latin typeface="Arial" pitchFamily="34" charset="0"/>
                    <a:cs typeface="B Nazanin" panose="00000400000000000000" pitchFamily="2" charset="-78"/>
                  </a:rPr>
                  <a:t>01</a:t>
                </a:r>
                <a:endParaRPr lang="zh-CN" altLang="en-US" sz="4000" i="1" spc="-200" dirty="0">
                  <a:solidFill>
                    <a:prstClr val="white"/>
                  </a:solidFill>
                  <a:latin typeface="Arial" pitchFamily="34" charset="0"/>
                  <a:cs typeface="B Nazanin" panose="00000400000000000000" pitchFamily="2" charset="-78"/>
                </a:endParaRPr>
              </a:p>
            </p:txBody>
          </p:sp>
          <p:sp>
            <p:nvSpPr>
              <p:cNvPr id="42" name="椭圆 41">
                <a:extLst>
                  <a:ext uri="{FF2B5EF4-FFF2-40B4-BE49-F238E27FC236}">
                    <a16:creationId xmlns:a16="http://schemas.microsoft.com/office/drawing/2014/main" id="{21872365-460D-4476-915E-24F63B3EEC72}"/>
                  </a:ext>
                </a:extLst>
              </p:cNvPr>
              <p:cNvSpPr/>
              <p:nvPr/>
            </p:nvSpPr>
            <p:spPr>
              <a:xfrm>
                <a:off x="7161431" y="1404614"/>
                <a:ext cx="634983" cy="63508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1">
                  <a:defRPr/>
                </a:pPr>
                <a:endParaRPr lang="zh-CN" altLang="en-US" sz="1600">
                  <a:solidFill>
                    <a:prstClr val="white"/>
                  </a:solidFill>
                  <a:cs typeface="B Nazanin" panose="00000400000000000000" pitchFamily="2" charset="-78"/>
                </a:endParaRPr>
              </a:p>
            </p:txBody>
          </p:sp>
        </p:grpSp>
        <p:sp>
          <p:nvSpPr>
            <p:cNvPr id="40" name="矩形 71">
              <a:extLst>
                <a:ext uri="{FF2B5EF4-FFF2-40B4-BE49-F238E27FC236}">
                  <a16:creationId xmlns:a16="http://schemas.microsoft.com/office/drawing/2014/main" id="{A5B16181-5555-4FDD-80A5-B936F2D41DEC}"/>
                </a:ext>
              </a:extLst>
            </p:cNvPr>
            <p:cNvSpPr>
              <a:spLocks noChangeArrowheads="1"/>
            </p:cNvSpPr>
            <p:nvPr/>
          </p:nvSpPr>
          <p:spPr bwMode="auto">
            <a:xfrm>
              <a:off x="2501634" y="1263794"/>
              <a:ext cx="4534621" cy="101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rtl="1">
                <a:lnSpc>
                  <a:spcPct val="150000"/>
                </a:lnSpc>
              </a:pPr>
              <a:r>
                <a:rPr lang="fa-IR" altLang="zh-CN" sz="1400"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endParaRPr lang="zh-CN" altLang="en-US" sz="1400" dirty="0">
                <a:solidFill>
                  <a:prstClr val="white"/>
                </a:solidFill>
                <a:latin typeface="微软雅黑" panose="020B0503020204020204" pitchFamily="34" charset="-122"/>
                <a:ea typeface="微软雅黑" panose="020B0503020204020204" pitchFamily="34" charset="-122"/>
                <a:cs typeface="B Nazanin" panose="00000400000000000000" pitchFamily="2" charset="-78"/>
              </a:endParaRPr>
            </a:p>
          </p:txBody>
        </p:sp>
      </p:grpSp>
      <p:grpSp>
        <p:nvGrpSpPr>
          <p:cNvPr id="43" name="组合 42">
            <a:extLst>
              <a:ext uri="{FF2B5EF4-FFF2-40B4-BE49-F238E27FC236}">
                <a16:creationId xmlns:a16="http://schemas.microsoft.com/office/drawing/2014/main" id="{82912484-FC04-462B-BE45-395AB791AC96}"/>
              </a:ext>
            </a:extLst>
          </p:cNvPr>
          <p:cNvGrpSpPr/>
          <p:nvPr/>
        </p:nvGrpSpPr>
        <p:grpSpPr>
          <a:xfrm>
            <a:off x="1249892" y="3444656"/>
            <a:ext cx="9692216" cy="1374933"/>
            <a:chOff x="900113" y="2198836"/>
            <a:chExt cx="7269162" cy="1031200"/>
          </a:xfrm>
        </p:grpSpPr>
        <p:grpSp>
          <p:nvGrpSpPr>
            <p:cNvPr id="44" name="组合 43">
              <a:extLst>
                <a:ext uri="{FF2B5EF4-FFF2-40B4-BE49-F238E27FC236}">
                  <a16:creationId xmlns:a16="http://schemas.microsoft.com/office/drawing/2014/main" id="{446BAAFF-0BB6-446C-85FC-FC84D70DD302}"/>
                </a:ext>
              </a:extLst>
            </p:cNvPr>
            <p:cNvGrpSpPr>
              <a:grpSpLocks/>
            </p:cNvGrpSpPr>
            <p:nvPr/>
          </p:nvGrpSpPr>
          <p:grpSpPr bwMode="auto">
            <a:xfrm>
              <a:off x="900113" y="2198836"/>
              <a:ext cx="7269162" cy="1024912"/>
              <a:chOff x="899592" y="2480579"/>
              <a:chExt cx="7268967" cy="1025054"/>
            </a:xfrm>
          </p:grpSpPr>
          <p:sp>
            <p:nvSpPr>
              <p:cNvPr id="46" name="矩形 45">
                <a:extLst>
                  <a:ext uri="{FF2B5EF4-FFF2-40B4-BE49-F238E27FC236}">
                    <a16:creationId xmlns:a16="http://schemas.microsoft.com/office/drawing/2014/main" id="{64712714-0204-441A-8502-8DB8F7C1B569}"/>
                  </a:ext>
                </a:extLst>
              </p:cNvPr>
              <p:cNvSpPr/>
              <p:nvPr/>
            </p:nvSpPr>
            <p:spPr>
              <a:xfrm flipH="1">
                <a:off x="899592" y="2480579"/>
                <a:ext cx="7268967" cy="1025053"/>
              </a:xfrm>
              <a:prstGeom prst="rect">
                <a:avLst/>
              </a:prstGeom>
              <a:solidFill>
                <a:srgbClr val="F7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sz="1600">
                  <a:solidFill>
                    <a:prstClr val="white"/>
                  </a:solidFill>
                  <a:cs typeface="B Nazanin" panose="00000400000000000000" pitchFamily="2" charset="-78"/>
                </a:endParaRPr>
              </a:p>
            </p:txBody>
          </p:sp>
          <p:pic>
            <p:nvPicPr>
              <p:cNvPr id="47" name="Picture 2">
                <a:extLst>
                  <a:ext uri="{FF2B5EF4-FFF2-40B4-BE49-F238E27FC236}">
                    <a16:creationId xmlns:a16="http://schemas.microsoft.com/office/drawing/2014/main" id="{C892D0EF-8212-4BEC-B58B-DDD01AEDC4F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87550" y="2480579"/>
                <a:ext cx="1581009" cy="102505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48" name="组合 6">
                <a:extLst>
                  <a:ext uri="{FF2B5EF4-FFF2-40B4-BE49-F238E27FC236}">
                    <a16:creationId xmlns:a16="http://schemas.microsoft.com/office/drawing/2014/main" id="{3DC4CF9E-5E4C-4621-8DB3-269F8844083D}"/>
                  </a:ext>
                </a:extLst>
              </p:cNvPr>
              <p:cNvGrpSpPr>
                <a:grpSpLocks/>
              </p:cNvGrpSpPr>
              <p:nvPr/>
            </p:nvGrpSpPr>
            <p:grpSpPr bwMode="auto">
              <a:xfrm>
                <a:off x="1251481" y="2656425"/>
                <a:ext cx="634983" cy="635088"/>
                <a:chOff x="1251481" y="2669125"/>
                <a:chExt cx="634983" cy="635088"/>
              </a:xfrm>
            </p:grpSpPr>
            <p:sp>
              <p:nvSpPr>
                <p:cNvPr id="49" name="TextBox 14">
                  <a:extLst>
                    <a:ext uri="{FF2B5EF4-FFF2-40B4-BE49-F238E27FC236}">
                      <a16:creationId xmlns:a16="http://schemas.microsoft.com/office/drawing/2014/main" id="{F5104CEE-8AA8-4DBA-98F7-7DB4FB62134F}"/>
                    </a:ext>
                  </a:extLst>
                </p:cNvPr>
                <p:cNvSpPr txBox="1"/>
                <p:nvPr/>
              </p:nvSpPr>
              <p:spPr>
                <a:xfrm>
                  <a:off x="1251481" y="2692588"/>
                  <a:ext cx="528015" cy="530988"/>
                </a:xfrm>
                <a:prstGeom prst="rect">
                  <a:avLst/>
                </a:prstGeom>
                <a:noFill/>
              </p:spPr>
              <p:txBody>
                <a:bodyPr wrap="none">
                  <a:spAutoFit/>
                </a:bodyPr>
                <a:lstStyle/>
                <a:p>
                  <a:pPr algn="r" defTabSz="914377" rtl="1">
                    <a:defRPr/>
                  </a:pPr>
                  <a:r>
                    <a:rPr lang="en-US" altLang="zh-CN" sz="4000" spc="-200" dirty="0">
                      <a:solidFill>
                        <a:prstClr val="white"/>
                      </a:solidFill>
                      <a:latin typeface="Arial" pitchFamily="34" charset="0"/>
                      <a:cs typeface="B Nazanin" panose="00000400000000000000" pitchFamily="2" charset="-78"/>
                    </a:rPr>
                    <a:t>02</a:t>
                  </a:r>
                  <a:endParaRPr lang="zh-CN" altLang="en-US" sz="4000" spc="-200" dirty="0">
                    <a:solidFill>
                      <a:prstClr val="white"/>
                    </a:solidFill>
                    <a:latin typeface="Arial" pitchFamily="34" charset="0"/>
                    <a:cs typeface="B Nazanin" panose="00000400000000000000" pitchFamily="2" charset="-78"/>
                  </a:endParaRPr>
                </a:p>
              </p:txBody>
            </p:sp>
            <p:sp>
              <p:nvSpPr>
                <p:cNvPr id="50" name="椭圆 49">
                  <a:extLst>
                    <a:ext uri="{FF2B5EF4-FFF2-40B4-BE49-F238E27FC236}">
                      <a16:creationId xmlns:a16="http://schemas.microsoft.com/office/drawing/2014/main" id="{61D28004-574A-4979-9685-48AC63577209}"/>
                    </a:ext>
                  </a:extLst>
                </p:cNvPr>
                <p:cNvSpPr/>
                <p:nvPr/>
              </p:nvSpPr>
              <p:spPr>
                <a:xfrm>
                  <a:off x="1251481" y="2669125"/>
                  <a:ext cx="634983" cy="63508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1">
                    <a:defRPr/>
                  </a:pPr>
                  <a:endParaRPr lang="zh-CN" altLang="en-US" sz="1600">
                    <a:solidFill>
                      <a:prstClr val="white"/>
                    </a:solidFill>
                    <a:cs typeface="B Nazanin" panose="00000400000000000000" pitchFamily="2" charset="-78"/>
                  </a:endParaRPr>
                </a:p>
              </p:txBody>
            </p:sp>
          </p:grpSp>
        </p:grpSp>
        <p:sp>
          <p:nvSpPr>
            <p:cNvPr id="45" name="矩形 71">
              <a:extLst>
                <a:ext uri="{FF2B5EF4-FFF2-40B4-BE49-F238E27FC236}">
                  <a16:creationId xmlns:a16="http://schemas.microsoft.com/office/drawing/2014/main" id="{F9CFD1A0-5477-42E9-9DD4-19117BD8D226}"/>
                </a:ext>
              </a:extLst>
            </p:cNvPr>
            <p:cNvSpPr>
              <a:spLocks noChangeArrowheads="1"/>
            </p:cNvSpPr>
            <p:nvPr/>
          </p:nvSpPr>
          <p:spPr bwMode="auto">
            <a:xfrm>
              <a:off x="1887012" y="2220144"/>
              <a:ext cx="4483309" cy="100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rtl="1">
                <a:lnSpc>
                  <a:spcPct val="150000"/>
                </a:lnSpc>
              </a:pPr>
              <a:r>
                <a:rPr lang="fa-IR" altLang="zh-CN" sz="1400"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endParaRPr lang="zh-CN" altLang="en-US" sz="1400" dirty="0">
                <a:solidFill>
                  <a:prstClr val="white"/>
                </a:solidFill>
                <a:latin typeface="微软雅黑" panose="020B0503020204020204" pitchFamily="34" charset="-122"/>
                <a:ea typeface="微软雅黑" panose="020B0503020204020204" pitchFamily="34" charset="-122"/>
                <a:cs typeface="B Nazanin" panose="00000400000000000000" pitchFamily="2" charset="-78"/>
              </a:endParaRPr>
            </a:p>
          </p:txBody>
        </p:sp>
      </p:grpSp>
      <p:grpSp>
        <p:nvGrpSpPr>
          <p:cNvPr id="51" name="组合 50">
            <a:extLst>
              <a:ext uri="{FF2B5EF4-FFF2-40B4-BE49-F238E27FC236}">
                <a16:creationId xmlns:a16="http://schemas.microsoft.com/office/drawing/2014/main" id="{0BB40970-2A03-4DE0-B4D0-65EA4BB6FF80}"/>
              </a:ext>
            </a:extLst>
          </p:cNvPr>
          <p:cNvGrpSpPr/>
          <p:nvPr/>
        </p:nvGrpSpPr>
        <p:grpSpPr>
          <a:xfrm>
            <a:off x="1249891" y="5005566"/>
            <a:ext cx="9692217" cy="1358274"/>
            <a:chOff x="900112" y="3458195"/>
            <a:chExt cx="7269163" cy="1018705"/>
          </a:xfrm>
        </p:grpSpPr>
        <p:grpSp>
          <p:nvGrpSpPr>
            <p:cNvPr id="52" name="组合 51">
              <a:extLst>
                <a:ext uri="{FF2B5EF4-FFF2-40B4-BE49-F238E27FC236}">
                  <a16:creationId xmlns:a16="http://schemas.microsoft.com/office/drawing/2014/main" id="{B49CE773-5D60-4142-B3F1-57EADCC34FEC}"/>
                </a:ext>
              </a:extLst>
            </p:cNvPr>
            <p:cNvGrpSpPr>
              <a:grpSpLocks/>
            </p:cNvGrpSpPr>
            <p:nvPr/>
          </p:nvGrpSpPr>
          <p:grpSpPr bwMode="auto">
            <a:xfrm>
              <a:off x="900112" y="3458195"/>
              <a:ext cx="7269163" cy="1018705"/>
              <a:chOff x="899592" y="3739864"/>
              <a:chExt cx="7268967" cy="1019819"/>
            </a:xfrm>
          </p:grpSpPr>
          <p:sp>
            <p:nvSpPr>
              <p:cNvPr id="54" name="矩形 53">
                <a:extLst>
                  <a:ext uri="{FF2B5EF4-FFF2-40B4-BE49-F238E27FC236}">
                    <a16:creationId xmlns:a16="http://schemas.microsoft.com/office/drawing/2014/main" id="{BB098816-A8FD-4F8B-A27F-6494BB2ABEAF}"/>
                  </a:ext>
                </a:extLst>
              </p:cNvPr>
              <p:cNvSpPr/>
              <p:nvPr/>
            </p:nvSpPr>
            <p:spPr>
              <a:xfrm>
                <a:off x="899592" y="3739864"/>
                <a:ext cx="7268967" cy="10198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sz="1600">
                  <a:solidFill>
                    <a:prstClr val="white"/>
                  </a:solidFill>
                  <a:cs typeface="B Nazanin" panose="00000400000000000000" pitchFamily="2" charset="-78"/>
                </a:endParaRPr>
              </a:p>
            </p:txBody>
          </p:sp>
          <p:pic>
            <p:nvPicPr>
              <p:cNvPr id="55" name="Picture 3">
                <a:extLst>
                  <a:ext uri="{FF2B5EF4-FFF2-40B4-BE49-F238E27FC236}">
                    <a16:creationId xmlns:a16="http://schemas.microsoft.com/office/drawing/2014/main" id="{29FCE76B-1150-4DD6-BD24-DF28FB0890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899593" y="3739864"/>
                <a:ext cx="1511607" cy="1019819"/>
              </a:xfrm>
              <a:prstGeom prst="rect">
                <a:avLst/>
              </a:prstGeom>
              <a:noFill/>
              <a:effectLst/>
              <a:extLst>
                <a:ext uri="{909E8E84-426E-40DD-AFC4-6F175D3DCCD1}">
                  <a14:hiddenFill xmlns:a14="http://schemas.microsoft.com/office/drawing/2010/main">
                    <a:solidFill>
                      <a:srgbClr val="FFFFFF"/>
                    </a:solidFill>
                  </a14:hiddenFill>
                </a:ext>
              </a:extLst>
            </p:spPr>
          </p:pic>
          <p:sp>
            <p:nvSpPr>
              <p:cNvPr id="56" name="TextBox 22">
                <a:extLst>
                  <a:ext uri="{FF2B5EF4-FFF2-40B4-BE49-F238E27FC236}">
                    <a16:creationId xmlns:a16="http://schemas.microsoft.com/office/drawing/2014/main" id="{BA6900B3-9456-4031-A779-B057094FD424}"/>
                  </a:ext>
                </a:extLst>
              </p:cNvPr>
              <p:cNvSpPr txBox="1"/>
              <p:nvPr/>
            </p:nvSpPr>
            <p:spPr bwMode="auto">
              <a:xfrm>
                <a:off x="7243915" y="3928092"/>
                <a:ext cx="528015" cy="531495"/>
              </a:xfrm>
              <a:prstGeom prst="rect">
                <a:avLst/>
              </a:prstGeom>
              <a:noFill/>
            </p:spPr>
            <p:txBody>
              <a:bodyPr wrap="none">
                <a:spAutoFit/>
              </a:bodyPr>
              <a:lstStyle/>
              <a:p>
                <a:pPr algn="r" defTabSz="914377" rtl="1">
                  <a:defRPr/>
                </a:pPr>
                <a:r>
                  <a:rPr lang="en-US" altLang="zh-CN" sz="4000" spc="-200" dirty="0">
                    <a:solidFill>
                      <a:prstClr val="white"/>
                    </a:solidFill>
                    <a:latin typeface="Arial" pitchFamily="34" charset="0"/>
                    <a:cs typeface="B Nazanin" panose="00000400000000000000" pitchFamily="2" charset="-78"/>
                  </a:rPr>
                  <a:t>03</a:t>
                </a:r>
                <a:endParaRPr lang="zh-CN" altLang="en-US" sz="4000" spc="-200" dirty="0">
                  <a:solidFill>
                    <a:prstClr val="white"/>
                  </a:solidFill>
                  <a:latin typeface="Arial" pitchFamily="34" charset="0"/>
                  <a:cs typeface="B Nazanin" panose="00000400000000000000" pitchFamily="2" charset="-78"/>
                </a:endParaRPr>
              </a:p>
            </p:txBody>
          </p:sp>
          <p:sp>
            <p:nvSpPr>
              <p:cNvPr id="57" name="矩形 75">
                <a:extLst>
                  <a:ext uri="{FF2B5EF4-FFF2-40B4-BE49-F238E27FC236}">
                    <a16:creationId xmlns:a16="http://schemas.microsoft.com/office/drawing/2014/main" id="{1055ACAD-9146-46D8-8B02-6A80BAD5D085}"/>
                  </a:ext>
                </a:extLst>
              </p:cNvPr>
              <p:cNvSpPr>
                <a:spLocks noChangeArrowheads="1"/>
              </p:cNvSpPr>
              <p:nvPr/>
            </p:nvSpPr>
            <p:spPr bwMode="auto">
              <a:xfrm>
                <a:off x="2501634" y="3805328"/>
                <a:ext cx="4632998" cy="77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50000"/>
                  </a:lnSpc>
                </a:pPr>
                <a:r>
                  <a:rPr lang="fa-IR" altLang="zh-CN" sz="1400"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endParaRPr lang="zh-CN" altLang="en-US" sz="1400" dirty="0">
                  <a:solidFill>
                    <a:prstClr val="white"/>
                  </a:solidFill>
                  <a:latin typeface="微软雅黑" panose="020B0503020204020204" pitchFamily="34" charset="-122"/>
                  <a:ea typeface="微软雅黑" panose="020B0503020204020204" pitchFamily="34" charset="-122"/>
                  <a:cs typeface="B Nazanin" panose="00000400000000000000" pitchFamily="2" charset="-78"/>
                </a:endParaRPr>
              </a:p>
            </p:txBody>
          </p:sp>
        </p:grpSp>
        <p:sp>
          <p:nvSpPr>
            <p:cNvPr id="53" name="椭圆 52">
              <a:extLst>
                <a:ext uri="{FF2B5EF4-FFF2-40B4-BE49-F238E27FC236}">
                  <a16:creationId xmlns:a16="http://schemas.microsoft.com/office/drawing/2014/main" id="{015464FB-6503-4EDA-8860-E04DB1A5D55C}"/>
                </a:ext>
              </a:extLst>
            </p:cNvPr>
            <p:cNvSpPr/>
            <p:nvPr/>
          </p:nvSpPr>
          <p:spPr bwMode="auto">
            <a:xfrm>
              <a:off x="7225758" y="3630950"/>
              <a:ext cx="635000" cy="63500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1">
                <a:defRPr/>
              </a:pPr>
              <a:endParaRPr lang="zh-CN" altLang="en-US" sz="1600">
                <a:solidFill>
                  <a:prstClr val="white"/>
                </a:solidFill>
                <a:cs typeface="B Nazanin" panose="00000400000000000000" pitchFamily="2" charset="-78"/>
              </a:endParaRPr>
            </a:p>
          </p:txBody>
        </p:sp>
      </p:grpSp>
    </p:spTree>
    <p:extLst>
      <p:ext uri="{BB962C8B-B14F-4D97-AF65-F5344CB8AC3E}">
        <p14:creationId xmlns:p14="http://schemas.microsoft.com/office/powerpoint/2010/main" val="19562788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right)">
                                      <p:cBhvr>
                                        <p:cTn id="11" dur="500"/>
                                        <p:tgtEl>
                                          <p:spTgt spid="3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right)">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608755" y="1746873"/>
            <a:ext cx="651614" cy="651614"/>
            <a:chOff x="4317111" y="1670673"/>
            <a:chExt cx="651614" cy="651614"/>
          </a:xfrm>
          <a:effectLst/>
        </p:grpSpPr>
        <p:sp>
          <p:nvSpPr>
            <p:cNvPr id="5" name="矩形 4"/>
            <p:cNvSpPr/>
            <p:nvPr/>
          </p:nvSpPr>
          <p:spPr>
            <a:xfrm>
              <a:off x="4317111" y="1670673"/>
              <a:ext cx="651614" cy="651614"/>
            </a:xfrm>
            <a:prstGeom prst="rect">
              <a:avLst/>
            </a:prstGeom>
            <a:solidFill>
              <a:srgbClr val="E47014"/>
            </a:solidFill>
            <a:ln w="28575" cap="flat">
              <a:solidFill>
                <a:schemeClr val="bg1"/>
              </a:soli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pPr algn="r" rtl="1"/>
              <a:endParaRPr lang="zh-CN" altLang="en-US" dirty="0">
                <a:solidFill>
                  <a:schemeClr val="tx1">
                    <a:lumMod val="65000"/>
                    <a:lumOff val="35000"/>
                  </a:schemeClr>
                </a:solidFill>
                <a:latin typeface="+mj-ea"/>
                <a:ea typeface="+mj-ea"/>
                <a:cs typeface="B Nazanin" panose="00000400000000000000" pitchFamily="2" charset="-78"/>
              </a:endParaRPr>
            </a:p>
          </p:txBody>
        </p:sp>
        <p:sp>
          <p:nvSpPr>
            <p:cNvPr id="8" name="KSO_Shape"/>
            <p:cNvSpPr/>
            <p:nvPr/>
          </p:nvSpPr>
          <p:spPr bwMode="auto">
            <a:xfrm>
              <a:off x="4448326" y="1809347"/>
              <a:ext cx="389184" cy="374265"/>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rtl="1">
                <a:defRPr/>
              </a:pPr>
              <a:endParaRPr lang="zh-CN" altLang="en-US">
                <a:solidFill>
                  <a:schemeClr val="tx1">
                    <a:lumMod val="65000"/>
                    <a:lumOff val="35000"/>
                  </a:schemeClr>
                </a:solidFill>
                <a:latin typeface="+mj-ea"/>
                <a:ea typeface="+mj-ea"/>
                <a:cs typeface="B Nazanin" panose="00000400000000000000" pitchFamily="2" charset="-78"/>
              </a:endParaRPr>
            </a:p>
          </p:txBody>
        </p:sp>
      </p:grpSp>
      <p:grpSp>
        <p:nvGrpSpPr>
          <p:cNvPr id="9" name="组合 8"/>
          <p:cNvGrpSpPr/>
          <p:nvPr/>
        </p:nvGrpSpPr>
        <p:grpSpPr>
          <a:xfrm>
            <a:off x="5260369" y="3215068"/>
            <a:ext cx="651614" cy="651614"/>
            <a:chOff x="5033812" y="3301037"/>
            <a:chExt cx="651614" cy="651614"/>
          </a:xfrm>
          <a:effectLst/>
        </p:grpSpPr>
        <p:sp>
          <p:nvSpPr>
            <p:cNvPr id="10" name="矩形 9"/>
            <p:cNvSpPr/>
            <p:nvPr/>
          </p:nvSpPr>
          <p:spPr>
            <a:xfrm>
              <a:off x="5033812" y="3301037"/>
              <a:ext cx="651614" cy="651614"/>
            </a:xfrm>
            <a:prstGeom prst="rect">
              <a:avLst/>
            </a:prstGeom>
            <a:solidFill>
              <a:srgbClr val="FA70BD"/>
            </a:solidFill>
            <a:ln w="28575" cap="flat">
              <a:solidFill>
                <a:schemeClr val="bg1"/>
              </a:soli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pPr algn="r" rtl="1"/>
              <a:endParaRPr lang="zh-CN" altLang="en-US" dirty="0">
                <a:solidFill>
                  <a:schemeClr val="tx1">
                    <a:lumMod val="65000"/>
                    <a:lumOff val="35000"/>
                  </a:schemeClr>
                </a:solidFill>
                <a:latin typeface="+mj-ea"/>
                <a:ea typeface="+mj-ea"/>
                <a:cs typeface="B Nazanin" panose="00000400000000000000" pitchFamily="2" charset="-78"/>
              </a:endParaRPr>
            </a:p>
          </p:txBody>
        </p:sp>
        <p:sp>
          <p:nvSpPr>
            <p:cNvPr id="11" name="KSO_Shape"/>
            <p:cNvSpPr/>
            <p:nvPr/>
          </p:nvSpPr>
          <p:spPr bwMode="auto">
            <a:xfrm>
              <a:off x="5169350" y="3458615"/>
              <a:ext cx="418598" cy="285346"/>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rtl="1">
                <a:defRPr/>
              </a:pPr>
              <a:endParaRPr lang="zh-CN" altLang="en-US">
                <a:solidFill>
                  <a:schemeClr val="tx1">
                    <a:lumMod val="65000"/>
                    <a:lumOff val="35000"/>
                  </a:schemeClr>
                </a:solidFill>
                <a:latin typeface="+mj-ea"/>
                <a:ea typeface="+mj-ea"/>
                <a:cs typeface="B Nazanin" panose="00000400000000000000" pitchFamily="2" charset="-78"/>
              </a:endParaRPr>
            </a:p>
          </p:txBody>
        </p:sp>
      </p:grpSp>
      <p:grpSp>
        <p:nvGrpSpPr>
          <p:cNvPr id="12" name="组合 11"/>
          <p:cNvGrpSpPr/>
          <p:nvPr/>
        </p:nvGrpSpPr>
        <p:grpSpPr>
          <a:xfrm>
            <a:off x="4716944" y="4797678"/>
            <a:ext cx="651614" cy="651614"/>
            <a:chOff x="4456262" y="4994920"/>
            <a:chExt cx="651614" cy="651614"/>
          </a:xfrm>
          <a:effectLst/>
        </p:grpSpPr>
        <p:sp>
          <p:nvSpPr>
            <p:cNvPr id="13" name="矩形 12"/>
            <p:cNvSpPr/>
            <p:nvPr/>
          </p:nvSpPr>
          <p:spPr>
            <a:xfrm>
              <a:off x="4456262" y="4994920"/>
              <a:ext cx="651614" cy="651614"/>
            </a:xfrm>
            <a:prstGeom prst="rect">
              <a:avLst/>
            </a:prstGeom>
            <a:solidFill>
              <a:srgbClr val="00B0F0"/>
            </a:solidFill>
            <a:ln w="28575" cap="flat">
              <a:solidFill>
                <a:schemeClr val="bg1"/>
              </a:soli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pPr algn="r" rtl="1"/>
              <a:endParaRPr lang="zh-CN" altLang="en-US" dirty="0">
                <a:solidFill>
                  <a:schemeClr val="tx1">
                    <a:lumMod val="65000"/>
                    <a:lumOff val="35000"/>
                  </a:schemeClr>
                </a:solidFill>
                <a:latin typeface="+mj-ea"/>
                <a:ea typeface="+mj-ea"/>
                <a:cs typeface="B Nazanin" panose="00000400000000000000" pitchFamily="2" charset="-78"/>
              </a:endParaRPr>
            </a:p>
          </p:txBody>
        </p:sp>
        <p:sp>
          <p:nvSpPr>
            <p:cNvPr id="14" name="KSO_Shape"/>
            <p:cNvSpPr/>
            <p:nvPr/>
          </p:nvSpPr>
          <p:spPr bwMode="auto">
            <a:xfrm>
              <a:off x="4627580" y="5112011"/>
              <a:ext cx="329076" cy="417432"/>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rtl="1">
                <a:defRPr/>
              </a:pPr>
              <a:endParaRPr lang="zh-CN" altLang="en-US">
                <a:solidFill>
                  <a:schemeClr val="tx1">
                    <a:lumMod val="65000"/>
                    <a:lumOff val="35000"/>
                  </a:schemeClr>
                </a:solidFill>
                <a:latin typeface="+mj-ea"/>
                <a:ea typeface="+mj-ea"/>
                <a:cs typeface="B Nazanin" panose="00000400000000000000" pitchFamily="2" charset="-78"/>
              </a:endParaRPr>
            </a:p>
          </p:txBody>
        </p:sp>
      </p:grpSp>
      <p:grpSp>
        <p:nvGrpSpPr>
          <p:cNvPr id="15" name="组合 14"/>
          <p:cNvGrpSpPr/>
          <p:nvPr/>
        </p:nvGrpSpPr>
        <p:grpSpPr>
          <a:xfrm>
            <a:off x="5672574" y="1624182"/>
            <a:ext cx="5516205" cy="1203792"/>
            <a:chOff x="5530798" y="1631643"/>
            <a:chExt cx="5516205" cy="1203792"/>
          </a:xfrm>
        </p:grpSpPr>
        <p:sp>
          <p:nvSpPr>
            <p:cNvPr id="16" name="MH_SubTitle_1"/>
            <p:cNvSpPr>
              <a:spLocks noChangeArrowheads="1"/>
            </p:cNvSpPr>
            <p:nvPr>
              <p:custDataLst>
                <p:tags r:id="rId3"/>
              </p:custDataLst>
            </p:nvPr>
          </p:nvSpPr>
          <p:spPr bwMode="auto">
            <a:xfrm flipH="1">
              <a:off x="7851366" y="1631643"/>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rtl="1"/>
              <a:r>
                <a:rPr lang="fa-IR" altLang="zh-CN" sz="1400" b="1"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rPr>
                <a:t>بینایی متفکر</a:t>
              </a:r>
              <a:endParaRPr lang="en-US" altLang="zh-CN" sz="1400" b="1"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17" name="Rectangle 5"/>
            <p:cNvSpPr/>
            <p:nvPr/>
          </p:nvSpPr>
          <p:spPr bwMode="auto">
            <a:xfrm>
              <a:off x="5530798" y="2022927"/>
              <a:ext cx="5516205"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rtl="1" fontAlgn="base">
                <a:lnSpc>
                  <a:spcPct val="150000"/>
                </a:lnSpc>
                <a:spcBef>
                  <a:spcPct val="0"/>
                </a:spcBef>
                <a:spcAft>
                  <a:spcPct val="0"/>
                </a:spcAft>
              </a:pPr>
              <a:r>
                <a:rPr lang="fa-IR" altLang="zh-CN" sz="1100"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Gill Sans" charset="0"/>
                </a:rPr>
                <a:t>توضیحات متنی مفصل را در اینجا اضافه کنید، برای عنوان و مطابق با سبک کلی زبان توصیه می‌شود، توضیحات زبان تا حد امکان ساده و واضح است. سعی کنید تعداد کلمات در هر اسلاید در 200 کلمه باشد.</a:t>
              </a:r>
              <a:endParaRPr lang="en-US" altLang="zh-CN" sz="1100"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Lato Light" charset="0"/>
              </a:endParaRPr>
            </a:p>
          </p:txBody>
        </p:sp>
      </p:grpSp>
      <p:grpSp>
        <p:nvGrpSpPr>
          <p:cNvPr id="18" name="组合 17"/>
          <p:cNvGrpSpPr/>
          <p:nvPr/>
        </p:nvGrpSpPr>
        <p:grpSpPr>
          <a:xfrm>
            <a:off x="6143532" y="3039212"/>
            <a:ext cx="5136630" cy="1303805"/>
            <a:chOff x="5859825" y="3125181"/>
            <a:chExt cx="5136630" cy="1303805"/>
          </a:xfrm>
        </p:grpSpPr>
        <p:sp>
          <p:nvSpPr>
            <p:cNvPr id="19" name="MH_SubTitle_1"/>
            <p:cNvSpPr>
              <a:spLocks noChangeArrowheads="1"/>
            </p:cNvSpPr>
            <p:nvPr>
              <p:custDataLst>
                <p:tags r:id="rId2"/>
              </p:custDataLst>
            </p:nvPr>
          </p:nvSpPr>
          <p:spPr bwMode="auto">
            <a:xfrm flipH="1">
              <a:off x="7800818" y="3125181"/>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rtl="1"/>
              <a:r>
                <a:rPr lang="fa-IR" altLang="zh-CN" sz="1400" b="1"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rPr>
                <a:t>مورد تحقیق</a:t>
              </a:r>
              <a:endParaRPr lang="en-US" altLang="zh-CN" sz="1400" b="1"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20" name="Rectangle 5"/>
            <p:cNvSpPr/>
            <p:nvPr/>
          </p:nvSpPr>
          <p:spPr bwMode="auto">
            <a:xfrm>
              <a:off x="5859825" y="3616478"/>
              <a:ext cx="5136630"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rtl="1" fontAlgn="base">
                <a:lnSpc>
                  <a:spcPct val="150000"/>
                </a:lnSpc>
                <a:spcBef>
                  <a:spcPct val="0"/>
                </a:spcBef>
                <a:spcAft>
                  <a:spcPct val="0"/>
                </a:spcAft>
              </a:pPr>
              <a:r>
                <a:rPr lang="fa-IR" altLang="zh-CN" sz="1100"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Gill Sans" charset="0"/>
                </a:rPr>
                <a:t>توضیحات متنی مفصل را در اینجا اضافه کنید، برای عنوان و مطابق با سبک کلی زبان توصیه می‌شود، توضیحات زبان تا حد امکان ساده و واضح است. سعی کنید تعداد کلمات در هر اسلاید در 200 کلمه باشد.</a:t>
              </a:r>
              <a:endParaRPr lang="en-US" altLang="zh-CN" sz="1100"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Lato Light" charset="0"/>
              </a:endParaRPr>
            </a:p>
          </p:txBody>
        </p:sp>
      </p:grpSp>
      <p:grpSp>
        <p:nvGrpSpPr>
          <p:cNvPr id="21" name="组合 20"/>
          <p:cNvGrpSpPr/>
          <p:nvPr/>
        </p:nvGrpSpPr>
        <p:grpSpPr>
          <a:xfrm>
            <a:off x="5620300" y="4704425"/>
            <a:ext cx="5138657" cy="1299654"/>
            <a:chOff x="5302468" y="4901667"/>
            <a:chExt cx="5138657" cy="1299654"/>
          </a:xfrm>
        </p:grpSpPr>
        <p:sp>
          <p:nvSpPr>
            <p:cNvPr id="22" name="MH_SubTitle_1"/>
            <p:cNvSpPr>
              <a:spLocks noChangeArrowheads="1"/>
            </p:cNvSpPr>
            <p:nvPr>
              <p:custDataLst>
                <p:tags r:id="rId1"/>
              </p:custDataLst>
            </p:nvPr>
          </p:nvSpPr>
          <p:spPr bwMode="auto">
            <a:xfrm flipH="1">
              <a:off x="7245488" y="4901667"/>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rtl="1"/>
              <a:r>
                <a:rPr lang="fa-IR" altLang="zh-CN" sz="1400" b="1"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rPr>
                <a:t>طرح ادغام</a:t>
              </a:r>
              <a:endParaRPr lang="en-US" altLang="zh-CN" sz="1400" b="1"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23" name="Rectangle 5"/>
            <p:cNvSpPr/>
            <p:nvPr/>
          </p:nvSpPr>
          <p:spPr bwMode="auto">
            <a:xfrm>
              <a:off x="5302468" y="5388813"/>
              <a:ext cx="5138657"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r" rtl="1" fontAlgn="base">
                <a:lnSpc>
                  <a:spcPct val="150000"/>
                </a:lnSpc>
                <a:spcBef>
                  <a:spcPct val="0"/>
                </a:spcBef>
                <a:spcAft>
                  <a:spcPct val="0"/>
                </a:spcAft>
              </a:pPr>
              <a:r>
                <a:rPr lang="fa-IR" altLang="zh-CN" sz="1100"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Gill Sans" charset="0"/>
                </a:rPr>
                <a:t>توضیحات متن مفصل را در اینجا اضافه کنید، برای عنوان و مطابق با سبک کلی زبان، توصیه می‌شود، توضیحات زبان تا حد امکان ساده و واضح است.</a:t>
              </a:r>
              <a:endParaRPr lang="en-US" altLang="zh-CN" sz="1100" spc="3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Lato Light" charset="0"/>
              </a:endParaRPr>
            </a:p>
          </p:txBody>
        </p:sp>
      </p:grpSp>
      <p:pic>
        <p:nvPicPr>
          <p:cNvPr id="24" name="图片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0" y="2318325"/>
            <a:ext cx="4278738" cy="3003672"/>
          </a:xfrm>
          <a:prstGeom prst="rect">
            <a:avLst/>
          </a:prstGeom>
        </p:spPr>
      </p:pic>
      <p:sp>
        <p:nvSpPr>
          <p:cNvPr id="25" name="文本框 24">
            <a:extLst>
              <a:ext uri="{FF2B5EF4-FFF2-40B4-BE49-F238E27FC236}">
                <a16:creationId xmlns:a16="http://schemas.microsoft.com/office/drawing/2014/main" id="{4E1E1F52-8FA8-4ECB-ABD3-184D895C065D}"/>
              </a:ext>
            </a:extLst>
          </p:cNvPr>
          <p:cNvSpPr txBox="1"/>
          <p:nvPr/>
        </p:nvSpPr>
        <p:spPr>
          <a:xfrm>
            <a:off x="4563368" y="294013"/>
            <a:ext cx="306526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02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26" name="矩形 25">
            <a:extLst>
              <a:ext uri="{FF2B5EF4-FFF2-40B4-BE49-F238E27FC236}">
                <a16:creationId xmlns:a16="http://schemas.microsoft.com/office/drawing/2014/main" id="{DEFCE558-39C7-44EF-9481-A7550A84A650}"/>
              </a:ext>
            </a:extLst>
          </p:cNvPr>
          <p:cNvSpPr/>
          <p:nvPr/>
        </p:nvSpPr>
        <p:spPr>
          <a:xfrm>
            <a:off x="5388921" y="1001899"/>
            <a:ext cx="1414169"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استراتژی اجرا</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1217565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42"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2"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2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3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18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2300"/>
                            </p:stCondLst>
                            <p:childTnLst>
                              <p:par>
                                <p:cTn id="31" presetID="22" presetClass="entr" presetSubtype="8"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28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武器&#10;&#10;已生成高可信度的说明">
            <a:extLst>
              <a:ext uri="{FF2B5EF4-FFF2-40B4-BE49-F238E27FC236}">
                <a16:creationId xmlns:a16="http://schemas.microsoft.com/office/drawing/2014/main" id="{5A88E1A3-5840-402D-8479-39A2C3C9B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6278" y="804643"/>
            <a:ext cx="6006422" cy="5505725"/>
          </a:xfrm>
          <a:prstGeom prst="rect">
            <a:avLst/>
          </a:prstGeom>
        </p:spPr>
      </p:pic>
      <p:sp>
        <p:nvSpPr>
          <p:cNvPr id="5" name="文本框 4">
            <a:extLst>
              <a:ext uri="{FF2B5EF4-FFF2-40B4-BE49-F238E27FC236}">
                <a16:creationId xmlns:a16="http://schemas.microsoft.com/office/drawing/2014/main" id="{583F7B41-65C9-4F18-BDB6-2CA479386E5C}"/>
              </a:ext>
            </a:extLst>
          </p:cNvPr>
          <p:cNvSpPr txBox="1"/>
          <p:nvPr/>
        </p:nvSpPr>
        <p:spPr>
          <a:xfrm>
            <a:off x="5368878" y="1793840"/>
            <a:ext cx="1178528"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rPr>
              <a:t>03</a:t>
            </a:r>
            <a:endParaRPr lang="zh-CN" altLang="en-US"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endParaRPr>
          </a:p>
        </p:txBody>
      </p:sp>
      <p:sp>
        <p:nvSpPr>
          <p:cNvPr id="6" name="TextBox 7">
            <a:extLst>
              <a:ext uri="{FF2B5EF4-FFF2-40B4-BE49-F238E27FC236}">
                <a16:creationId xmlns:a16="http://schemas.microsoft.com/office/drawing/2014/main" id="{94406CC0-DDB6-49FF-BAE3-B51762DC1982}"/>
              </a:ext>
            </a:extLst>
          </p:cNvPr>
          <p:cNvSpPr>
            <a:spLocks noChangeArrowheads="1"/>
          </p:cNvSpPr>
          <p:nvPr/>
        </p:nvSpPr>
        <p:spPr bwMode="auto">
          <a:xfrm>
            <a:off x="4016271" y="5077668"/>
            <a:ext cx="4490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rPr>
              <a:t>برای وارد کردن محتوای متنی خاص کلیک کنید تا محتوای متنی خاص را وارد کنید</a:t>
            </a:r>
            <a:endParaRPr lang="zh-CN" altLang="en-US"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endParaRPr>
          </a:p>
        </p:txBody>
      </p:sp>
      <p:sp>
        <p:nvSpPr>
          <p:cNvPr id="7" name="TextBox 7">
            <a:extLst>
              <a:ext uri="{FF2B5EF4-FFF2-40B4-BE49-F238E27FC236}">
                <a16:creationId xmlns:a16="http://schemas.microsoft.com/office/drawing/2014/main" id="{55E44CAC-C654-4700-B9EC-F112D61E686B}"/>
              </a:ext>
            </a:extLst>
          </p:cNvPr>
          <p:cNvSpPr>
            <a:spLocks noChangeArrowheads="1"/>
          </p:cNvSpPr>
          <p:nvPr/>
        </p:nvSpPr>
        <p:spPr bwMode="auto">
          <a:xfrm>
            <a:off x="2490767" y="3719506"/>
            <a:ext cx="6817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z="54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rPr>
              <a:t>حالت فعالیت</a:t>
            </a:r>
            <a:endParaRPr lang="zh-CN" altLang="en-US" sz="54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8" name="Line 4">
            <a:extLst>
              <a:ext uri="{FF2B5EF4-FFF2-40B4-BE49-F238E27FC236}">
                <a16:creationId xmlns:a16="http://schemas.microsoft.com/office/drawing/2014/main" id="{1741E4D7-9ED1-40B8-914F-7EAF79DA89EE}"/>
              </a:ext>
            </a:extLst>
          </p:cNvPr>
          <p:cNvSpPr>
            <a:spLocks noChangeShapeType="1"/>
          </p:cNvSpPr>
          <p:nvPr/>
        </p:nvSpPr>
        <p:spPr bwMode="auto">
          <a:xfrm>
            <a:off x="4016271" y="3429000"/>
            <a:ext cx="4450244" cy="0"/>
          </a:xfrm>
          <a:prstGeom prst="line">
            <a:avLst/>
          </a:prstGeom>
          <a:noFill/>
          <a:ln w="25400">
            <a:solidFill>
              <a:schemeClr val="bg1">
                <a:alpha val="50000"/>
              </a:schemeClr>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schemeClr val="bg1"/>
              </a:solidFill>
              <a:effectLst/>
              <a:uLnTx/>
              <a:uFillTx/>
              <a:latin typeface="等线" panose="020F0502020204030204"/>
              <a:ea typeface="等线"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36380537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50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22" presetClass="entr" presetSubtype="4" fill="hold" grpId="0" nodeType="withEffect">
                                  <p:stCondLst>
                                    <p:cond delay="125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53" presetClass="entr" presetSubtype="16" fill="hold" grpId="0" nodeType="withEffect">
                                  <p:stCondLst>
                                    <p:cond delay="1500"/>
                                  </p:stCondLst>
                                  <p:iterate type="lt">
                                    <p:tmPct val="1000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childTnLst>
                          </p:cTn>
                        </p:par>
                        <p:par>
                          <p:cTn id="23" fill="hold">
                            <p:stCondLst>
                              <p:cond delay="3400"/>
                            </p:stCondLst>
                            <p:childTnLst>
                              <p:par>
                                <p:cTn id="24" presetID="38" presetClass="entr" presetSubtype="0" accel="50000" fill="hold" grpId="0" nodeType="after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set>
                                      <p:cBhvr>
                                        <p:cTn id="26" dur="46" fill="hold">
                                          <p:stCondLst>
                                            <p:cond delay="0"/>
                                          </p:stCondLst>
                                        </p:cTn>
                                        <p:tgtEl>
                                          <p:spTgt spid="6"/>
                                        </p:tgtEl>
                                        <p:attrNameLst>
                                          <p:attrName>style.rotation</p:attrName>
                                        </p:attrNameLst>
                                      </p:cBhvr>
                                      <p:to>
                                        <p:strVal val="-45.0"/>
                                      </p:to>
                                    </p:set>
                                    <p:anim calcmode="lin" valueType="num">
                                      <p:cBhvr>
                                        <p:cTn id="27" dur="46" fill="hold">
                                          <p:stCondLst>
                                            <p:cond delay="46"/>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8" dur="46"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9" dur="16" decel="50000" autoRev="1" fill="hold">
                                          <p:stCondLst>
                                            <p:cond delay="46"/>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0" dur="14" fill="hold">
                                          <p:stCondLst>
                                            <p:cond delay="8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a:xfrm>
            <a:off x="4133056" y="2026684"/>
            <a:ext cx="4461035" cy="4100371"/>
            <a:chOff x="3392215" y="1614026"/>
            <a:chExt cx="5407569" cy="4970110"/>
          </a:xfrm>
        </p:grpSpPr>
        <p:sp>
          <p:nvSpPr>
            <p:cNvPr id="4" name="Freeform 6"/>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rgbClr val="00B0F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5" name="Freeform 7"/>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rgbClr val="00B0F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6" name="Freeform 8"/>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rgbClr val="E84B3D"/>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7" name="Freeform 9"/>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rgbClr val="00B0F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8" name="Freeform 10"/>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9" name="Freeform 11"/>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rgbClr val="FA70BD"/>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0" name="Freeform 12"/>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1" name="Freeform 13"/>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2" name="Freeform 14"/>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3" name="Freeform 15"/>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tx1">
                <a:lumMod val="50000"/>
                <a:lumOff val="50000"/>
              </a:schemeClr>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4" name="Freeform 16"/>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5" name="Freeform 17"/>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6" name="Freeform 18"/>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7" name="Freeform 19"/>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8" name="Freeform 20"/>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045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9" name="Freeform 22"/>
            <p:cNvSpPr>
              <a:spLocks noEditPoints="1"/>
            </p:cNvSpPr>
            <p:nvPr/>
          </p:nvSpPr>
          <p:spPr bwMode="auto">
            <a:xfrm>
              <a:off x="6782740" y="2134580"/>
              <a:ext cx="269645" cy="391026"/>
            </a:xfrm>
            <a:custGeom>
              <a:avLst/>
              <a:gdLst>
                <a:gd name="T0" fmla="*/ 45 w 140"/>
                <a:gd name="T1" fmla="*/ 199 h 203"/>
                <a:gd name="T2" fmla="*/ 34 w 140"/>
                <a:gd name="T3" fmla="*/ 184 h 203"/>
                <a:gd name="T4" fmla="*/ 25 w 140"/>
                <a:gd name="T5" fmla="*/ 158 h 203"/>
                <a:gd name="T6" fmla="*/ 25 w 140"/>
                <a:gd name="T7" fmla="*/ 142 h 203"/>
                <a:gd name="T8" fmla="*/ 16 w 140"/>
                <a:gd name="T9" fmla="*/ 112 h 203"/>
                <a:gd name="T10" fmla="*/ 3 w 140"/>
                <a:gd name="T11" fmla="*/ 57 h 203"/>
                <a:gd name="T12" fmla="*/ 64 w 140"/>
                <a:gd name="T13" fmla="*/ 0 h 203"/>
                <a:gd name="T14" fmla="*/ 74 w 140"/>
                <a:gd name="T15" fmla="*/ 0 h 203"/>
                <a:gd name="T16" fmla="*/ 118 w 140"/>
                <a:gd name="T17" fmla="*/ 20 h 203"/>
                <a:gd name="T18" fmla="*/ 130 w 140"/>
                <a:gd name="T19" fmla="*/ 101 h 203"/>
                <a:gd name="T20" fmla="*/ 116 w 140"/>
                <a:gd name="T21" fmla="*/ 136 h 203"/>
                <a:gd name="T22" fmla="*/ 116 w 140"/>
                <a:gd name="T23" fmla="*/ 148 h 203"/>
                <a:gd name="T24" fmla="*/ 114 w 140"/>
                <a:gd name="T25" fmla="*/ 161 h 203"/>
                <a:gd name="T26" fmla="*/ 104 w 140"/>
                <a:gd name="T27" fmla="*/ 186 h 203"/>
                <a:gd name="T28" fmla="*/ 83 w 140"/>
                <a:gd name="T29" fmla="*/ 203 h 203"/>
                <a:gd name="T30" fmla="*/ 70 w 140"/>
                <a:gd name="T31" fmla="*/ 140 h 203"/>
                <a:gd name="T32" fmla="*/ 104 w 140"/>
                <a:gd name="T33" fmla="*/ 135 h 203"/>
                <a:gd name="T34" fmla="*/ 108 w 140"/>
                <a:gd name="T35" fmla="*/ 116 h 203"/>
                <a:gd name="T36" fmla="*/ 125 w 140"/>
                <a:gd name="T37" fmla="*/ 59 h 203"/>
                <a:gd name="T38" fmla="*/ 41 w 140"/>
                <a:gd name="T39" fmla="*/ 21 h 203"/>
                <a:gd name="T40" fmla="*/ 24 w 140"/>
                <a:gd name="T41" fmla="*/ 101 h 203"/>
                <a:gd name="T42" fmla="*/ 42 w 140"/>
                <a:gd name="T43" fmla="*/ 140 h 203"/>
                <a:gd name="T44" fmla="*/ 70 w 140"/>
                <a:gd name="T45" fmla="*/ 157 h 203"/>
                <a:gd name="T46" fmla="*/ 103 w 140"/>
                <a:gd name="T47" fmla="*/ 153 h 203"/>
                <a:gd name="T48" fmla="*/ 59 w 140"/>
                <a:gd name="T49" fmla="*/ 146 h 203"/>
                <a:gd name="T50" fmla="*/ 37 w 140"/>
                <a:gd name="T51" fmla="*/ 149 h 203"/>
                <a:gd name="T52" fmla="*/ 61 w 140"/>
                <a:gd name="T53" fmla="*/ 157 h 203"/>
                <a:gd name="T54" fmla="*/ 70 w 140"/>
                <a:gd name="T55" fmla="*/ 162 h 203"/>
                <a:gd name="T56" fmla="*/ 37 w 140"/>
                <a:gd name="T57" fmla="*/ 166 h 203"/>
                <a:gd name="T58" fmla="*/ 82 w 140"/>
                <a:gd name="T59" fmla="*/ 173 h 203"/>
                <a:gd name="T60" fmla="*/ 103 w 140"/>
                <a:gd name="T61" fmla="*/ 170 h 203"/>
                <a:gd name="T62" fmla="*/ 70 w 140"/>
                <a:gd name="T63" fmla="*/ 162 h 203"/>
                <a:gd name="T64" fmla="*/ 48 w 140"/>
                <a:gd name="T65" fmla="*/ 179 h 203"/>
                <a:gd name="T66" fmla="*/ 82 w 140"/>
                <a:gd name="T67" fmla="*/ 19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203">
                  <a:moveTo>
                    <a:pt x="56" y="203"/>
                  </a:moveTo>
                  <a:cubicBezTo>
                    <a:pt x="53" y="202"/>
                    <a:pt x="49" y="201"/>
                    <a:pt x="45" y="199"/>
                  </a:cubicBezTo>
                  <a:cubicBezTo>
                    <a:pt x="41" y="196"/>
                    <a:pt x="38" y="192"/>
                    <a:pt x="37" y="187"/>
                  </a:cubicBezTo>
                  <a:cubicBezTo>
                    <a:pt x="36" y="186"/>
                    <a:pt x="35" y="185"/>
                    <a:pt x="34" y="184"/>
                  </a:cubicBezTo>
                  <a:cubicBezTo>
                    <a:pt x="26" y="180"/>
                    <a:pt x="22" y="170"/>
                    <a:pt x="25" y="161"/>
                  </a:cubicBezTo>
                  <a:cubicBezTo>
                    <a:pt x="26" y="160"/>
                    <a:pt x="25" y="159"/>
                    <a:pt x="25" y="158"/>
                  </a:cubicBezTo>
                  <a:cubicBezTo>
                    <a:pt x="24" y="154"/>
                    <a:pt x="23" y="149"/>
                    <a:pt x="25" y="145"/>
                  </a:cubicBezTo>
                  <a:cubicBezTo>
                    <a:pt x="25" y="144"/>
                    <a:pt x="25" y="143"/>
                    <a:pt x="25" y="142"/>
                  </a:cubicBezTo>
                  <a:cubicBezTo>
                    <a:pt x="24" y="139"/>
                    <a:pt x="23" y="135"/>
                    <a:pt x="23" y="132"/>
                  </a:cubicBezTo>
                  <a:cubicBezTo>
                    <a:pt x="22" y="125"/>
                    <a:pt x="19" y="118"/>
                    <a:pt x="16" y="112"/>
                  </a:cubicBezTo>
                  <a:cubicBezTo>
                    <a:pt x="13" y="106"/>
                    <a:pt x="9" y="100"/>
                    <a:pt x="6" y="93"/>
                  </a:cubicBezTo>
                  <a:cubicBezTo>
                    <a:pt x="1" y="82"/>
                    <a:pt x="0" y="69"/>
                    <a:pt x="3" y="57"/>
                  </a:cubicBezTo>
                  <a:cubicBezTo>
                    <a:pt x="7" y="33"/>
                    <a:pt x="21" y="16"/>
                    <a:pt x="43" y="5"/>
                  </a:cubicBezTo>
                  <a:cubicBezTo>
                    <a:pt x="50" y="2"/>
                    <a:pt x="57" y="1"/>
                    <a:pt x="64" y="0"/>
                  </a:cubicBezTo>
                  <a:cubicBezTo>
                    <a:pt x="65" y="0"/>
                    <a:pt x="65" y="0"/>
                    <a:pt x="66" y="0"/>
                  </a:cubicBezTo>
                  <a:cubicBezTo>
                    <a:pt x="69" y="0"/>
                    <a:pt x="71" y="0"/>
                    <a:pt x="74" y="0"/>
                  </a:cubicBezTo>
                  <a:cubicBezTo>
                    <a:pt x="78" y="1"/>
                    <a:pt x="83" y="1"/>
                    <a:pt x="88" y="2"/>
                  </a:cubicBezTo>
                  <a:cubicBezTo>
                    <a:pt x="99" y="5"/>
                    <a:pt x="110" y="11"/>
                    <a:pt x="118" y="20"/>
                  </a:cubicBezTo>
                  <a:cubicBezTo>
                    <a:pt x="127" y="29"/>
                    <a:pt x="133" y="40"/>
                    <a:pt x="136" y="52"/>
                  </a:cubicBezTo>
                  <a:cubicBezTo>
                    <a:pt x="140" y="69"/>
                    <a:pt x="138" y="86"/>
                    <a:pt x="130" y="101"/>
                  </a:cubicBezTo>
                  <a:cubicBezTo>
                    <a:pt x="127" y="106"/>
                    <a:pt x="125" y="111"/>
                    <a:pt x="122" y="116"/>
                  </a:cubicBezTo>
                  <a:cubicBezTo>
                    <a:pt x="119" y="122"/>
                    <a:pt x="117" y="129"/>
                    <a:pt x="116" y="136"/>
                  </a:cubicBezTo>
                  <a:cubicBezTo>
                    <a:pt x="116" y="137"/>
                    <a:pt x="116" y="138"/>
                    <a:pt x="116" y="139"/>
                  </a:cubicBezTo>
                  <a:cubicBezTo>
                    <a:pt x="115" y="141"/>
                    <a:pt x="115" y="146"/>
                    <a:pt x="116" y="148"/>
                  </a:cubicBezTo>
                  <a:cubicBezTo>
                    <a:pt x="116" y="152"/>
                    <a:pt x="116" y="155"/>
                    <a:pt x="114" y="158"/>
                  </a:cubicBezTo>
                  <a:cubicBezTo>
                    <a:pt x="114" y="159"/>
                    <a:pt x="114" y="160"/>
                    <a:pt x="114" y="161"/>
                  </a:cubicBezTo>
                  <a:cubicBezTo>
                    <a:pt x="118" y="170"/>
                    <a:pt x="114" y="180"/>
                    <a:pt x="105" y="184"/>
                  </a:cubicBezTo>
                  <a:cubicBezTo>
                    <a:pt x="105" y="185"/>
                    <a:pt x="104" y="185"/>
                    <a:pt x="104" y="186"/>
                  </a:cubicBezTo>
                  <a:cubicBezTo>
                    <a:pt x="100" y="196"/>
                    <a:pt x="94" y="201"/>
                    <a:pt x="84" y="203"/>
                  </a:cubicBezTo>
                  <a:cubicBezTo>
                    <a:pt x="83" y="203"/>
                    <a:pt x="83" y="203"/>
                    <a:pt x="83" y="203"/>
                  </a:cubicBezTo>
                  <a:cubicBezTo>
                    <a:pt x="74" y="203"/>
                    <a:pt x="65" y="203"/>
                    <a:pt x="56" y="203"/>
                  </a:cubicBezTo>
                  <a:moveTo>
                    <a:pt x="70" y="140"/>
                  </a:moveTo>
                  <a:cubicBezTo>
                    <a:pt x="79" y="140"/>
                    <a:pt x="88" y="140"/>
                    <a:pt x="98" y="140"/>
                  </a:cubicBezTo>
                  <a:cubicBezTo>
                    <a:pt x="101" y="140"/>
                    <a:pt x="103" y="138"/>
                    <a:pt x="104" y="135"/>
                  </a:cubicBezTo>
                  <a:cubicBezTo>
                    <a:pt x="104" y="135"/>
                    <a:pt x="104" y="134"/>
                    <a:pt x="104" y="133"/>
                  </a:cubicBezTo>
                  <a:cubicBezTo>
                    <a:pt x="105" y="127"/>
                    <a:pt x="106" y="121"/>
                    <a:pt x="108" y="116"/>
                  </a:cubicBezTo>
                  <a:cubicBezTo>
                    <a:pt x="111" y="109"/>
                    <a:pt x="114" y="103"/>
                    <a:pt x="118" y="97"/>
                  </a:cubicBezTo>
                  <a:cubicBezTo>
                    <a:pt x="124" y="85"/>
                    <a:pt x="127" y="72"/>
                    <a:pt x="125" y="59"/>
                  </a:cubicBezTo>
                  <a:cubicBezTo>
                    <a:pt x="122" y="43"/>
                    <a:pt x="114" y="30"/>
                    <a:pt x="101" y="22"/>
                  </a:cubicBezTo>
                  <a:cubicBezTo>
                    <a:pt x="81" y="9"/>
                    <a:pt x="61" y="9"/>
                    <a:pt x="41" y="21"/>
                  </a:cubicBezTo>
                  <a:cubicBezTo>
                    <a:pt x="21" y="33"/>
                    <a:pt x="11" y="56"/>
                    <a:pt x="15" y="79"/>
                  </a:cubicBezTo>
                  <a:cubicBezTo>
                    <a:pt x="17" y="87"/>
                    <a:pt x="20" y="94"/>
                    <a:pt x="24" y="101"/>
                  </a:cubicBezTo>
                  <a:cubicBezTo>
                    <a:pt x="31" y="112"/>
                    <a:pt x="35" y="122"/>
                    <a:pt x="36" y="135"/>
                  </a:cubicBezTo>
                  <a:cubicBezTo>
                    <a:pt x="36" y="139"/>
                    <a:pt x="38" y="140"/>
                    <a:pt x="42" y="140"/>
                  </a:cubicBezTo>
                  <a:cubicBezTo>
                    <a:pt x="52" y="140"/>
                    <a:pt x="61" y="140"/>
                    <a:pt x="70" y="140"/>
                  </a:cubicBezTo>
                  <a:moveTo>
                    <a:pt x="70" y="157"/>
                  </a:moveTo>
                  <a:cubicBezTo>
                    <a:pt x="79" y="157"/>
                    <a:pt x="88" y="157"/>
                    <a:pt x="97" y="157"/>
                  </a:cubicBezTo>
                  <a:cubicBezTo>
                    <a:pt x="100" y="157"/>
                    <a:pt x="102" y="156"/>
                    <a:pt x="103" y="153"/>
                  </a:cubicBezTo>
                  <a:cubicBezTo>
                    <a:pt x="104" y="150"/>
                    <a:pt x="102" y="146"/>
                    <a:pt x="97" y="146"/>
                  </a:cubicBezTo>
                  <a:cubicBezTo>
                    <a:pt x="84" y="146"/>
                    <a:pt x="71" y="146"/>
                    <a:pt x="59" y="146"/>
                  </a:cubicBezTo>
                  <a:cubicBezTo>
                    <a:pt x="53" y="146"/>
                    <a:pt x="48" y="146"/>
                    <a:pt x="43" y="146"/>
                  </a:cubicBezTo>
                  <a:cubicBezTo>
                    <a:pt x="40" y="146"/>
                    <a:pt x="38" y="147"/>
                    <a:pt x="37" y="149"/>
                  </a:cubicBezTo>
                  <a:cubicBezTo>
                    <a:pt x="35" y="153"/>
                    <a:pt x="38" y="157"/>
                    <a:pt x="43" y="157"/>
                  </a:cubicBezTo>
                  <a:cubicBezTo>
                    <a:pt x="49" y="157"/>
                    <a:pt x="55" y="157"/>
                    <a:pt x="61" y="157"/>
                  </a:cubicBezTo>
                  <a:cubicBezTo>
                    <a:pt x="64" y="157"/>
                    <a:pt x="67" y="157"/>
                    <a:pt x="70" y="157"/>
                  </a:cubicBezTo>
                  <a:moveTo>
                    <a:pt x="70" y="162"/>
                  </a:moveTo>
                  <a:cubicBezTo>
                    <a:pt x="61" y="162"/>
                    <a:pt x="52" y="162"/>
                    <a:pt x="43" y="162"/>
                  </a:cubicBezTo>
                  <a:cubicBezTo>
                    <a:pt x="40" y="162"/>
                    <a:pt x="38" y="163"/>
                    <a:pt x="37" y="166"/>
                  </a:cubicBezTo>
                  <a:cubicBezTo>
                    <a:pt x="35" y="170"/>
                    <a:pt x="38" y="173"/>
                    <a:pt x="43" y="173"/>
                  </a:cubicBezTo>
                  <a:cubicBezTo>
                    <a:pt x="56" y="173"/>
                    <a:pt x="69" y="173"/>
                    <a:pt x="82" y="173"/>
                  </a:cubicBezTo>
                  <a:cubicBezTo>
                    <a:pt x="87" y="173"/>
                    <a:pt x="92" y="173"/>
                    <a:pt x="97" y="173"/>
                  </a:cubicBezTo>
                  <a:cubicBezTo>
                    <a:pt x="100" y="173"/>
                    <a:pt x="102" y="172"/>
                    <a:pt x="103" y="170"/>
                  </a:cubicBezTo>
                  <a:cubicBezTo>
                    <a:pt x="104" y="166"/>
                    <a:pt x="102" y="162"/>
                    <a:pt x="97" y="162"/>
                  </a:cubicBezTo>
                  <a:cubicBezTo>
                    <a:pt x="88" y="162"/>
                    <a:pt x="79" y="162"/>
                    <a:pt x="70" y="162"/>
                  </a:cubicBezTo>
                  <a:moveTo>
                    <a:pt x="92" y="179"/>
                  </a:moveTo>
                  <a:cubicBezTo>
                    <a:pt x="77" y="179"/>
                    <a:pt x="62" y="179"/>
                    <a:pt x="48" y="179"/>
                  </a:cubicBezTo>
                  <a:cubicBezTo>
                    <a:pt x="48" y="185"/>
                    <a:pt x="52" y="190"/>
                    <a:pt x="58" y="190"/>
                  </a:cubicBezTo>
                  <a:cubicBezTo>
                    <a:pt x="66" y="190"/>
                    <a:pt x="74" y="190"/>
                    <a:pt x="82" y="190"/>
                  </a:cubicBezTo>
                  <a:cubicBezTo>
                    <a:pt x="88" y="190"/>
                    <a:pt x="92" y="185"/>
                    <a:pt x="92" y="179"/>
                  </a:cubicBezTo>
                </a:path>
              </a:pathLst>
            </a:custGeom>
            <a:solidFill>
              <a:srgbClr val="E84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0" name="Freeform 24"/>
            <p:cNvSpPr>
              <a:spLocks noEditPoints="1"/>
            </p:cNvSpPr>
            <p:nvPr/>
          </p:nvSpPr>
          <p:spPr bwMode="auto">
            <a:xfrm>
              <a:off x="3392215" y="5775199"/>
              <a:ext cx="270459" cy="391026"/>
            </a:xfrm>
            <a:custGeom>
              <a:avLst/>
              <a:gdLst>
                <a:gd name="T0" fmla="*/ 45 w 140"/>
                <a:gd name="T1" fmla="*/ 199 h 203"/>
                <a:gd name="T2" fmla="*/ 34 w 140"/>
                <a:gd name="T3" fmla="*/ 185 h 203"/>
                <a:gd name="T4" fmla="*/ 25 w 140"/>
                <a:gd name="T5" fmla="*/ 159 h 203"/>
                <a:gd name="T6" fmla="*/ 25 w 140"/>
                <a:gd name="T7" fmla="*/ 142 h 203"/>
                <a:gd name="T8" fmla="*/ 16 w 140"/>
                <a:gd name="T9" fmla="*/ 112 h 203"/>
                <a:gd name="T10" fmla="*/ 2 w 140"/>
                <a:gd name="T11" fmla="*/ 57 h 203"/>
                <a:gd name="T12" fmla="*/ 64 w 140"/>
                <a:gd name="T13" fmla="*/ 1 h 203"/>
                <a:gd name="T14" fmla="*/ 74 w 140"/>
                <a:gd name="T15" fmla="*/ 0 h 203"/>
                <a:gd name="T16" fmla="*/ 118 w 140"/>
                <a:gd name="T17" fmla="*/ 20 h 203"/>
                <a:gd name="T18" fmla="*/ 130 w 140"/>
                <a:gd name="T19" fmla="*/ 102 h 203"/>
                <a:gd name="T20" fmla="*/ 116 w 140"/>
                <a:gd name="T21" fmla="*/ 137 h 203"/>
                <a:gd name="T22" fmla="*/ 115 w 140"/>
                <a:gd name="T23" fmla="*/ 148 h 203"/>
                <a:gd name="T24" fmla="*/ 114 w 140"/>
                <a:gd name="T25" fmla="*/ 161 h 203"/>
                <a:gd name="T26" fmla="*/ 103 w 140"/>
                <a:gd name="T27" fmla="*/ 186 h 203"/>
                <a:gd name="T28" fmla="*/ 83 w 140"/>
                <a:gd name="T29" fmla="*/ 203 h 203"/>
                <a:gd name="T30" fmla="*/ 70 w 140"/>
                <a:gd name="T31" fmla="*/ 141 h 203"/>
                <a:gd name="T32" fmla="*/ 103 w 140"/>
                <a:gd name="T33" fmla="*/ 136 h 203"/>
                <a:gd name="T34" fmla="*/ 108 w 140"/>
                <a:gd name="T35" fmla="*/ 116 h 203"/>
                <a:gd name="T36" fmla="*/ 124 w 140"/>
                <a:gd name="T37" fmla="*/ 60 h 203"/>
                <a:gd name="T38" fmla="*/ 40 w 140"/>
                <a:gd name="T39" fmla="*/ 21 h 203"/>
                <a:gd name="T40" fmla="*/ 24 w 140"/>
                <a:gd name="T41" fmla="*/ 102 h 203"/>
                <a:gd name="T42" fmla="*/ 42 w 140"/>
                <a:gd name="T43" fmla="*/ 141 h 203"/>
                <a:gd name="T44" fmla="*/ 70 w 140"/>
                <a:gd name="T45" fmla="*/ 157 h 203"/>
                <a:gd name="T46" fmla="*/ 102 w 140"/>
                <a:gd name="T47" fmla="*/ 154 h 203"/>
                <a:gd name="T48" fmla="*/ 58 w 140"/>
                <a:gd name="T49" fmla="*/ 146 h 203"/>
                <a:gd name="T50" fmla="*/ 37 w 140"/>
                <a:gd name="T51" fmla="*/ 150 h 203"/>
                <a:gd name="T52" fmla="*/ 61 w 140"/>
                <a:gd name="T53" fmla="*/ 157 h 203"/>
                <a:gd name="T54" fmla="*/ 70 w 140"/>
                <a:gd name="T55" fmla="*/ 163 h 203"/>
                <a:gd name="T56" fmla="*/ 37 w 140"/>
                <a:gd name="T57" fmla="*/ 166 h 203"/>
                <a:gd name="T58" fmla="*/ 82 w 140"/>
                <a:gd name="T59" fmla="*/ 174 h 203"/>
                <a:gd name="T60" fmla="*/ 102 w 140"/>
                <a:gd name="T61" fmla="*/ 171 h 203"/>
                <a:gd name="T62" fmla="*/ 70 w 140"/>
                <a:gd name="T63" fmla="*/ 163 h 203"/>
                <a:gd name="T64" fmla="*/ 47 w 140"/>
                <a:gd name="T65" fmla="*/ 180 h 203"/>
                <a:gd name="T66" fmla="*/ 81 w 140"/>
                <a:gd name="T67" fmla="*/ 191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203">
                  <a:moveTo>
                    <a:pt x="56" y="203"/>
                  </a:moveTo>
                  <a:cubicBezTo>
                    <a:pt x="52" y="202"/>
                    <a:pt x="48" y="201"/>
                    <a:pt x="45" y="199"/>
                  </a:cubicBezTo>
                  <a:cubicBezTo>
                    <a:pt x="41" y="196"/>
                    <a:pt x="38" y="192"/>
                    <a:pt x="36" y="188"/>
                  </a:cubicBezTo>
                  <a:cubicBezTo>
                    <a:pt x="36" y="186"/>
                    <a:pt x="35" y="185"/>
                    <a:pt x="34" y="185"/>
                  </a:cubicBezTo>
                  <a:cubicBezTo>
                    <a:pt x="25" y="181"/>
                    <a:pt x="21" y="170"/>
                    <a:pt x="25" y="162"/>
                  </a:cubicBezTo>
                  <a:cubicBezTo>
                    <a:pt x="25" y="161"/>
                    <a:pt x="25" y="159"/>
                    <a:pt x="25" y="159"/>
                  </a:cubicBezTo>
                  <a:cubicBezTo>
                    <a:pt x="23" y="154"/>
                    <a:pt x="23" y="150"/>
                    <a:pt x="25" y="146"/>
                  </a:cubicBezTo>
                  <a:cubicBezTo>
                    <a:pt x="25" y="144"/>
                    <a:pt x="25" y="143"/>
                    <a:pt x="25" y="142"/>
                  </a:cubicBezTo>
                  <a:cubicBezTo>
                    <a:pt x="24" y="139"/>
                    <a:pt x="23" y="136"/>
                    <a:pt x="23" y="133"/>
                  </a:cubicBezTo>
                  <a:cubicBezTo>
                    <a:pt x="22" y="125"/>
                    <a:pt x="19" y="119"/>
                    <a:pt x="16" y="112"/>
                  </a:cubicBezTo>
                  <a:cubicBezTo>
                    <a:pt x="12" y="106"/>
                    <a:pt x="9" y="100"/>
                    <a:pt x="6" y="94"/>
                  </a:cubicBezTo>
                  <a:cubicBezTo>
                    <a:pt x="1" y="82"/>
                    <a:pt x="0" y="70"/>
                    <a:pt x="2" y="57"/>
                  </a:cubicBezTo>
                  <a:cubicBezTo>
                    <a:pt x="7" y="33"/>
                    <a:pt x="20" y="16"/>
                    <a:pt x="43" y="6"/>
                  </a:cubicBezTo>
                  <a:cubicBezTo>
                    <a:pt x="49" y="3"/>
                    <a:pt x="57" y="1"/>
                    <a:pt x="64" y="1"/>
                  </a:cubicBezTo>
                  <a:cubicBezTo>
                    <a:pt x="64" y="1"/>
                    <a:pt x="65" y="0"/>
                    <a:pt x="66" y="0"/>
                  </a:cubicBezTo>
                  <a:cubicBezTo>
                    <a:pt x="68" y="0"/>
                    <a:pt x="71" y="0"/>
                    <a:pt x="74" y="0"/>
                  </a:cubicBezTo>
                  <a:cubicBezTo>
                    <a:pt x="78" y="1"/>
                    <a:pt x="83" y="2"/>
                    <a:pt x="87" y="3"/>
                  </a:cubicBezTo>
                  <a:cubicBezTo>
                    <a:pt x="99" y="6"/>
                    <a:pt x="109" y="12"/>
                    <a:pt x="118" y="20"/>
                  </a:cubicBezTo>
                  <a:cubicBezTo>
                    <a:pt x="127" y="29"/>
                    <a:pt x="133" y="40"/>
                    <a:pt x="136" y="52"/>
                  </a:cubicBezTo>
                  <a:cubicBezTo>
                    <a:pt x="140" y="70"/>
                    <a:pt x="138" y="86"/>
                    <a:pt x="130" y="102"/>
                  </a:cubicBezTo>
                  <a:cubicBezTo>
                    <a:pt x="127" y="107"/>
                    <a:pt x="124" y="111"/>
                    <a:pt x="122" y="116"/>
                  </a:cubicBezTo>
                  <a:cubicBezTo>
                    <a:pt x="118" y="123"/>
                    <a:pt x="117" y="130"/>
                    <a:pt x="116" y="137"/>
                  </a:cubicBezTo>
                  <a:cubicBezTo>
                    <a:pt x="116" y="138"/>
                    <a:pt x="116" y="139"/>
                    <a:pt x="116" y="140"/>
                  </a:cubicBezTo>
                  <a:cubicBezTo>
                    <a:pt x="115" y="142"/>
                    <a:pt x="115" y="147"/>
                    <a:pt x="115" y="148"/>
                  </a:cubicBezTo>
                  <a:cubicBezTo>
                    <a:pt x="116" y="152"/>
                    <a:pt x="115" y="155"/>
                    <a:pt x="114" y="159"/>
                  </a:cubicBezTo>
                  <a:cubicBezTo>
                    <a:pt x="114" y="160"/>
                    <a:pt x="114" y="161"/>
                    <a:pt x="114" y="161"/>
                  </a:cubicBezTo>
                  <a:cubicBezTo>
                    <a:pt x="118" y="171"/>
                    <a:pt x="114" y="181"/>
                    <a:pt x="105" y="185"/>
                  </a:cubicBezTo>
                  <a:cubicBezTo>
                    <a:pt x="104" y="185"/>
                    <a:pt x="104" y="186"/>
                    <a:pt x="103" y="186"/>
                  </a:cubicBezTo>
                  <a:cubicBezTo>
                    <a:pt x="100" y="196"/>
                    <a:pt x="93" y="202"/>
                    <a:pt x="83" y="203"/>
                  </a:cubicBezTo>
                  <a:cubicBezTo>
                    <a:pt x="83" y="203"/>
                    <a:pt x="83" y="203"/>
                    <a:pt x="83" y="203"/>
                  </a:cubicBezTo>
                  <a:cubicBezTo>
                    <a:pt x="74" y="203"/>
                    <a:pt x="65" y="203"/>
                    <a:pt x="56" y="203"/>
                  </a:cubicBezTo>
                  <a:moveTo>
                    <a:pt x="70" y="141"/>
                  </a:moveTo>
                  <a:cubicBezTo>
                    <a:pt x="79" y="141"/>
                    <a:pt x="88" y="141"/>
                    <a:pt x="97" y="141"/>
                  </a:cubicBezTo>
                  <a:cubicBezTo>
                    <a:pt x="101" y="141"/>
                    <a:pt x="103" y="139"/>
                    <a:pt x="103" y="136"/>
                  </a:cubicBezTo>
                  <a:cubicBezTo>
                    <a:pt x="104" y="135"/>
                    <a:pt x="104" y="134"/>
                    <a:pt x="104" y="134"/>
                  </a:cubicBezTo>
                  <a:cubicBezTo>
                    <a:pt x="104" y="128"/>
                    <a:pt x="105" y="122"/>
                    <a:pt x="108" y="116"/>
                  </a:cubicBezTo>
                  <a:cubicBezTo>
                    <a:pt x="111" y="110"/>
                    <a:pt x="114" y="103"/>
                    <a:pt x="118" y="97"/>
                  </a:cubicBezTo>
                  <a:cubicBezTo>
                    <a:pt x="124" y="85"/>
                    <a:pt x="126" y="73"/>
                    <a:pt x="124" y="60"/>
                  </a:cubicBezTo>
                  <a:cubicBezTo>
                    <a:pt x="122" y="44"/>
                    <a:pt x="114" y="31"/>
                    <a:pt x="100" y="22"/>
                  </a:cubicBezTo>
                  <a:cubicBezTo>
                    <a:pt x="81" y="10"/>
                    <a:pt x="60" y="9"/>
                    <a:pt x="40" y="21"/>
                  </a:cubicBezTo>
                  <a:cubicBezTo>
                    <a:pt x="20" y="33"/>
                    <a:pt x="11" y="56"/>
                    <a:pt x="15" y="80"/>
                  </a:cubicBezTo>
                  <a:cubicBezTo>
                    <a:pt x="16" y="88"/>
                    <a:pt x="20" y="95"/>
                    <a:pt x="24" y="102"/>
                  </a:cubicBezTo>
                  <a:cubicBezTo>
                    <a:pt x="30" y="112"/>
                    <a:pt x="34" y="123"/>
                    <a:pt x="36" y="135"/>
                  </a:cubicBezTo>
                  <a:cubicBezTo>
                    <a:pt x="36" y="139"/>
                    <a:pt x="38" y="141"/>
                    <a:pt x="42" y="141"/>
                  </a:cubicBezTo>
                  <a:cubicBezTo>
                    <a:pt x="51" y="141"/>
                    <a:pt x="60" y="141"/>
                    <a:pt x="70" y="141"/>
                  </a:cubicBezTo>
                  <a:moveTo>
                    <a:pt x="70" y="157"/>
                  </a:moveTo>
                  <a:cubicBezTo>
                    <a:pt x="79" y="157"/>
                    <a:pt x="88" y="157"/>
                    <a:pt x="97" y="157"/>
                  </a:cubicBezTo>
                  <a:cubicBezTo>
                    <a:pt x="99" y="157"/>
                    <a:pt x="101" y="156"/>
                    <a:pt x="102" y="154"/>
                  </a:cubicBezTo>
                  <a:cubicBezTo>
                    <a:pt x="104" y="150"/>
                    <a:pt x="101" y="146"/>
                    <a:pt x="97" y="146"/>
                  </a:cubicBezTo>
                  <a:cubicBezTo>
                    <a:pt x="84" y="146"/>
                    <a:pt x="71" y="146"/>
                    <a:pt x="58" y="146"/>
                  </a:cubicBezTo>
                  <a:cubicBezTo>
                    <a:pt x="53" y="146"/>
                    <a:pt x="48" y="146"/>
                    <a:pt x="42" y="146"/>
                  </a:cubicBezTo>
                  <a:cubicBezTo>
                    <a:pt x="40" y="146"/>
                    <a:pt x="38" y="147"/>
                    <a:pt x="37" y="150"/>
                  </a:cubicBezTo>
                  <a:cubicBezTo>
                    <a:pt x="35" y="153"/>
                    <a:pt x="38" y="157"/>
                    <a:pt x="42" y="157"/>
                  </a:cubicBezTo>
                  <a:cubicBezTo>
                    <a:pt x="48" y="157"/>
                    <a:pt x="55" y="157"/>
                    <a:pt x="61" y="157"/>
                  </a:cubicBezTo>
                  <a:cubicBezTo>
                    <a:pt x="64" y="157"/>
                    <a:pt x="67" y="157"/>
                    <a:pt x="70" y="157"/>
                  </a:cubicBezTo>
                  <a:moveTo>
                    <a:pt x="70" y="163"/>
                  </a:moveTo>
                  <a:cubicBezTo>
                    <a:pt x="61" y="163"/>
                    <a:pt x="51" y="163"/>
                    <a:pt x="42" y="163"/>
                  </a:cubicBezTo>
                  <a:cubicBezTo>
                    <a:pt x="40" y="163"/>
                    <a:pt x="38" y="164"/>
                    <a:pt x="37" y="166"/>
                  </a:cubicBezTo>
                  <a:cubicBezTo>
                    <a:pt x="35" y="170"/>
                    <a:pt x="38" y="174"/>
                    <a:pt x="42" y="174"/>
                  </a:cubicBezTo>
                  <a:cubicBezTo>
                    <a:pt x="56" y="174"/>
                    <a:pt x="69" y="174"/>
                    <a:pt x="82" y="174"/>
                  </a:cubicBezTo>
                  <a:cubicBezTo>
                    <a:pt x="87" y="174"/>
                    <a:pt x="92" y="174"/>
                    <a:pt x="97" y="174"/>
                  </a:cubicBezTo>
                  <a:cubicBezTo>
                    <a:pt x="100" y="174"/>
                    <a:pt x="101" y="173"/>
                    <a:pt x="102" y="171"/>
                  </a:cubicBezTo>
                  <a:cubicBezTo>
                    <a:pt x="104" y="167"/>
                    <a:pt x="101" y="163"/>
                    <a:pt x="97" y="163"/>
                  </a:cubicBezTo>
                  <a:cubicBezTo>
                    <a:pt x="88" y="163"/>
                    <a:pt x="79" y="163"/>
                    <a:pt x="70" y="163"/>
                  </a:cubicBezTo>
                  <a:moveTo>
                    <a:pt x="92" y="180"/>
                  </a:moveTo>
                  <a:cubicBezTo>
                    <a:pt x="77" y="180"/>
                    <a:pt x="62" y="180"/>
                    <a:pt x="47" y="180"/>
                  </a:cubicBezTo>
                  <a:cubicBezTo>
                    <a:pt x="48" y="186"/>
                    <a:pt x="52" y="190"/>
                    <a:pt x="58" y="191"/>
                  </a:cubicBezTo>
                  <a:cubicBezTo>
                    <a:pt x="66" y="191"/>
                    <a:pt x="74" y="191"/>
                    <a:pt x="81" y="191"/>
                  </a:cubicBezTo>
                  <a:cubicBezTo>
                    <a:pt x="87" y="190"/>
                    <a:pt x="92" y="186"/>
                    <a:pt x="92" y="180"/>
                  </a:cubicBezTo>
                </a:path>
              </a:pathLst>
            </a:custGeom>
            <a:solidFill>
              <a:schemeClr val="bg1"/>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1" name="Freeform 26"/>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2" name="Freeform 27"/>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3" name="Freeform 28"/>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4" name="Freeform 29"/>
            <p:cNvSpPr>
              <a:spLocks/>
            </p:cNvSpPr>
            <p:nvPr/>
          </p:nvSpPr>
          <p:spPr bwMode="auto">
            <a:xfrm>
              <a:off x="7601450" y="1614026"/>
              <a:ext cx="286753" cy="190626"/>
            </a:xfrm>
            <a:custGeom>
              <a:avLst/>
              <a:gdLst>
                <a:gd name="T0" fmla="*/ 1 w 149"/>
                <a:gd name="T1" fmla="*/ 92 h 99"/>
                <a:gd name="T2" fmla="*/ 1 w 149"/>
                <a:gd name="T3" fmla="*/ 85 h 99"/>
                <a:gd name="T4" fmla="*/ 27 w 149"/>
                <a:gd name="T5" fmla="*/ 38 h 99"/>
                <a:gd name="T6" fmla="*/ 125 w 149"/>
                <a:gd name="T7" fmla="*/ 8 h 99"/>
                <a:gd name="T8" fmla="*/ 142 w 149"/>
                <a:gd name="T9" fmla="*/ 13 h 99"/>
                <a:gd name="T10" fmla="*/ 148 w 149"/>
                <a:gd name="T11" fmla="*/ 26 h 99"/>
                <a:gd name="T12" fmla="*/ 136 w 149"/>
                <a:gd name="T13" fmla="*/ 34 h 99"/>
                <a:gd name="T14" fmla="*/ 131 w 149"/>
                <a:gd name="T15" fmla="*/ 32 h 99"/>
                <a:gd name="T16" fmla="*/ 104 w 149"/>
                <a:gd name="T17" fmla="*/ 27 h 99"/>
                <a:gd name="T18" fmla="*/ 56 w 149"/>
                <a:gd name="T19" fmla="*/ 41 h 99"/>
                <a:gd name="T20" fmla="*/ 32 w 149"/>
                <a:gd name="T21" fmla="*/ 66 h 99"/>
                <a:gd name="T22" fmla="*/ 24 w 149"/>
                <a:gd name="T23" fmla="*/ 84 h 99"/>
                <a:gd name="T24" fmla="*/ 21 w 149"/>
                <a:gd name="T25" fmla="*/ 92 h 99"/>
                <a:gd name="T26" fmla="*/ 11 w 149"/>
                <a:gd name="T27" fmla="*/ 99 h 99"/>
                <a:gd name="T28" fmla="*/ 1 w 149"/>
                <a:gd name="T29" fmla="*/ 9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99">
                  <a:moveTo>
                    <a:pt x="1" y="92"/>
                  </a:moveTo>
                  <a:cubicBezTo>
                    <a:pt x="0" y="90"/>
                    <a:pt x="0" y="87"/>
                    <a:pt x="1" y="85"/>
                  </a:cubicBezTo>
                  <a:cubicBezTo>
                    <a:pt x="6" y="67"/>
                    <a:pt x="14" y="51"/>
                    <a:pt x="27" y="38"/>
                  </a:cubicBezTo>
                  <a:cubicBezTo>
                    <a:pt x="54" y="10"/>
                    <a:pt x="87" y="0"/>
                    <a:pt x="125" y="8"/>
                  </a:cubicBezTo>
                  <a:cubicBezTo>
                    <a:pt x="131" y="9"/>
                    <a:pt x="136" y="11"/>
                    <a:pt x="142" y="13"/>
                  </a:cubicBezTo>
                  <a:cubicBezTo>
                    <a:pt x="147" y="15"/>
                    <a:pt x="149" y="20"/>
                    <a:pt x="148" y="26"/>
                  </a:cubicBezTo>
                  <a:cubicBezTo>
                    <a:pt x="146" y="31"/>
                    <a:pt x="141" y="34"/>
                    <a:pt x="136" y="34"/>
                  </a:cubicBezTo>
                  <a:cubicBezTo>
                    <a:pt x="134" y="33"/>
                    <a:pt x="133" y="33"/>
                    <a:pt x="131" y="32"/>
                  </a:cubicBezTo>
                  <a:cubicBezTo>
                    <a:pt x="122" y="29"/>
                    <a:pt x="113" y="27"/>
                    <a:pt x="104" y="27"/>
                  </a:cubicBezTo>
                  <a:cubicBezTo>
                    <a:pt x="86" y="27"/>
                    <a:pt x="71" y="31"/>
                    <a:pt x="56" y="41"/>
                  </a:cubicBezTo>
                  <a:cubicBezTo>
                    <a:pt x="47" y="48"/>
                    <a:pt x="39" y="56"/>
                    <a:pt x="32" y="66"/>
                  </a:cubicBezTo>
                  <a:cubicBezTo>
                    <a:pt x="29" y="71"/>
                    <a:pt x="26" y="78"/>
                    <a:pt x="24" y="84"/>
                  </a:cubicBezTo>
                  <a:cubicBezTo>
                    <a:pt x="23" y="87"/>
                    <a:pt x="22" y="90"/>
                    <a:pt x="21" y="92"/>
                  </a:cubicBezTo>
                  <a:cubicBezTo>
                    <a:pt x="19" y="96"/>
                    <a:pt x="16" y="98"/>
                    <a:pt x="11" y="99"/>
                  </a:cubicBezTo>
                  <a:cubicBezTo>
                    <a:pt x="7" y="99"/>
                    <a:pt x="3" y="96"/>
                    <a:pt x="1" y="92"/>
                  </a:cubicBezTo>
                  <a:close/>
                </a:path>
              </a:pathLst>
            </a:custGeom>
            <a:solidFill>
              <a:schemeClr val="tx2">
                <a:lumMod val="40000"/>
                <a:lumOff val="60000"/>
              </a:schemeClr>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5" name="Freeform 30"/>
            <p:cNvSpPr>
              <a:spLocks/>
            </p:cNvSpPr>
            <p:nvPr/>
          </p:nvSpPr>
          <p:spPr bwMode="auto">
            <a:xfrm>
              <a:off x="7674768" y="1697119"/>
              <a:ext cx="190626" cy="134415"/>
            </a:xfrm>
            <a:custGeom>
              <a:avLst/>
              <a:gdLst>
                <a:gd name="T0" fmla="*/ 38 w 99"/>
                <a:gd name="T1" fmla="*/ 7 h 70"/>
                <a:gd name="T2" fmla="*/ 86 w 99"/>
                <a:gd name="T3" fmla="*/ 6 h 70"/>
                <a:gd name="T4" fmla="*/ 95 w 99"/>
                <a:gd name="T5" fmla="*/ 10 h 70"/>
                <a:gd name="T6" fmla="*/ 97 w 99"/>
                <a:gd name="T7" fmla="*/ 24 h 70"/>
                <a:gd name="T8" fmla="*/ 84 w 99"/>
                <a:gd name="T9" fmla="*/ 30 h 70"/>
                <a:gd name="T10" fmla="*/ 76 w 99"/>
                <a:gd name="T11" fmla="*/ 28 h 70"/>
                <a:gd name="T12" fmla="*/ 27 w 99"/>
                <a:gd name="T13" fmla="*/ 52 h 70"/>
                <a:gd name="T14" fmla="*/ 24 w 99"/>
                <a:gd name="T15" fmla="*/ 62 h 70"/>
                <a:gd name="T16" fmla="*/ 10 w 99"/>
                <a:gd name="T17" fmla="*/ 68 h 70"/>
                <a:gd name="T18" fmla="*/ 1 w 99"/>
                <a:gd name="T19" fmla="*/ 56 h 70"/>
                <a:gd name="T20" fmla="*/ 5 w 99"/>
                <a:gd name="T21" fmla="*/ 44 h 70"/>
                <a:gd name="T22" fmla="*/ 24 w 99"/>
                <a:gd name="T23" fmla="*/ 16 h 70"/>
                <a:gd name="T24" fmla="*/ 37 w 99"/>
                <a:gd name="T25" fmla="*/ 7 h 70"/>
                <a:gd name="T26" fmla="*/ 38 w 99"/>
                <a:gd name="T2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70">
                  <a:moveTo>
                    <a:pt x="38" y="7"/>
                  </a:moveTo>
                  <a:cubicBezTo>
                    <a:pt x="53" y="0"/>
                    <a:pt x="69" y="0"/>
                    <a:pt x="86" y="6"/>
                  </a:cubicBezTo>
                  <a:cubicBezTo>
                    <a:pt x="89" y="7"/>
                    <a:pt x="93" y="8"/>
                    <a:pt x="95" y="10"/>
                  </a:cubicBezTo>
                  <a:cubicBezTo>
                    <a:pt x="99" y="14"/>
                    <a:pt x="99" y="20"/>
                    <a:pt x="97" y="24"/>
                  </a:cubicBezTo>
                  <a:cubicBezTo>
                    <a:pt x="94" y="29"/>
                    <a:pt x="89" y="31"/>
                    <a:pt x="84" y="30"/>
                  </a:cubicBezTo>
                  <a:cubicBezTo>
                    <a:pt x="81" y="29"/>
                    <a:pt x="78" y="28"/>
                    <a:pt x="76" y="28"/>
                  </a:cubicBezTo>
                  <a:cubicBezTo>
                    <a:pt x="55" y="21"/>
                    <a:pt x="34" y="32"/>
                    <a:pt x="27" y="52"/>
                  </a:cubicBezTo>
                  <a:cubicBezTo>
                    <a:pt x="26" y="56"/>
                    <a:pt x="25" y="59"/>
                    <a:pt x="24" y="62"/>
                  </a:cubicBezTo>
                  <a:cubicBezTo>
                    <a:pt x="22" y="67"/>
                    <a:pt x="16" y="70"/>
                    <a:pt x="10" y="68"/>
                  </a:cubicBezTo>
                  <a:cubicBezTo>
                    <a:pt x="4" y="67"/>
                    <a:pt x="0" y="61"/>
                    <a:pt x="1" y="56"/>
                  </a:cubicBezTo>
                  <a:cubicBezTo>
                    <a:pt x="2" y="52"/>
                    <a:pt x="3" y="48"/>
                    <a:pt x="5" y="44"/>
                  </a:cubicBezTo>
                  <a:cubicBezTo>
                    <a:pt x="9" y="33"/>
                    <a:pt x="15" y="24"/>
                    <a:pt x="24" y="16"/>
                  </a:cubicBezTo>
                  <a:cubicBezTo>
                    <a:pt x="28" y="13"/>
                    <a:pt x="33" y="10"/>
                    <a:pt x="37" y="7"/>
                  </a:cubicBezTo>
                  <a:lnTo>
                    <a:pt x="38" y="7"/>
                  </a:lnTo>
                  <a:close/>
                </a:path>
              </a:pathLst>
            </a:custGeom>
            <a:solidFill>
              <a:srgbClr val="E8363B"/>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6" name="Freeform 31"/>
            <p:cNvSpPr>
              <a:spLocks/>
            </p:cNvSpPr>
            <p:nvPr/>
          </p:nvSpPr>
          <p:spPr bwMode="auto">
            <a:xfrm>
              <a:off x="7755417" y="1783471"/>
              <a:ext cx="83093" cy="83093"/>
            </a:xfrm>
            <a:custGeom>
              <a:avLst/>
              <a:gdLst>
                <a:gd name="T0" fmla="*/ 4 w 43"/>
                <a:gd name="T1" fmla="*/ 30 h 43"/>
                <a:gd name="T2" fmla="*/ 13 w 43"/>
                <a:gd name="T3" fmla="*/ 5 h 43"/>
                <a:gd name="T4" fmla="*/ 39 w 43"/>
                <a:gd name="T5" fmla="*/ 13 h 43"/>
                <a:gd name="T6" fmla="*/ 30 w 43"/>
                <a:gd name="T7" fmla="*/ 39 h 43"/>
                <a:gd name="T8" fmla="*/ 4 w 43"/>
                <a:gd name="T9" fmla="*/ 30 h 43"/>
              </a:gdLst>
              <a:ahLst/>
              <a:cxnLst>
                <a:cxn ang="0">
                  <a:pos x="T0" y="T1"/>
                </a:cxn>
                <a:cxn ang="0">
                  <a:pos x="T2" y="T3"/>
                </a:cxn>
                <a:cxn ang="0">
                  <a:pos x="T4" y="T5"/>
                </a:cxn>
                <a:cxn ang="0">
                  <a:pos x="T6" y="T7"/>
                </a:cxn>
                <a:cxn ang="0">
                  <a:pos x="T8" y="T9"/>
                </a:cxn>
              </a:cxnLst>
              <a:rect l="0" t="0" r="r" b="b"/>
              <a:pathLst>
                <a:path w="43" h="43">
                  <a:moveTo>
                    <a:pt x="4" y="30"/>
                  </a:moveTo>
                  <a:cubicBezTo>
                    <a:pt x="0" y="21"/>
                    <a:pt x="4" y="9"/>
                    <a:pt x="13" y="5"/>
                  </a:cubicBezTo>
                  <a:cubicBezTo>
                    <a:pt x="22" y="0"/>
                    <a:pt x="34" y="4"/>
                    <a:pt x="39" y="13"/>
                  </a:cubicBezTo>
                  <a:cubicBezTo>
                    <a:pt x="43" y="22"/>
                    <a:pt x="39" y="34"/>
                    <a:pt x="30" y="39"/>
                  </a:cubicBezTo>
                  <a:cubicBezTo>
                    <a:pt x="21" y="43"/>
                    <a:pt x="9" y="40"/>
                    <a:pt x="4" y="30"/>
                  </a:cubicBezTo>
                  <a:close/>
                </a:path>
              </a:pathLst>
            </a:custGeom>
            <a:solidFill>
              <a:schemeClr val="tx2">
                <a:lumMod val="40000"/>
                <a:lumOff val="60000"/>
              </a:schemeClr>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7" name="Freeform 32"/>
            <p:cNvSpPr>
              <a:spLocks/>
            </p:cNvSpPr>
            <p:nvPr/>
          </p:nvSpPr>
          <p:spPr bwMode="auto">
            <a:xfrm>
              <a:off x="4321717" y="5978044"/>
              <a:ext cx="281864" cy="175147"/>
            </a:xfrm>
            <a:custGeom>
              <a:avLst/>
              <a:gdLst>
                <a:gd name="T0" fmla="*/ 108 w 146"/>
                <a:gd name="T1" fmla="*/ 0 h 91"/>
                <a:gd name="T2" fmla="*/ 109 w 146"/>
                <a:gd name="T3" fmla="*/ 1 h 91"/>
                <a:gd name="T4" fmla="*/ 145 w 146"/>
                <a:gd name="T5" fmla="*/ 28 h 91"/>
                <a:gd name="T6" fmla="*/ 146 w 146"/>
                <a:gd name="T7" fmla="*/ 29 h 91"/>
                <a:gd name="T8" fmla="*/ 107 w 146"/>
                <a:gd name="T9" fmla="*/ 58 h 91"/>
                <a:gd name="T10" fmla="*/ 107 w 146"/>
                <a:gd name="T11" fmla="*/ 39 h 91"/>
                <a:gd name="T12" fmla="*/ 106 w 146"/>
                <a:gd name="T13" fmla="*/ 39 h 91"/>
                <a:gd name="T14" fmla="*/ 49 w 146"/>
                <a:gd name="T15" fmla="*/ 39 h 91"/>
                <a:gd name="T16" fmla="*/ 20 w 146"/>
                <a:gd name="T17" fmla="*/ 70 h 91"/>
                <a:gd name="T18" fmla="*/ 21 w 146"/>
                <a:gd name="T19" fmla="*/ 77 h 91"/>
                <a:gd name="T20" fmla="*/ 21 w 146"/>
                <a:gd name="T21" fmla="*/ 79 h 91"/>
                <a:gd name="T22" fmla="*/ 6 w 146"/>
                <a:gd name="T23" fmla="*/ 91 h 91"/>
                <a:gd name="T24" fmla="*/ 2 w 146"/>
                <a:gd name="T25" fmla="*/ 82 h 91"/>
                <a:gd name="T26" fmla="*/ 1 w 146"/>
                <a:gd name="T27" fmla="*/ 73 h 91"/>
                <a:gd name="T28" fmla="*/ 0 w 146"/>
                <a:gd name="T29" fmla="*/ 71 h 91"/>
                <a:gd name="T30" fmla="*/ 0 w 146"/>
                <a:gd name="T31" fmla="*/ 65 h 91"/>
                <a:gd name="T32" fmla="*/ 1 w 146"/>
                <a:gd name="T33" fmla="*/ 60 h 91"/>
                <a:gd name="T34" fmla="*/ 18 w 146"/>
                <a:gd name="T35" fmla="*/ 30 h 91"/>
                <a:gd name="T36" fmla="*/ 50 w 146"/>
                <a:gd name="T37" fmla="*/ 19 h 91"/>
                <a:gd name="T38" fmla="*/ 105 w 146"/>
                <a:gd name="T39" fmla="*/ 19 h 91"/>
                <a:gd name="T40" fmla="*/ 107 w 146"/>
                <a:gd name="T41" fmla="*/ 19 h 91"/>
                <a:gd name="T42" fmla="*/ 107 w 146"/>
                <a:gd name="T43" fmla="*/ 0 h 91"/>
                <a:gd name="T44" fmla="*/ 108 w 146"/>
                <a:gd name="T4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91">
                  <a:moveTo>
                    <a:pt x="108" y="0"/>
                  </a:moveTo>
                  <a:cubicBezTo>
                    <a:pt x="108" y="0"/>
                    <a:pt x="108" y="1"/>
                    <a:pt x="109" y="1"/>
                  </a:cubicBezTo>
                  <a:cubicBezTo>
                    <a:pt x="121" y="10"/>
                    <a:pt x="133" y="19"/>
                    <a:pt x="145" y="28"/>
                  </a:cubicBezTo>
                  <a:cubicBezTo>
                    <a:pt x="145" y="28"/>
                    <a:pt x="145" y="28"/>
                    <a:pt x="146" y="29"/>
                  </a:cubicBezTo>
                  <a:cubicBezTo>
                    <a:pt x="133" y="39"/>
                    <a:pt x="120" y="48"/>
                    <a:pt x="107" y="58"/>
                  </a:cubicBezTo>
                  <a:cubicBezTo>
                    <a:pt x="107" y="52"/>
                    <a:pt x="107" y="45"/>
                    <a:pt x="107" y="39"/>
                  </a:cubicBezTo>
                  <a:cubicBezTo>
                    <a:pt x="107" y="39"/>
                    <a:pt x="106" y="39"/>
                    <a:pt x="106" y="39"/>
                  </a:cubicBezTo>
                  <a:cubicBezTo>
                    <a:pt x="87" y="39"/>
                    <a:pt x="68" y="39"/>
                    <a:pt x="49" y="39"/>
                  </a:cubicBezTo>
                  <a:cubicBezTo>
                    <a:pt x="32" y="39"/>
                    <a:pt x="19" y="53"/>
                    <a:pt x="20" y="70"/>
                  </a:cubicBezTo>
                  <a:cubicBezTo>
                    <a:pt x="20" y="72"/>
                    <a:pt x="21" y="75"/>
                    <a:pt x="21" y="77"/>
                  </a:cubicBezTo>
                  <a:cubicBezTo>
                    <a:pt x="21" y="78"/>
                    <a:pt x="21" y="79"/>
                    <a:pt x="21" y="79"/>
                  </a:cubicBezTo>
                  <a:cubicBezTo>
                    <a:pt x="16" y="83"/>
                    <a:pt x="11" y="87"/>
                    <a:pt x="6" y="91"/>
                  </a:cubicBezTo>
                  <a:cubicBezTo>
                    <a:pt x="5" y="88"/>
                    <a:pt x="3" y="85"/>
                    <a:pt x="2" y="82"/>
                  </a:cubicBezTo>
                  <a:cubicBezTo>
                    <a:pt x="2" y="79"/>
                    <a:pt x="1" y="76"/>
                    <a:pt x="1" y="73"/>
                  </a:cubicBezTo>
                  <a:cubicBezTo>
                    <a:pt x="0" y="71"/>
                    <a:pt x="0" y="71"/>
                    <a:pt x="0" y="71"/>
                  </a:cubicBezTo>
                  <a:cubicBezTo>
                    <a:pt x="0" y="69"/>
                    <a:pt x="0" y="67"/>
                    <a:pt x="0" y="65"/>
                  </a:cubicBezTo>
                  <a:cubicBezTo>
                    <a:pt x="0" y="63"/>
                    <a:pt x="1" y="62"/>
                    <a:pt x="1" y="60"/>
                  </a:cubicBezTo>
                  <a:cubicBezTo>
                    <a:pt x="3" y="48"/>
                    <a:pt x="9" y="38"/>
                    <a:pt x="18" y="30"/>
                  </a:cubicBezTo>
                  <a:cubicBezTo>
                    <a:pt x="28" y="23"/>
                    <a:pt x="38" y="19"/>
                    <a:pt x="50" y="19"/>
                  </a:cubicBezTo>
                  <a:cubicBezTo>
                    <a:pt x="68" y="19"/>
                    <a:pt x="87" y="19"/>
                    <a:pt x="105" y="19"/>
                  </a:cubicBezTo>
                  <a:cubicBezTo>
                    <a:pt x="106" y="19"/>
                    <a:pt x="107" y="19"/>
                    <a:pt x="107" y="19"/>
                  </a:cubicBezTo>
                  <a:cubicBezTo>
                    <a:pt x="107" y="13"/>
                    <a:pt x="107" y="6"/>
                    <a:pt x="107" y="0"/>
                  </a:cubicBezTo>
                  <a:cubicBezTo>
                    <a:pt x="108" y="0"/>
                    <a:pt x="108" y="0"/>
                    <a:pt x="108" y="0"/>
                  </a:cubicBezTo>
                </a:path>
              </a:pathLst>
            </a:custGeom>
            <a:solidFill>
              <a:schemeClr val="accent2"/>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8" name="Freeform 33"/>
            <p:cNvSpPr>
              <a:spLocks/>
            </p:cNvSpPr>
            <p:nvPr/>
          </p:nvSpPr>
          <p:spPr bwMode="auto">
            <a:xfrm>
              <a:off x="4341268" y="6064395"/>
              <a:ext cx="281050" cy="175147"/>
            </a:xfrm>
            <a:custGeom>
              <a:avLst/>
              <a:gdLst>
                <a:gd name="T0" fmla="*/ 39 w 146"/>
                <a:gd name="T1" fmla="*/ 91 h 91"/>
                <a:gd name="T2" fmla="*/ 38 w 146"/>
                <a:gd name="T3" fmla="*/ 90 h 91"/>
                <a:gd name="T4" fmla="*/ 1 w 146"/>
                <a:gd name="T5" fmla="*/ 63 h 91"/>
                <a:gd name="T6" fmla="*/ 0 w 146"/>
                <a:gd name="T7" fmla="*/ 62 h 91"/>
                <a:gd name="T8" fmla="*/ 39 w 146"/>
                <a:gd name="T9" fmla="*/ 33 h 91"/>
                <a:gd name="T10" fmla="*/ 39 w 146"/>
                <a:gd name="T11" fmla="*/ 52 h 91"/>
                <a:gd name="T12" fmla="*/ 40 w 146"/>
                <a:gd name="T13" fmla="*/ 52 h 91"/>
                <a:gd name="T14" fmla="*/ 97 w 146"/>
                <a:gd name="T15" fmla="*/ 52 h 91"/>
                <a:gd name="T16" fmla="*/ 126 w 146"/>
                <a:gd name="T17" fmla="*/ 21 h 91"/>
                <a:gd name="T18" fmla="*/ 125 w 146"/>
                <a:gd name="T19" fmla="*/ 13 h 91"/>
                <a:gd name="T20" fmla="*/ 125 w 146"/>
                <a:gd name="T21" fmla="*/ 12 h 91"/>
                <a:gd name="T22" fmla="*/ 140 w 146"/>
                <a:gd name="T23" fmla="*/ 0 h 91"/>
                <a:gd name="T24" fmla="*/ 144 w 146"/>
                <a:gd name="T25" fmla="*/ 9 h 91"/>
                <a:gd name="T26" fmla="*/ 146 w 146"/>
                <a:gd name="T27" fmla="*/ 18 h 91"/>
                <a:gd name="T28" fmla="*/ 146 w 146"/>
                <a:gd name="T29" fmla="*/ 19 h 91"/>
                <a:gd name="T30" fmla="*/ 146 w 146"/>
                <a:gd name="T31" fmla="*/ 26 h 91"/>
                <a:gd name="T32" fmla="*/ 145 w 146"/>
                <a:gd name="T33" fmla="*/ 30 h 91"/>
                <a:gd name="T34" fmla="*/ 128 w 146"/>
                <a:gd name="T35" fmla="*/ 61 h 91"/>
                <a:gd name="T36" fmla="*/ 96 w 146"/>
                <a:gd name="T37" fmla="*/ 71 h 91"/>
                <a:gd name="T38" fmla="*/ 41 w 146"/>
                <a:gd name="T39" fmla="*/ 71 h 91"/>
                <a:gd name="T40" fmla="*/ 39 w 146"/>
                <a:gd name="T41" fmla="*/ 71 h 91"/>
                <a:gd name="T42" fmla="*/ 39 w 146"/>
                <a:gd name="T43" fmla="*/ 91 h 91"/>
                <a:gd name="T44" fmla="*/ 39 w 146"/>
                <a:gd name="T4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91">
                  <a:moveTo>
                    <a:pt x="39" y="91"/>
                  </a:moveTo>
                  <a:cubicBezTo>
                    <a:pt x="38" y="91"/>
                    <a:pt x="38" y="90"/>
                    <a:pt x="38" y="90"/>
                  </a:cubicBezTo>
                  <a:cubicBezTo>
                    <a:pt x="26" y="81"/>
                    <a:pt x="13" y="72"/>
                    <a:pt x="1" y="63"/>
                  </a:cubicBezTo>
                  <a:cubicBezTo>
                    <a:pt x="1" y="63"/>
                    <a:pt x="1" y="62"/>
                    <a:pt x="0" y="62"/>
                  </a:cubicBezTo>
                  <a:cubicBezTo>
                    <a:pt x="13" y="52"/>
                    <a:pt x="26" y="42"/>
                    <a:pt x="39" y="33"/>
                  </a:cubicBezTo>
                  <a:cubicBezTo>
                    <a:pt x="39" y="39"/>
                    <a:pt x="39" y="45"/>
                    <a:pt x="39" y="52"/>
                  </a:cubicBezTo>
                  <a:cubicBezTo>
                    <a:pt x="39" y="52"/>
                    <a:pt x="40" y="52"/>
                    <a:pt x="40" y="52"/>
                  </a:cubicBezTo>
                  <a:cubicBezTo>
                    <a:pt x="59" y="52"/>
                    <a:pt x="78" y="52"/>
                    <a:pt x="97" y="52"/>
                  </a:cubicBezTo>
                  <a:cubicBezTo>
                    <a:pt x="114" y="52"/>
                    <a:pt x="127" y="38"/>
                    <a:pt x="126" y="21"/>
                  </a:cubicBezTo>
                  <a:cubicBezTo>
                    <a:pt x="126" y="19"/>
                    <a:pt x="125" y="16"/>
                    <a:pt x="125" y="13"/>
                  </a:cubicBezTo>
                  <a:cubicBezTo>
                    <a:pt x="125" y="13"/>
                    <a:pt x="125" y="12"/>
                    <a:pt x="125" y="12"/>
                  </a:cubicBezTo>
                  <a:cubicBezTo>
                    <a:pt x="130" y="8"/>
                    <a:pt x="135" y="4"/>
                    <a:pt x="140" y="0"/>
                  </a:cubicBezTo>
                  <a:cubicBezTo>
                    <a:pt x="142" y="3"/>
                    <a:pt x="143" y="6"/>
                    <a:pt x="144" y="9"/>
                  </a:cubicBezTo>
                  <a:cubicBezTo>
                    <a:pt x="145" y="12"/>
                    <a:pt x="145" y="15"/>
                    <a:pt x="146" y="18"/>
                  </a:cubicBezTo>
                  <a:cubicBezTo>
                    <a:pt x="146" y="19"/>
                    <a:pt x="146" y="19"/>
                    <a:pt x="146" y="19"/>
                  </a:cubicBezTo>
                  <a:cubicBezTo>
                    <a:pt x="146" y="21"/>
                    <a:pt x="146" y="24"/>
                    <a:pt x="146" y="26"/>
                  </a:cubicBezTo>
                  <a:cubicBezTo>
                    <a:pt x="146" y="27"/>
                    <a:pt x="145" y="29"/>
                    <a:pt x="145" y="30"/>
                  </a:cubicBezTo>
                  <a:cubicBezTo>
                    <a:pt x="143" y="43"/>
                    <a:pt x="137" y="53"/>
                    <a:pt x="128" y="61"/>
                  </a:cubicBezTo>
                  <a:cubicBezTo>
                    <a:pt x="119" y="68"/>
                    <a:pt x="108" y="72"/>
                    <a:pt x="96" y="71"/>
                  </a:cubicBezTo>
                  <a:cubicBezTo>
                    <a:pt x="78" y="71"/>
                    <a:pt x="59" y="71"/>
                    <a:pt x="41" y="71"/>
                  </a:cubicBezTo>
                  <a:cubicBezTo>
                    <a:pt x="40" y="71"/>
                    <a:pt x="40" y="71"/>
                    <a:pt x="39" y="71"/>
                  </a:cubicBezTo>
                  <a:cubicBezTo>
                    <a:pt x="39" y="78"/>
                    <a:pt x="39" y="84"/>
                    <a:pt x="39" y="91"/>
                  </a:cubicBezTo>
                  <a:cubicBezTo>
                    <a:pt x="39" y="91"/>
                    <a:pt x="39" y="91"/>
                    <a:pt x="39" y="91"/>
                  </a:cubicBezTo>
                </a:path>
              </a:pathLst>
            </a:custGeom>
            <a:solidFill>
              <a:schemeClr val="accent2"/>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29" name="Freeform 34"/>
            <p:cNvSpPr>
              <a:spLocks noEditPoints="1"/>
            </p:cNvSpPr>
            <p:nvPr/>
          </p:nvSpPr>
          <p:spPr bwMode="auto">
            <a:xfrm>
              <a:off x="7933009" y="1644983"/>
              <a:ext cx="866775" cy="866775"/>
            </a:xfrm>
            <a:custGeom>
              <a:avLst/>
              <a:gdLst>
                <a:gd name="T0" fmla="*/ 447 w 450"/>
                <a:gd name="T1" fmla="*/ 224 h 450"/>
                <a:gd name="T2" fmla="*/ 446 w 450"/>
                <a:gd name="T3" fmla="*/ 186 h 450"/>
                <a:gd name="T4" fmla="*/ 435 w 450"/>
                <a:gd name="T5" fmla="*/ 164 h 450"/>
                <a:gd name="T6" fmla="*/ 425 w 450"/>
                <a:gd name="T7" fmla="*/ 131 h 450"/>
                <a:gd name="T8" fmla="*/ 407 w 450"/>
                <a:gd name="T9" fmla="*/ 100 h 450"/>
                <a:gd name="T10" fmla="*/ 388 w 450"/>
                <a:gd name="T11" fmla="*/ 70 h 450"/>
                <a:gd name="T12" fmla="*/ 351 w 450"/>
                <a:gd name="T13" fmla="*/ 39 h 450"/>
                <a:gd name="T14" fmla="*/ 331 w 450"/>
                <a:gd name="T15" fmla="*/ 27 h 450"/>
                <a:gd name="T16" fmla="*/ 299 w 450"/>
                <a:gd name="T17" fmla="*/ 13 h 450"/>
                <a:gd name="T18" fmla="*/ 252 w 450"/>
                <a:gd name="T19" fmla="*/ 2 h 450"/>
                <a:gd name="T20" fmla="*/ 228 w 450"/>
                <a:gd name="T21" fmla="*/ 2 h 450"/>
                <a:gd name="T22" fmla="*/ 193 w 450"/>
                <a:gd name="T23" fmla="*/ 6 h 450"/>
                <a:gd name="T24" fmla="*/ 182 w 450"/>
                <a:gd name="T25" fmla="*/ 8 h 450"/>
                <a:gd name="T26" fmla="*/ 148 w 450"/>
                <a:gd name="T27" fmla="*/ 14 h 450"/>
                <a:gd name="T28" fmla="*/ 125 w 450"/>
                <a:gd name="T29" fmla="*/ 24 h 450"/>
                <a:gd name="T30" fmla="*/ 115 w 450"/>
                <a:gd name="T31" fmla="*/ 51 h 450"/>
                <a:gd name="T32" fmla="*/ 88 w 450"/>
                <a:gd name="T33" fmla="*/ 51 h 450"/>
                <a:gd name="T34" fmla="*/ 69 w 450"/>
                <a:gd name="T35" fmla="*/ 65 h 450"/>
                <a:gd name="T36" fmla="*/ 66 w 450"/>
                <a:gd name="T37" fmla="*/ 92 h 450"/>
                <a:gd name="T38" fmla="*/ 40 w 450"/>
                <a:gd name="T39" fmla="*/ 100 h 450"/>
                <a:gd name="T40" fmla="*/ 28 w 450"/>
                <a:gd name="T41" fmla="*/ 120 h 450"/>
                <a:gd name="T42" fmla="*/ 32 w 450"/>
                <a:gd name="T43" fmla="*/ 147 h 450"/>
                <a:gd name="T44" fmla="*/ 12 w 450"/>
                <a:gd name="T45" fmla="*/ 164 h 450"/>
                <a:gd name="T46" fmla="*/ 3 w 450"/>
                <a:gd name="T47" fmla="*/ 185 h 450"/>
                <a:gd name="T48" fmla="*/ 17 w 450"/>
                <a:gd name="T49" fmla="*/ 209 h 450"/>
                <a:gd name="T50" fmla="*/ 2 w 450"/>
                <a:gd name="T51" fmla="*/ 231 h 450"/>
                <a:gd name="T52" fmla="*/ 4 w 450"/>
                <a:gd name="T53" fmla="*/ 254 h 450"/>
                <a:gd name="T54" fmla="*/ 7 w 450"/>
                <a:gd name="T55" fmla="*/ 265 h 450"/>
                <a:gd name="T56" fmla="*/ 15 w 450"/>
                <a:gd name="T57" fmla="*/ 299 h 450"/>
                <a:gd name="T58" fmla="*/ 23 w 450"/>
                <a:gd name="T59" fmla="*/ 320 h 450"/>
                <a:gd name="T60" fmla="*/ 41 w 450"/>
                <a:gd name="T61" fmla="*/ 348 h 450"/>
                <a:gd name="T62" fmla="*/ 48 w 450"/>
                <a:gd name="T63" fmla="*/ 358 h 450"/>
                <a:gd name="T64" fmla="*/ 70 w 450"/>
                <a:gd name="T65" fmla="*/ 384 h 450"/>
                <a:gd name="T66" fmla="*/ 95 w 450"/>
                <a:gd name="T67" fmla="*/ 408 h 450"/>
                <a:gd name="T68" fmla="*/ 116 w 450"/>
                <a:gd name="T69" fmla="*/ 418 h 450"/>
                <a:gd name="T70" fmla="*/ 147 w 450"/>
                <a:gd name="T71" fmla="*/ 433 h 450"/>
                <a:gd name="T72" fmla="*/ 180 w 450"/>
                <a:gd name="T73" fmla="*/ 440 h 450"/>
                <a:gd name="T74" fmla="*/ 191 w 450"/>
                <a:gd name="T75" fmla="*/ 443 h 450"/>
                <a:gd name="T76" fmla="*/ 226 w 450"/>
                <a:gd name="T77" fmla="*/ 449 h 450"/>
                <a:gd name="T78" fmla="*/ 250 w 450"/>
                <a:gd name="T79" fmla="*/ 448 h 450"/>
                <a:gd name="T80" fmla="*/ 295 w 450"/>
                <a:gd name="T81" fmla="*/ 438 h 450"/>
                <a:gd name="T82" fmla="*/ 325 w 450"/>
                <a:gd name="T83" fmla="*/ 421 h 450"/>
                <a:gd name="T84" fmla="*/ 354 w 450"/>
                <a:gd name="T85" fmla="*/ 384 h 450"/>
                <a:gd name="T86" fmla="*/ 381 w 450"/>
                <a:gd name="T87" fmla="*/ 380 h 450"/>
                <a:gd name="T88" fmla="*/ 406 w 450"/>
                <a:gd name="T89" fmla="*/ 355 h 450"/>
                <a:gd name="T90" fmla="*/ 425 w 450"/>
                <a:gd name="T91" fmla="*/ 325 h 450"/>
                <a:gd name="T92" fmla="*/ 431 w 450"/>
                <a:gd name="T93" fmla="*/ 304 h 450"/>
                <a:gd name="T94" fmla="*/ 421 w 450"/>
                <a:gd name="T95" fmla="*/ 276 h 450"/>
                <a:gd name="T96" fmla="*/ 445 w 450"/>
                <a:gd name="T97" fmla="*/ 257 h 450"/>
                <a:gd name="T98" fmla="*/ 447 w 450"/>
                <a:gd name="T99" fmla="*/ 234 h 450"/>
                <a:gd name="T100" fmla="*/ 280 w 450"/>
                <a:gd name="T101" fmla="*/ 313 h 450"/>
                <a:gd name="T102" fmla="*/ 277 w 450"/>
                <a:gd name="T103" fmla="*/ 75 h 450"/>
                <a:gd name="T104" fmla="*/ 120 w 450"/>
                <a:gd name="T105" fmla="*/ 170 h 450"/>
                <a:gd name="T106" fmla="*/ 125 w 450"/>
                <a:gd name="T107" fmla="*/ 287 h 450"/>
                <a:gd name="T108" fmla="*/ 231 w 450"/>
                <a:gd name="T109" fmla="*/ 399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450">
                  <a:moveTo>
                    <a:pt x="447" y="234"/>
                  </a:moveTo>
                  <a:cubicBezTo>
                    <a:pt x="448" y="234"/>
                    <a:pt x="449" y="234"/>
                    <a:pt x="449" y="234"/>
                  </a:cubicBezTo>
                  <a:cubicBezTo>
                    <a:pt x="450" y="230"/>
                    <a:pt x="449" y="226"/>
                    <a:pt x="449" y="222"/>
                  </a:cubicBezTo>
                  <a:cubicBezTo>
                    <a:pt x="449" y="222"/>
                    <a:pt x="448" y="223"/>
                    <a:pt x="447" y="223"/>
                  </a:cubicBezTo>
                  <a:cubicBezTo>
                    <a:pt x="447" y="223"/>
                    <a:pt x="447" y="224"/>
                    <a:pt x="447" y="224"/>
                  </a:cubicBezTo>
                  <a:cubicBezTo>
                    <a:pt x="447" y="224"/>
                    <a:pt x="447" y="224"/>
                    <a:pt x="447" y="224"/>
                  </a:cubicBezTo>
                  <a:cubicBezTo>
                    <a:pt x="435" y="224"/>
                    <a:pt x="427" y="219"/>
                    <a:pt x="427" y="213"/>
                  </a:cubicBezTo>
                  <a:cubicBezTo>
                    <a:pt x="426" y="206"/>
                    <a:pt x="435" y="200"/>
                    <a:pt x="443" y="199"/>
                  </a:cubicBezTo>
                  <a:cubicBezTo>
                    <a:pt x="443" y="199"/>
                    <a:pt x="443" y="199"/>
                    <a:pt x="443" y="199"/>
                  </a:cubicBezTo>
                  <a:cubicBezTo>
                    <a:pt x="444" y="198"/>
                    <a:pt x="444" y="198"/>
                    <a:pt x="444" y="198"/>
                  </a:cubicBezTo>
                  <a:cubicBezTo>
                    <a:pt x="445" y="198"/>
                    <a:pt x="446" y="198"/>
                    <a:pt x="447" y="198"/>
                  </a:cubicBezTo>
                  <a:cubicBezTo>
                    <a:pt x="447" y="194"/>
                    <a:pt x="446" y="190"/>
                    <a:pt x="446" y="186"/>
                  </a:cubicBezTo>
                  <a:cubicBezTo>
                    <a:pt x="445" y="187"/>
                    <a:pt x="444" y="187"/>
                    <a:pt x="443" y="187"/>
                  </a:cubicBezTo>
                  <a:cubicBezTo>
                    <a:pt x="442" y="188"/>
                    <a:pt x="442" y="188"/>
                    <a:pt x="442" y="188"/>
                  </a:cubicBezTo>
                  <a:cubicBezTo>
                    <a:pt x="442" y="188"/>
                    <a:pt x="442" y="188"/>
                    <a:pt x="442" y="188"/>
                  </a:cubicBezTo>
                  <a:cubicBezTo>
                    <a:pt x="432" y="188"/>
                    <a:pt x="422" y="187"/>
                    <a:pt x="421" y="180"/>
                  </a:cubicBezTo>
                  <a:cubicBezTo>
                    <a:pt x="419" y="174"/>
                    <a:pt x="427" y="166"/>
                    <a:pt x="435" y="164"/>
                  </a:cubicBezTo>
                  <a:cubicBezTo>
                    <a:pt x="435" y="164"/>
                    <a:pt x="435" y="164"/>
                    <a:pt x="435" y="164"/>
                  </a:cubicBezTo>
                  <a:cubicBezTo>
                    <a:pt x="436" y="164"/>
                    <a:pt x="436" y="164"/>
                    <a:pt x="436" y="164"/>
                  </a:cubicBezTo>
                  <a:cubicBezTo>
                    <a:pt x="438" y="163"/>
                    <a:pt x="439" y="163"/>
                    <a:pt x="440" y="163"/>
                  </a:cubicBezTo>
                  <a:cubicBezTo>
                    <a:pt x="439" y="159"/>
                    <a:pt x="438" y="155"/>
                    <a:pt x="437" y="151"/>
                  </a:cubicBezTo>
                  <a:cubicBezTo>
                    <a:pt x="436" y="152"/>
                    <a:pt x="435" y="152"/>
                    <a:pt x="434" y="153"/>
                  </a:cubicBezTo>
                  <a:cubicBezTo>
                    <a:pt x="424" y="157"/>
                    <a:pt x="414" y="155"/>
                    <a:pt x="412" y="149"/>
                  </a:cubicBezTo>
                  <a:cubicBezTo>
                    <a:pt x="409" y="143"/>
                    <a:pt x="415" y="135"/>
                    <a:pt x="425" y="131"/>
                  </a:cubicBezTo>
                  <a:cubicBezTo>
                    <a:pt x="426" y="130"/>
                    <a:pt x="427" y="130"/>
                    <a:pt x="428" y="130"/>
                  </a:cubicBezTo>
                  <a:cubicBezTo>
                    <a:pt x="426" y="126"/>
                    <a:pt x="424" y="122"/>
                    <a:pt x="423" y="119"/>
                  </a:cubicBezTo>
                  <a:cubicBezTo>
                    <a:pt x="422" y="119"/>
                    <a:pt x="421" y="120"/>
                    <a:pt x="420" y="120"/>
                  </a:cubicBezTo>
                  <a:cubicBezTo>
                    <a:pt x="419" y="121"/>
                    <a:pt x="419" y="121"/>
                    <a:pt x="419" y="121"/>
                  </a:cubicBezTo>
                  <a:cubicBezTo>
                    <a:pt x="410" y="126"/>
                    <a:pt x="401" y="126"/>
                    <a:pt x="397" y="121"/>
                  </a:cubicBezTo>
                  <a:cubicBezTo>
                    <a:pt x="394" y="115"/>
                    <a:pt x="398" y="106"/>
                    <a:pt x="407" y="100"/>
                  </a:cubicBezTo>
                  <a:cubicBezTo>
                    <a:pt x="408" y="99"/>
                    <a:pt x="409" y="99"/>
                    <a:pt x="410" y="98"/>
                  </a:cubicBezTo>
                  <a:cubicBezTo>
                    <a:pt x="408" y="95"/>
                    <a:pt x="406" y="92"/>
                    <a:pt x="403" y="89"/>
                  </a:cubicBezTo>
                  <a:cubicBezTo>
                    <a:pt x="402" y="89"/>
                    <a:pt x="402" y="90"/>
                    <a:pt x="401" y="91"/>
                  </a:cubicBezTo>
                  <a:cubicBezTo>
                    <a:pt x="393" y="98"/>
                    <a:pt x="383" y="99"/>
                    <a:pt x="379" y="94"/>
                  </a:cubicBezTo>
                  <a:cubicBezTo>
                    <a:pt x="374" y="89"/>
                    <a:pt x="377" y="80"/>
                    <a:pt x="385" y="73"/>
                  </a:cubicBezTo>
                  <a:cubicBezTo>
                    <a:pt x="386" y="72"/>
                    <a:pt x="387" y="71"/>
                    <a:pt x="388" y="70"/>
                  </a:cubicBezTo>
                  <a:cubicBezTo>
                    <a:pt x="385" y="68"/>
                    <a:pt x="382" y="65"/>
                    <a:pt x="379" y="62"/>
                  </a:cubicBezTo>
                  <a:cubicBezTo>
                    <a:pt x="379" y="63"/>
                    <a:pt x="378" y="63"/>
                    <a:pt x="377" y="64"/>
                  </a:cubicBezTo>
                  <a:cubicBezTo>
                    <a:pt x="371" y="72"/>
                    <a:pt x="361" y="76"/>
                    <a:pt x="356" y="71"/>
                  </a:cubicBezTo>
                  <a:cubicBezTo>
                    <a:pt x="351" y="67"/>
                    <a:pt x="352" y="57"/>
                    <a:pt x="359" y="49"/>
                  </a:cubicBezTo>
                  <a:cubicBezTo>
                    <a:pt x="360" y="48"/>
                    <a:pt x="361" y="47"/>
                    <a:pt x="361" y="46"/>
                  </a:cubicBezTo>
                  <a:cubicBezTo>
                    <a:pt x="358" y="44"/>
                    <a:pt x="355" y="42"/>
                    <a:pt x="351" y="39"/>
                  </a:cubicBezTo>
                  <a:cubicBezTo>
                    <a:pt x="351" y="40"/>
                    <a:pt x="351" y="41"/>
                    <a:pt x="350" y="42"/>
                  </a:cubicBezTo>
                  <a:cubicBezTo>
                    <a:pt x="345" y="51"/>
                    <a:pt x="336" y="56"/>
                    <a:pt x="330" y="52"/>
                  </a:cubicBezTo>
                  <a:cubicBezTo>
                    <a:pt x="324" y="49"/>
                    <a:pt x="324" y="39"/>
                    <a:pt x="329" y="30"/>
                  </a:cubicBezTo>
                  <a:cubicBezTo>
                    <a:pt x="329" y="30"/>
                    <a:pt x="329" y="30"/>
                    <a:pt x="329" y="30"/>
                  </a:cubicBezTo>
                  <a:cubicBezTo>
                    <a:pt x="330" y="30"/>
                    <a:pt x="330" y="30"/>
                    <a:pt x="330" y="30"/>
                  </a:cubicBezTo>
                  <a:cubicBezTo>
                    <a:pt x="330" y="29"/>
                    <a:pt x="331" y="28"/>
                    <a:pt x="331" y="27"/>
                  </a:cubicBezTo>
                  <a:cubicBezTo>
                    <a:pt x="328" y="25"/>
                    <a:pt x="324" y="23"/>
                    <a:pt x="321" y="22"/>
                  </a:cubicBezTo>
                  <a:cubicBezTo>
                    <a:pt x="320" y="22"/>
                    <a:pt x="320" y="23"/>
                    <a:pt x="320" y="24"/>
                  </a:cubicBezTo>
                  <a:cubicBezTo>
                    <a:pt x="316" y="34"/>
                    <a:pt x="307" y="40"/>
                    <a:pt x="301" y="37"/>
                  </a:cubicBezTo>
                  <a:cubicBezTo>
                    <a:pt x="295" y="35"/>
                    <a:pt x="294" y="26"/>
                    <a:pt x="297" y="16"/>
                  </a:cubicBezTo>
                  <a:cubicBezTo>
                    <a:pt x="297" y="16"/>
                    <a:pt x="297" y="15"/>
                    <a:pt x="297" y="15"/>
                  </a:cubicBezTo>
                  <a:cubicBezTo>
                    <a:pt x="298" y="14"/>
                    <a:pt x="298" y="13"/>
                    <a:pt x="299" y="13"/>
                  </a:cubicBezTo>
                  <a:cubicBezTo>
                    <a:pt x="295" y="11"/>
                    <a:pt x="291" y="10"/>
                    <a:pt x="287" y="9"/>
                  </a:cubicBezTo>
                  <a:cubicBezTo>
                    <a:pt x="287" y="10"/>
                    <a:pt x="287" y="10"/>
                    <a:pt x="287" y="11"/>
                  </a:cubicBezTo>
                  <a:cubicBezTo>
                    <a:pt x="284" y="21"/>
                    <a:pt x="277" y="29"/>
                    <a:pt x="271" y="27"/>
                  </a:cubicBezTo>
                  <a:cubicBezTo>
                    <a:pt x="264" y="26"/>
                    <a:pt x="261" y="16"/>
                    <a:pt x="263" y="6"/>
                  </a:cubicBezTo>
                  <a:cubicBezTo>
                    <a:pt x="264" y="5"/>
                    <a:pt x="264" y="4"/>
                    <a:pt x="264" y="4"/>
                  </a:cubicBezTo>
                  <a:cubicBezTo>
                    <a:pt x="260" y="3"/>
                    <a:pt x="256" y="2"/>
                    <a:pt x="252" y="2"/>
                  </a:cubicBezTo>
                  <a:cubicBezTo>
                    <a:pt x="252" y="2"/>
                    <a:pt x="252" y="3"/>
                    <a:pt x="252" y="4"/>
                  </a:cubicBezTo>
                  <a:cubicBezTo>
                    <a:pt x="252" y="4"/>
                    <a:pt x="252" y="5"/>
                    <a:pt x="252" y="6"/>
                  </a:cubicBezTo>
                  <a:cubicBezTo>
                    <a:pt x="251" y="15"/>
                    <a:pt x="245" y="22"/>
                    <a:pt x="239" y="22"/>
                  </a:cubicBezTo>
                  <a:cubicBezTo>
                    <a:pt x="233" y="21"/>
                    <a:pt x="228" y="13"/>
                    <a:pt x="228" y="4"/>
                  </a:cubicBezTo>
                  <a:cubicBezTo>
                    <a:pt x="228" y="4"/>
                    <a:pt x="228" y="4"/>
                    <a:pt x="228" y="4"/>
                  </a:cubicBezTo>
                  <a:cubicBezTo>
                    <a:pt x="228" y="4"/>
                    <a:pt x="228" y="2"/>
                    <a:pt x="228" y="2"/>
                  </a:cubicBezTo>
                  <a:cubicBezTo>
                    <a:pt x="228" y="1"/>
                    <a:pt x="228" y="1"/>
                    <a:pt x="228" y="0"/>
                  </a:cubicBezTo>
                  <a:cubicBezTo>
                    <a:pt x="225" y="0"/>
                    <a:pt x="221" y="0"/>
                    <a:pt x="217" y="0"/>
                  </a:cubicBezTo>
                  <a:cubicBezTo>
                    <a:pt x="217" y="1"/>
                    <a:pt x="217" y="1"/>
                    <a:pt x="217" y="1"/>
                  </a:cubicBezTo>
                  <a:cubicBezTo>
                    <a:pt x="217" y="2"/>
                    <a:pt x="217" y="3"/>
                    <a:pt x="217" y="4"/>
                  </a:cubicBezTo>
                  <a:cubicBezTo>
                    <a:pt x="217" y="14"/>
                    <a:pt x="213" y="21"/>
                    <a:pt x="207" y="22"/>
                  </a:cubicBezTo>
                  <a:cubicBezTo>
                    <a:pt x="201" y="22"/>
                    <a:pt x="195" y="16"/>
                    <a:pt x="193" y="6"/>
                  </a:cubicBezTo>
                  <a:cubicBezTo>
                    <a:pt x="193" y="6"/>
                    <a:pt x="193" y="6"/>
                    <a:pt x="193" y="6"/>
                  </a:cubicBezTo>
                  <a:cubicBezTo>
                    <a:pt x="193" y="6"/>
                    <a:pt x="193" y="4"/>
                    <a:pt x="193" y="4"/>
                  </a:cubicBezTo>
                  <a:cubicBezTo>
                    <a:pt x="193" y="3"/>
                    <a:pt x="193" y="3"/>
                    <a:pt x="193" y="2"/>
                  </a:cubicBezTo>
                  <a:cubicBezTo>
                    <a:pt x="189" y="3"/>
                    <a:pt x="185" y="3"/>
                    <a:pt x="182" y="4"/>
                  </a:cubicBezTo>
                  <a:cubicBezTo>
                    <a:pt x="182" y="5"/>
                    <a:pt x="182" y="5"/>
                    <a:pt x="182" y="5"/>
                  </a:cubicBezTo>
                  <a:cubicBezTo>
                    <a:pt x="182" y="6"/>
                    <a:pt x="182" y="7"/>
                    <a:pt x="182" y="8"/>
                  </a:cubicBezTo>
                  <a:cubicBezTo>
                    <a:pt x="184" y="17"/>
                    <a:pt x="181" y="25"/>
                    <a:pt x="175" y="27"/>
                  </a:cubicBezTo>
                  <a:cubicBezTo>
                    <a:pt x="169" y="28"/>
                    <a:pt x="163" y="22"/>
                    <a:pt x="159" y="14"/>
                  </a:cubicBezTo>
                  <a:cubicBezTo>
                    <a:pt x="159" y="13"/>
                    <a:pt x="159" y="12"/>
                    <a:pt x="158" y="11"/>
                  </a:cubicBezTo>
                  <a:cubicBezTo>
                    <a:pt x="158" y="10"/>
                    <a:pt x="158" y="10"/>
                    <a:pt x="158" y="10"/>
                  </a:cubicBezTo>
                  <a:cubicBezTo>
                    <a:pt x="155" y="11"/>
                    <a:pt x="151" y="12"/>
                    <a:pt x="147" y="14"/>
                  </a:cubicBezTo>
                  <a:cubicBezTo>
                    <a:pt x="148" y="14"/>
                    <a:pt x="148" y="14"/>
                    <a:pt x="148" y="14"/>
                  </a:cubicBezTo>
                  <a:cubicBezTo>
                    <a:pt x="148" y="14"/>
                    <a:pt x="148" y="15"/>
                    <a:pt x="148" y="16"/>
                  </a:cubicBezTo>
                  <a:cubicBezTo>
                    <a:pt x="148" y="16"/>
                    <a:pt x="149" y="17"/>
                    <a:pt x="149" y="17"/>
                  </a:cubicBezTo>
                  <a:cubicBezTo>
                    <a:pt x="151" y="26"/>
                    <a:pt x="149" y="34"/>
                    <a:pt x="144" y="37"/>
                  </a:cubicBezTo>
                  <a:cubicBezTo>
                    <a:pt x="139" y="39"/>
                    <a:pt x="132" y="35"/>
                    <a:pt x="127" y="27"/>
                  </a:cubicBezTo>
                  <a:cubicBezTo>
                    <a:pt x="127" y="27"/>
                    <a:pt x="127" y="27"/>
                    <a:pt x="127" y="27"/>
                  </a:cubicBezTo>
                  <a:cubicBezTo>
                    <a:pt x="127" y="25"/>
                    <a:pt x="126" y="25"/>
                    <a:pt x="125" y="24"/>
                  </a:cubicBezTo>
                  <a:cubicBezTo>
                    <a:pt x="125" y="23"/>
                    <a:pt x="125" y="23"/>
                    <a:pt x="125" y="23"/>
                  </a:cubicBezTo>
                  <a:cubicBezTo>
                    <a:pt x="122" y="25"/>
                    <a:pt x="119" y="27"/>
                    <a:pt x="115" y="28"/>
                  </a:cubicBezTo>
                  <a:cubicBezTo>
                    <a:pt x="116" y="29"/>
                    <a:pt x="116" y="30"/>
                    <a:pt x="116" y="30"/>
                  </a:cubicBezTo>
                  <a:cubicBezTo>
                    <a:pt x="116" y="30"/>
                    <a:pt x="116" y="30"/>
                    <a:pt x="116" y="30"/>
                  </a:cubicBezTo>
                  <a:cubicBezTo>
                    <a:pt x="117" y="31"/>
                    <a:pt x="117" y="31"/>
                    <a:pt x="117" y="32"/>
                  </a:cubicBezTo>
                  <a:cubicBezTo>
                    <a:pt x="121" y="40"/>
                    <a:pt x="120" y="48"/>
                    <a:pt x="115" y="51"/>
                  </a:cubicBezTo>
                  <a:cubicBezTo>
                    <a:pt x="110" y="54"/>
                    <a:pt x="103" y="51"/>
                    <a:pt x="97" y="44"/>
                  </a:cubicBezTo>
                  <a:cubicBezTo>
                    <a:pt x="97" y="43"/>
                    <a:pt x="96" y="42"/>
                    <a:pt x="95" y="41"/>
                  </a:cubicBezTo>
                  <a:cubicBezTo>
                    <a:pt x="92" y="43"/>
                    <a:pt x="89" y="45"/>
                    <a:pt x="86" y="48"/>
                  </a:cubicBezTo>
                  <a:cubicBezTo>
                    <a:pt x="86" y="48"/>
                    <a:pt x="87" y="49"/>
                    <a:pt x="87" y="49"/>
                  </a:cubicBezTo>
                  <a:cubicBezTo>
                    <a:pt x="87" y="49"/>
                    <a:pt x="87" y="49"/>
                    <a:pt x="87" y="49"/>
                  </a:cubicBezTo>
                  <a:cubicBezTo>
                    <a:pt x="88" y="50"/>
                    <a:pt x="88" y="51"/>
                    <a:pt x="88" y="51"/>
                  </a:cubicBezTo>
                  <a:cubicBezTo>
                    <a:pt x="88" y="51"/>
                    <a:pt x="88" y="51"/>
                    <a:pt x="88" y="51"/>
                  </a:cubicBezTo>
                  <a:cubicBezTo>
                    <a:pt x="93" y="58"/>
                    <a:pt x="93" y="66"/>
                    <a:pt x="89" y="70"/>
                  </a:cubicBezTo>
                  <a:cubicBezTo>
                    <a:pt x="85" y="73"/>
                    <a:pt x="77" y="72"/>
                    <a:pt x="71" y="66"/>
                  </a:cubicBezTo>
                  <a:cubicBezTo>
                    <a:pt x="71" y="66"/>
                    <a:pt x="71" y="66"/>
                    <a:pt x="71" y="66"/>
                  </a:cubicBezTo>
                  <a:cubicBezTo>
                    <a:pt x="70" y="66"/>
                    <a:pt x="70" y="65"/>
                    <a:pt x="69" y="65"/>
                  </a:cubicBezTo>
                  <a:cubicBezTo>
                    <a:pt x="69" y="65"/>
                    <a:pt x="69" y="65"/>
                    <a:pt x="69" y="65"/>
                  </a:cubicBezTo>
                  <a:cubicBezTo>
                    <a:pt x="69" y="64"/>
                    <a:pt x="68" y="64"/>
                    <a:pt x="68" y="63"/>
                  </a:cubicBezTo>
                  <a:cubicBezTo>
                    <a:pt x="65" y="66"/>
                    <a:pt x="63" y="69"/>
                    <a:pt x="60" y="71"/>
                  </a:cubicBezTo>
                  <a:cubicBezTo>
                    <a:pt x="61" y="72"/>
                    <a:pt x="61" y="72"/>
                    <a:pt x="61" y="73"/>
                  </a:cubicBezTo>
                  <a:cubicBezTo>
                    <a:pt x="62" y="73"/>
                    <a:pt x="62" y="73"/>
                    <a:pt x="62" y="73"/>
                  </a:cubicBezTo>
                  <a:cubicBezTo>
                    <a:pt x="62" y="73"/>
                    <a:pt x="62" y="74"/>
                    <a:pt x="63" y="74"/>
                  </a:cubicBezTo>
                  <a:cubicBezTo>
                    <a:pt x="68" y="81"/>
                    <a:pt x="70" y="88"/>
                    <a:pt x="66" y="92"/>
                  </a:cubicBezTo>
                  <a:cubicBezTo>
                    <a:pt x="63" y="96"/>
                    <a:pt x="55" y="96"/>
                    <a:pt x="48" y="92"/>
                  </a:cubicBezTo>
                  <a:cubicBezTo>
                    <a:pt x="48" y="92"/>
                    <a:pt x="47" y="91"/>
                    <a:pt x="46" y="91"/>
                  </a:cubicBezTo>
                  <a:cubicBezTo>
                    <a:pt x="46" y="91"/>
                    <a:pt x="46" y="91"/>
                    <a:pt x="46" y="91"/>
                  </a:cubicBezTo>
                  <a:cubicBezTo>
                    <a:pt x="46" y="91"/>
                    <a:pt x="45" y="90"/>
                    <a:pt x="45" y="90"/>
                  </a:cubicBezTo>
                  <a:cubicBezTo>
                    <a:pt x="42" y="93"/>
                    <a:pt x="40" y="96"/>
                    <a:pt x="38" y="99"/>
                  </a:cubicBezTo>
                  <a:cubicBezTo>
                    <a:pt x="39" y="99"/>
                    <a:pt x="39" y="100"/>
                    <a:pt x="40" y="100"/>
                  </a:cubicBezTo>
                  <a:cubicBezTo>
                    <a:pt x="40" y="100"/>
                    <a:pt x="40" y="100"/>
                    <a:pt x="40" y="100"/>
                  </a:cubicBezTo>
                  <a:cubicBezTo>
                    <a:pt x="40" y="101"/>
                    <a:pt x="41" y="101"/>
                    <a:pt x="41" y="101"/>
                  </a:cubicBezTo>
                  <a:cubicBezTo>
                    <a:pt x="47" y="107"/>
                    <a:pt x="50" y="114"/>
                    <a:pt x="47" y="118"/>
                  </a:cubicBezTo>
                  <a:cubicBezTo>
                    <a:pt x="44" y="123"/>
                    <a:pt x="37" y="124"/>
                    <a:pt x="30" y="121"/>
                  </a:cubicBezTo>
                  <a:cubicBezTo>
                    <a:pt x="30" y="121"/>
                    <a:pt x="30" y="121"/>
                    <a:pt x="30" y="121"/>
                  </a:cubicBezTo>
                  <a:cubicBezTo>
                    <a:pt x="29" y="121"/>
                    <a:pt x="28" y="121"/>
                    <a:pt x="28" y="120"/>
                  </a:cubicBezTo>
                  <a:cubicBezTo>
                    <a:pt x="28" y="120"/>
                    <a:pt x="28" y="120"/>
                    <a:pt x="28" y="120"/>
                  </a:cubicBezTo>
                  <a:cubicBezTo>
                    <a:pt x="27" y="120"/>
                    <a:pt x="27" y="120"/>
                    <a:pt x="26" y="119"/>
                  </a:cubicBezTo>
                  <a:cubicBezTo>
                    <a:pt x="24" y="123"/>
                    <a:pt x="22" y="126"/>
                    <a:pt x="21" y="129"/>
                  </a:cubicBezTo>
                  <a:cubicBezTo>
                    <a:pt x="22" y="130"/>
                    <a:pt x="24" y="131"/>
                    <a:pt x="24" y="131"/>
                  </a:cubicBezTo>
                  <a:cubicBezTo>
                    <a:pt x="24" y="131"/>
                    <a:pt x="24" y="131"/>
                    <a:pt x="24" y="131"/>
                  </a:cubicBezTo>
                  <a:cubicBezTo>
                    <a:pt x="32" y="136"/>
                    <a:pt x="34" y="142"/>
                    <a:pt x="32" y="147"/>
                  </a:cubicBezTo>
                  <a:cubicBezTo>
                    <a:pt x="30" y="152"/>
                    <a:pt x="24" y="154"/>
                    <a:pt x="16" y="152"/>
                  </a:cubicBezTo>
                  <a:cubicBezTo>
                    <a:pt x="15" y="152"/>
                    <a:pt x="15" y="152"/>
                    <a:pt x="14" y="152"/>
                  </a:cubicBezTo>
                  <a:cubicBezTo>
                    <a:pt x="14" y="152"/>
                    <a:pt x="14" y="152"/>
                    <a:pt x="14" y="152"/>
                  </a:cubicBezTo>
                  <a:cubicBezTo>
                    <a:pt x="13" y="152"/>
                    <a:pt x="13" y="152"/>
                    <a:pt x="12" y="151"/>
                  </a:cubicBezTo>
                  <a:cubicBezTo>
                    <a:pt x="11" y="155"/>
                    <a:pt x="10" y="159"/>
                    <a:pt x="9" y="162"/>
                  </a:cubicBezTo>
                  <a:cubicBezTo>
                    <a:pt x="10" y="163"/>
                    <a:pt x="11" y="163"/>
                    <a:pt x="12" y="164"/>
                  </a:cubicBezTo>
                  <a:cubicBezTo>
                    <a:pt x="19" y="167"/>
                    <a:pt x="23" y="172"/>
                    <a:pt x="22" y="177"/>
                  </a:cubicBezTo>
                  <a:cubicBezTo>
                    <a:pt x="21" y="182"/>
                    <a:pt x="15" y="185"/>
                    <a:pt x="7" y="185"/>
                  </a:cubicBezTo>
                  <a:cubicBezTo>
                    <a:pt x="7" y="185"/>
                    <a:pt x="7" y="185"/>
                    <a:pt x="7" y="185"/>
                  </a:cubicBezTo>
                  <a:cubicBezTo>
                    <a:pt x="7" y="185"/>
                    <a:pt x="6" y="185"/>
                    <a:pt x="5" y="185"/>
                  </a:cubicBezTo>
                  <a:cubicBezTo>
                    <a:pt x="5" y="185"/>
                    <a:pt x="5" y="185"/>
                    <a:pt x="5" y="185"/>
                  </a:cubicBezTo>
                  <a:cubicBezTo>
                    <a:pt x="5" y="185"/>
                    <a:pt x="4" y="185"/>
                    <a:pt x="3" y="185"/>
                  </a:cubicBezTo>
                  <a:cubicBezTo>
                    <a:pt x="3" y="189"/>
                    <a:pt x="2" y="193"/>
                    <a:pt x="2" y="196"/>
                  </a:cubicBezTo>
                  <a:cubicBezTo>
                    <a:pt x="2" y="196"/>
                    <a:pt x="3" y="197"/>
                    <a:pt x="4" y="197"/>
                  </a:cubicBezTo>
                  <a:cubicBezTo>
                    <a:pt x="4" y="197"/>
                    <a:pt x="4" y="197"/>
                    <a:pt x="4" y="197"/>
                  </a:cubicBezTo>
                  <a:cubicBezTo>
                    <a:pt x="4" y="197"/>
                    <a:pt x="5" y="197"/>
                    <a:pt x="5" y="197"/>
                  </a:cubicBezTo>
                  <a:cubicBezTo>
                    <a:pt x="5" y="197"/>
                    <a:pt x="5" y="197"/>
                    <a:pt x="5" y="197"/>
                  </a:cubicBezTo>
                  <a:cubicBezTo>
                    <a:pt x="12" y="199"/>
                    <a:pt x="17" y="204"/>
                    <a:pt x="17" y="209"/>
                  </a:cubicBezTo>
                  <a:cubicBezTo>
                    <a:pt x="16" y="214"/>
                    <a:pt x="11" y="218"/>
                    <a:pt x="4" y="219"/>
                  </a:cubicBezTo>
                  <a:cubicBezTo>
                    <a:pt x="3" y="219"/>
                    <a:pt x="3" y="220"/>
                    <a:pt x="2" y="220"/>
                  </a:cubicBezTo>
                  <a:cubicBezTo>
                    <a:pt x="2" y="220"/>
                    <a:pt x="2" y="220"/>
                    <a:pt x="2" y="220"/>
                  </a:cubicBezTo>
                  <a:cubicBezTo>
                    <a:pt x="1" y="220"/>
                    <a:pt x="0" y="220"/>
                    <a:pt x="0" y="220"/>
                  </a:cubicBezTo>
                  <a:cubicBezTo>
                    <a:pt x="0" y="224"/>
                    <a:pt x="0" y="227"/>
                    <a:pt x="0" y="231"/>
                  </a:cubicBezTo>
                  <a:cubicBezTo>
                    <a:pt x="0" y="231"/>
                    <a:pt x="1" y="231"/>
                    <a:pt x="2" y="231"/>
                  </a:cubicBezTo>
                  <a:cubicBezTo>
                    <a:pt x="2" y="231"/>
                    <a:pt x="2" y="231"/>
                    <a:pt x="2" y="231"/>
                  </a:cubicBezTo>
                  <a:cubicBezTo>
                    <a:pt x="3" y="231"/>
                    <a:pt x="3" y="231"/>
                    <a:pt x="4" y="231"/>
                  </a:cubicBezTo>
                  <a:cubicBezTo>
                    <a:pt x="11" y="233"/>
                    <a:pt x="16" y="236"/>
                    <a:pt x="16" y="241"/>
                  </a:cubicBezTo>
                  <a:cubicBezTo>
                    <a:pt x="17" y="246"/>
                    <a:pt x="12" y="251"/>
                    <a:pt x="6" y="253"/>
                  </a:cubicBezTo>
                  <a:cubicBezTo>
                    <a:pt x="6" y="253"/>
                    <a:pt x="6" y="253"/>
                    <a:pt x="6" y="253"/>
                  </a:cubicBezTo>
                  <a:cubicBezTo>
                    <a:pt x="5" y="254"/>
                    <a:pt x="4" y="254"/>
                    <a:pt x="4" y="254"/>
                  </a:cubicBezTo>
                  <a:cubicBezTo>
                    <a:pt x="4" y="254"/>
                    <a:pt x="4" y="254"/>
                    <a:pt x="4" y="254"/>
                  </a:cubicBezTo>
                  <a:cubicBezTo>
                    <a:pt x="3" y="254"/>
                    <a:pt x="2" y="254"/>
                    <a:pt x="2" y="255"/>
                  </a:cubicBezTo>
                  <a:cubicBezTo>
                    <a:pt x="2" y="258"/>
                    <a:pt x="3" y="262"/>
                    <a:pt x="3" y="266"/>
                  </a:cubicBezTo>
                  <a:cubicBezTo>
                    <a:pt x="4" y="266"/>
                    <a:pt x="5" y="265"/>
                    <a:pt x="5" y="265"/>
                  </a:cubicBezTo>
                  <a:cubicBezTo>
                    <a:pt x="6" y="265"/>
                    <a:pt x="6" y="265"/>
                    <a:pt x="6" y="265"/>
                  </a:cubicBezTo>
                  <a:cubicBezTo>
                    <a:pt x="6" y="265"/>
                    <a:pt x="7" y="265"/>
                    <a:pt x="7" y="265"/>
                  </a:cubicBezTo>
                  <a:cubicBezTo>
                    <a:pt x="14" y="266"/>
                    <a:pt x="20" y="268"/>
                    <a:pt x="21" y="273"/>
                  </a:cubicBezTo>
                  <a:cubicBezTo>
                    <a:pt x="22" y="278"/>
                    <a:pt x="19" y="283"/>
                    <a:pt x="13" y="287"/>
                  </a:cubicBezTo>
                  <a:cubicBezTo>
                    <a:pt x="13" y="287"/>
                    <a:pt x="13" y="287"/>
                    <a:pt x="13" y="287"/>
                  </a:cubicBezTo>
                  <a:cubicBezTo>
                    <a:pt x="11" y="287"/>
                    <a:pt x="10" y="288"/>
                    <a:pt x="9" y="288"/>
                  </a:cubicBezTo>
                  <a:cubicBezTo>
                    <a:pt x="10" y="292"/>
                    <a:pt x="11" y="296"/>
                    <a:pt x="12" y="299"/>
                  </a:cubicBezTo>
                  <a:cubicBezTo>
                    <a:pt x="13" y="299"/>
                    <a:pt x="14" y="299"/>
                    <a:pt x="15" y="299"/>
                  </a:cubicBezTo>
                  <a:cubicBezTo>
                    <a:pt x="16" y="298"/>
                    <a:pt x="16" y="298"/>
                    <a:pt x="16" y="298"/>
                  </a:cubicBezTo>
                  <a:cubicBezTo>
                    <a:pt x="23" y="297"/>
                    <a:pt x="29" y="299"/>
                    <a:pt x="31" y="304"/>
                  </a:cubicBezTo>
                  <a:cubicBezTo>
                    <a:pt x="33" y="308"/>
                    <a:pt x="30" y="314"/>
                    <a:pt x="25" y="319"/>
                  </a:cubicBezTo>
                  <a:cubicBezTo>
                    <a:pt x="25" y="319"/>
                    <a:pt x="25" y="319"/>
                    <a:pt x="25" y="319"/>
                  </a:cubicBezTo>
                  <a:cubicBezTo>
                    <a:pt x="24" y="319"/>
                    <a:pt x="24" y="319"/>
                    <a:pt x="23" y="320"/>
                  </a:cubicBezTo>
                  <a:cubicBezTo>
                    <a:pt x="23" y="320"/>
                    <a:pt x="23" y="320"/>
                    <a:pt x="23" y="320"/>
                  </a:cubicBezTo>
                  <a:cubicBezTo>
                    <a:pt x="22" y="320"/>
                    <a:pt x="22" y="321"/>
                    <a:pt x="21" y="321"/>
                  </a:cubicBezTo>
                  <a:cubicBezTo>
                    <a:pt x="23" y="324"/>
                    <a:pt x="25" y="328"/>
                    <a:pt x="26" y="331"/>
                  </a:cubicBezTo>
                  <a:cubicBezTo>
                    <a:pt x="27" y="331"/>
                    <a:pt x="28" y="330"/>
                    <a:pt x="29" y="330"/>
                  </a:cubicBezTo>
                  <a:cubicBezTo>
                    <a:pt x="30" y="330"/>
                    <a:pt x="30" y="330"/>
                    <a:pt x="30" y="330"/>
                  </a:cubicBezTo>
                  <a:cubicBezTo>
                    <a:pt x="37" y="328"/>
                    <a:pt x="43" y="329"/>
                    <a:pt x="45" y="333"/>
                  </a:cubicBezTo>
                  <a:cubicBezTo>
                    <a:pt x="48" y="337"/>
                    <a:pt x="46" y="343"/>
                    <a:pt x="41" y="348"/>
                  </a:cubicBezTo>
                  <a:cubicBezTo>
                    <a:pt x="41" y="349"/>
                    <a:pt x="41" y="349"/>
                    <a:pt x="40" y="350"/>
                  </a:cubicBezTo>
                  <a:cubicBezTo>
                    <a:pt x="40" y="350"/>
                    <a:pt x="40" y="350"/>
                    <a:pt x="40" y="350"/>
                  </a:cubicBezTo>
                  <a:cubicBezTo>
                    <a:pt x="40" y="350"/>
                    <a:pt x="39" y="351"/>
                    <a:pt x="39" y="351"/>
                  </a:cubicBezTo>
                  <a:cubicBezTo>
                    <a:pt x="41" y="354"/>
                    <a:pt x="43" y="357"/>
                    <a:pt x="45" y="360"/>
                  </a:cubicBezTo>
                  <a:cubicBezTo>
                    <a:pt x="46" y="360"/>
                    <a:pt x="47" y="359"/>
                    <a:pt x="47" y="359"/>
                  </a:cubicBezTo>
                  <a:cubicBezTo>
                    <a:pt x="48" y="358"/>
                    <a:pt x="48" y="358"/>
                    <a:pt x="48" y="358"/>
                  </a:cubicBezTo>
                  <a:cubicBezTo>
                    <a:pt x="55" y="355"/>
                    <a:pt x="61" y="355"/>
                    <a:pt x="64" y="359"/>
                  </a:cubicBezTo>
                  <a:cubicBezTo>
                    <a:pt x="68" y="363"/>
                    <a:pt x="67" y="369"/>
                    <a:pt x="62" y="375"/>
                  </a:cubicBezTo>
                  <a:cubicBezTo>
                    <a:pt x="62" y="376"/>
                    <a:pt x="62" y="376"/>
                    <a:pt x="62" y="376"/>
                  </a:cubicBezTo>
                  <a:cubicBezTo>
                    <a:pt x="61" y="377"/>
                    <a:pt x="61" y="377"/>
                    <a:pt x="60" y="378"/>
                  </a:cubicBezTo>
                  <a:cubicBezTo>
                    <a:pt x="63" y="381"/>
                    <a:pt x="65" y="384"/>
                    <a:pt x="68" y="386"/>
                  </a:cubicBezTo>
                  <a:cubicBezTo>
                    <a:pt x="69" y="386"/>
                    <a:pt x="69" y="385"/>
                    <a:pt x="70" y="384"/>
                  </a:cubicBezTo>
                  <a:cubicBezTo>
                    <a:pt x="71" y="384"/>
                    <a:pt x="71" y="384"/>
                    <a:pt x="71" y="384"/>
                  </a:cubicBezTo>
                  <a:cubicBezTo>
                    <a:pt x="77" y="380"/>
                    <a:pt x="83" y="379"/>
                    <a:pt x="87" y="382"/>
                  </a:cubicBezTo>
                  <a:cubicBezTo>
                    <a:pt x="91" y="385"/>
                    <a:pt x="91" y="392"/>
                    <a:pt x="88" y="398"/>
                  </a:cubicBezTo>
                  <a:cubicBezTo>
                    <a:pt x="87" y="399"/>
                    <a:pt x="87" y="399"/>
                    <a:pt x="87" y="399"/>
                  </a:cubicBezTo>
                  <a:cubicBezTo>
                    <a:pt x="87" y="400"/>
                    <a:pt x="86" y="401"/>
                    <a:pt x="86" y="402"/>
                  </a:cubicBezTo>
                  <a:cubicBezTo>
                    <a:pt x="89" y="404"/>
                    <a:pt x="92" y="406"/>
                    <a:pt x="95" y="408"/>
                  </a:cubicBezTo>
                  <a:cubicBezTo>
                    <a:pt x="95" y="408"/>
                    <a:pt x="96" y="407"/>
                    <a:pt x="96" y="407"/>
                  </a:cubicBezTo>
                  <a:cubicBezTo>
                    <a:pt x="96" y="407"/>
                    <a:pt x="96" y="407"/>
                    <a:pt x="96" y="407"/>
                  </a:cubicBezTo>
                  <a:cubicBezTo>
                    <a:pt x="97" y="406"/>
                    <a:pt x="97" y="406"/>
                    <a:pt x="97" y="405"/>
                  </a:cubicBezTo>
                  <a:cubicBezTo>
                    <a:pt x="102" y="400"/>
                    <a:pt x="109" y="399"/>
                    <a:pt x="113" y="401"/>
                  </a:cubicBezTo>
                  <a:cubicBezTo>
                    <a:pt x="117" y="404"/>
                    <a:pt x="118" y="410"/>
                    <a:pt x="116" y="417"/>
                  </a:cubicBezTo>
                  <a:cubicBezTo>
                    <a:pt x="116" y="418"/>
                    <a:pt x="116" y="418"/>
                    <a:pt x="116" y="418"/>
                  </a:cubicBezTo>
                  <a:cubicBezTo>
                    <a:pt x="115" y="419"/>
                    <a:pt x="115" y="420"/>
                    <a:pt x="115" y="421"/>
                  </a:cubicBezTo>
                  <a:cubicBezTo>
                    <a:pt x="118" y="423"/>
                    <a:pt x="121" y="424"/>
                    <a:pt x="125" y="426"/>
                  </a:cubicBezTo>
                  <a:cubicBezTo>
                    <a:pt x="125" y="425"/>
                    <a:pt x="126" y="424"/>
                    <a:pt x="127" y="423"/>
                  </a:cubicBezTo>
                  <a:cubicBezTo>
                    <a:pt x="131" y="417"/>
                    <a:pt x="137" y="414"/>
                    <a:pt x="141" y="416"/>
                  </a:cubicBezTo>
                  <a:cubicBezTo>
                    <a:pt x="146" y="418"/>
                    <a:pt x="148" y="424"/>
                    <a:pt x="147" y="432"/>
                  </a:cubicBezTo>
                  <a:cubicBezTo>
                    <a:pt x="147" y="432"/>
                    <a:pt x="147" y="433"/>
                    <a:pt x="147" y="433"/>
                  </a:cubicBezTo>
                  <a:cubicBezTo>
                    <a:pt x="147" y="434"/>
                    <a:pt x="147" y="434"/>
                    <a:pt x="147" y="434"/>
                  </a:cubicBezTo>
                  <a:cubicBezTo>
                    <a:pt x="147" y="434"/>
                    <a:pt x="147" y="435"/>
                    <a:pt x="146" y="435"/>
                  </a:cubicBezTo>
                  <a:cubicBezTo>
                    <a:pt x="150" y="437"/>
                    <a:pt x="153" y="438"/>
                    <a:pt x="157" y="439"/>
                  </a:cubicBezTo>
                  <a:cubicBezTo>
                    <a:pt x="157" y="438"/>
                    <a:pt x="158" y="437"/>
                    <a:pt x="158" y="436"/>
                  </a:cubicBezTo>
                  <a:cubicBezTo>
                    <a:pt x="162" y="429"/>
                    <a:pt x="167" y="424"/>
                    <a:pt x="172" y="426"/>
                  </a:cubicBezTo>
                  <a:cubicBezTo>
                    <a:pt x="177" y="427"/>
                    <a:pt x="180" y="433"/>
                    <a:pt x="180" y="440"/>
                  </a:cubicBezTo>
                  <a:cubicBezTo>
                    <a:pt x="180" y="442"/>
                    <a:pt x="180" y="443"/>
                    <a:pt x="180" y="444"/>
                  </a:cubicBezTo>
                  <a:cubicBezTo>
                    <a:pt x="184" y="445"/>
                    <a:pt x="187" y="446"/>
                    <a:pt x="191" y="447"/>
                  </a:cubicBezTo>
                  <a:cubicBezTo>
                    <a:pt x="191" y="446"/>
                    <a:pt x="191" y="446"/>
                    <a:pt x="191" y="445"/>
                  </a:cubicBezTo>
                  <a:cubicBezTo>
                    <a:pt x="191" y="445"/>
                    <a:pt x="191" y="445"/>
                    <a:pt x="191" y="445"/>
                  </a:cubicBezTo>
                  <a:cubicBezTo>
                    <a:pt x="191" y="444"/>
                    <a:pt x="191" y="444"/>
                    <a:pt x="191" y="443"/>
                  </a:cubicBezTo>
                  <a:cubicBezTo>
                    <a:pt x="191" y="443"/>
                    <a:pt x="191" y="443"/>
                    <a:pt x="191" y="443"/>
                  </a:cubicBezTo>
                  <a:cubicBezTo>
                    <a:pt x="191" y="436"/>
                    <a:pt x="198" y="431"/>
                    <a:pt x="203" y="431"/>
                  </a:cubicBezTo>
                  <a:cubicBezTo>
                    <a:pt x="209" y="432"/>
                    <a:pt x="213" y="438"/>
                    <a:pt x="214" y="445"/>
                  </a:cubicBezTo>
                  <a:cubicBezTo>
                    <a:pt x="214" y="446"/>
                    <a:pt x="214" y="447"/>
                    <a:pt x="214" y="447"/>
                  </a:cubicBezTo>
                  <a:cubicBezTo>
                    <a:pt x="214" y="447"/>
                    <a:pt x="214" y="447"/>
                    <a:pt x="214" y="447"/>
                  </a:cubicBezTo>
                  <a:cubicBezTo>
                    <a:pt x="214" y="448"/>
                    <a:pt x="215" y="449"/>
                    <a:pt x="215" y="449"/>
                  </a:cubicBezTo>
                  <a:cubicBezTo>
                    <a:pt x="218" y="449"/>
                    <a:pt x="222" y="450"/>
                    <a:pt x="226" y="449"/>
                  </a:cubicBezTo>
                  <a:cubicBezTo>
                    <a:pt x="226" y="449"/>
                    <a:pt x="226" y="448"/>
                    <a:pt x="226" y="448"/>
                  </a:cubicBezTo>
                  <a:cubicBezTo>
                    <a:pt x="226" y="447"/>
                    <a:pt x="226" y="447"/>
                    <a:pt x="226" y="447"/>
                  </a:cubicBezTo>
                  <a:cubicBezTo>
                    <a:pt x="226" y="447"/>
                    <a:pt x="226" y="446"/>
                    <a:pt x="226" y="446"/>
                  </a:cubicBezTo>
                  <a:cubicBezTo>
                    <a:pt x="227" y="438"/>
                    <a:pt x="231" y="432"/>
                    <a:pt x="236" y="432"/>
                  </a:cubicBezTo>
                  <a:cubicBezTo>
                    <a:pt x="241" y="431"/>
                    <a:pt x="247" y="437"/>
                    <a:pt x="249" y="444"/>
                  </a:cubicBezTo>
                  <a:cubicBezTo>
                    <a:pt x="249" y="446"/>
                    <a:pt x="249" y="447"/>
                    <a:pt x="250" y="448"/>
                  </a:cubicBezTo>
                  <a:cubicBezTo>
                    <a:pt x="253" y="448"/>
                    <a:pt x="257" y="447"/>
                    <a:pt x="261" y="447"/>
                  </a:cubicBezTo>
                  <a:cubicBezTo>
                    <a:pt x="260" y="445"/>
                    <a:pt x="260" y="444"/>
                    <a:pt x="260" y="443"/>
                  </a:cubicBezTo>
                  <a:cubicBezTo>
                    <a:pt x="260" y="435"/>
                    <a:pt x="263" y="428"/>
                    <a:pt x="268" y="427"/>
                  </a:cubicBezTo>
                  <a:cubicBezTo>
                    <a:pt x="273" y="425"/>
                    <a:pt x="279" y="430"/>
                    <a:pt x="283" y="438"/>
                  </a:cubicBezTo>
                  <a:cubicBezTo>
                    <a:pt x="283" y="439"/>
                    <a:pt x="284" y="440"/>
                    <a:pt x="284" y="441"/>
                  </a:cubicBezTo>
                  <a:cubicBezTo>
                    <a:pt x="288" y="441"/>
                    <a:pt x="291" y="439"/>
                    <a:pt x="295" y="438"/>
                  </a:cubicBezTo>
                  <a:cubicBezTo>
                    <a:pt x="294" y="437"/>
                    <a:pt x="294" y="436"/>
                    <a:pt x="294" y="435"/>
                  </a:cubicBezTo>
                  <a:cubicBezTo>
                    <a:pt x="292" y="427"/>
                    <a:pt x="294" y="419"/>
                    <a:pt x="299" y="417"/>
                  </a:cubicBezTo>
                  <a:cubicBezTo>
                    <a:pt x="304" y="415"/>
                    <a:pt x="311" y="419"/>
                    <a:pt x="315" y="426"/>
                  </a:cubicBezTo>
                  <a:cubicBezTo>
                    <a:pt x="316" y="427"/>
                    <a:pt x="316" y="428"/>
                    <a:pt x="317" y="430"/>
                  </a:cubicBezTo>
                  <a:cubicBezTo>
                    <a:pt x="320" y="428"/>
                    <a:pt x="324" y="426"/>
                    <a:pt x="327" y="425"/>
                  </a:cubicBezTo>
                  <a:cubicBezTo>
                    <a:pt x="327" y="423"/>
                    <a:pt x="326" y="422"/>
                    <a:pt x="325" y="421"/>
                  </a:cubicBezTo>
                  <a:cubicBezTo>
                    <a:pt x="322" y="413"/>
                    <a:pt x="323" y="406"/>
                    <a:pt x="327" y="403"/>
                  </a:cubicBezTo>
                  <a:cubicBezTo>
                    <a:pt x="332" y="400"/>
                    <a:pt x="340" y="403"/>
                    <a:pt x="346" y="409"/>
                  </a:cubicBezTo>
                  <a:cubicBezTo>
                    <a:pt x="346" y="410"/>
                    <a:pt x="347" y="411"/>
                    <a:pt x="348" y="413"/>
                  </a:cubicBezTo>
                  <a:cubicBezTo>
                    <a:pt x="351" y="410"/>
                    <a:pt x="354" y="408"/>
                    <a:pt x="357" y="406"/>
                  </a:cubicBezTo>
                  <a:cubicBezTo>
                    <a:pt x="356" y="405"/>
                    <a:pt x="356" y="404"/>
                    <a:pt x="355" y="403"/>
                  </a:cubicBezTo>
                  <a:cubicBezTo>
                    <a:pt x="350" y="396"/>
                    <a:pt x="349" y="388"/>
                    <a:pt x="354" y="384"/>
                  </a:cubicBezTo>
                  <a:cubicBezTo>
                    <a:pt x="358" y="380"/>
                    <a:pt x="366" y="382"/>
                    <a:pt x="373" y="388"/>
                  </a:cubicBezTo>
                  <a:cubicBezTo>
                    <a:pt x="374" y="389"/>
                    <a:pt x="375" y="390"/>
                    <a:pt x="375" y="390"/>
                  </a:cubicBezTo>
                  <a:cubicBezTo>
                    <a:pt x="376" y="391"/>
                    <a:pt x="376" y="391"/>
                    <a:pt x="376" y="391"/>
                  </a:cubicBezTo>
                  <a:cubicBezTo>
                    <a:pt x="379" y="388"/>
                    <a:pt x="381" y="386"/>
                    <a:pt x="384" y="383"/>
                  </a:cubicBezTo>
                  <a:cubicBezTo>
                    <a:pt x="384" y="383"/>
                    <a:pt x="384" y="383"/>
                    <a:pt x="384" y="383"/>
                  </a:cubicBezTo>
                  <a:cubicBezTo>
                    <a:pt x="383" y="382"/>
                    <a:pt x="382" y="381"/>
                    <a:pt x="381" y="380"/>
                  </a:cubicBezTo>
                  <a:cubicBezTo>
                    <a:pt x="375" y="374"/>
                    <a:pt x="373" y="366"/>
                    <a:pt x="377" y="361"/>
                  </a:cubicBezTo>
                  <a:cubicBezTo>
                    <a:pt x="381" y="357"/>
                    <a:pt x="389" y="357"/>
                    <a:pt x="397" y="363"/>
                  </a:cubicBezTo>
                  <a:cubicBezTo>
                    <a:pt x="398" y="363"/>
                    <a:pt x="398" y="364"/>
                    <a:pt x="399" y="364"/>
                  </a:cubicBezTo>
                  <a:cubicBezTo>
                    <a:pt x="400" y="365"/>
                    <a:pt x="400" y="365"/>
                    <a:pt x="400" y="365"/>
                  </a:cubicBezTo>
                  <a:cubicBezTo>
                    <a:pt x="402" y="362"/>
                    <a:pt x="405" y="359"/>
                    <a:pt x="407" y="356"/>
                  </a:cubicBezTo>
                  <a:cubicBezTo>
                    <a:pt x="406" y="355"/>
                    <a:pt x="406" y="355"/>
                    <a:pt x="406" y="355"/>
                  </a:cubicBezTo>
                  <a:cubicBezTo>
                    <a:pt x="405" y="355"/>
                    <a:pt x="405" y="354"/>
                    <a:pt x="404" y="354"/>
                  </a:cubicBezTo>
                  <a:cubicBezTo>
                    <a:pt x="396" y="348"/>
                    <a:pt x="393" y="340"/>
                    <a:pt x="396" y="335"/>
                  </a:cubicBezTo>
                  <a:cubicBezTo>
                    <a:pt x="399" y="330"/>
                    <a:pt x="408" y="329"/>
                    <a:pt x="417" y="334"/>
                  </a:cubicBezTo>
                  <a:cubicBezTo>
                    <a:pt x="417" y="334"/>
                    <a:pt x="418" y="334"/>
                    <a:pt x="419" y="335"/>
                  </a:cubicBezTo>
                  <a:cubicBezTo>
                    <a:pt x="419" y="335"/>
                    <a:pt x="419" y="335"/>
                    <a:pt x="420" y="336"/>
                  </a:cubicBezTo>
                  <a:cubicBezTo>
                    <a:pt x="422" y="332"/>
                    <a:pt x="424" y="329"/>
                    <a:pt x="425" y="325"/>
                  </a:cubicBezTo>
                  <a:cubicBezTo>
                    <a:pt x="425" y="325"/>
                    <a:pt x="425" y="325"/>
                    <a:pt x="425" y="325"/>
                  </a:cubicBezTo>
                  <a:cubicBezTo>
                    <a:pt x="424" y="325"/>
                    <a:pt x="423" y="324"/>
                    <a:pt x="423" y="324"/>
                  </a:cubicBezTo>
                  <a:cubicBezTo>
                    <a:pt x="423" y="324"/>
                    <a:pt x="423" y="324"/>
                    <a:pt x="423" y="324"/>
                  </a:cubicBezTo>
                  <a:cubicBezTo>
                    <a:pt x="413" y="320"/>
                    <a:pt x="409" y="313"/>
                    <a:pt x="411" y="308"/>
                  </a:cubicBezTo>
                  <a:cubicBezTo>
                    <a:pt x="413" y="302"/>
                    <a:pt x="422" y="296"/>
                    <a:pt x="432" y="304"/>
                  </a:cubicBezTo>
                  <a:cubicBezTo>
                    <a:pt x="431" y="304"/>
                    <a:pt x="431" y="304"/>
                    <a:pt x="431" y="304"/>
                  </a:cubicBezTo>
                  <a:cubicBezTo>
                    <a:pt x="432" y="304"/>
                    <a:pt x="433" y="303"/>
                    <a:pt x="433" y="304"/>
                  </a:cubicBezTo>
                  <a:cubicBezTo>
                    <a:pt x="434" y="304"/>
                    <a:pt x="434" y="304"/>
                    <a:pt x="435" y="304"/>
                  </a:cubicBezTo>
                  <a:cubicBezTo>
                    <a:pt x="436" y="300"/>
                    <a:pt x="438" y="296"/>
                    <a:pt x="439" y="293"/>
                  </a:cubicBezTo>
                  <a:cubicBezTo>
                    <a:pt x="438" y="293"/>
                    <a:pt x="438" y="292"/>
                    <a:pt x="437" y="292"/>
                  </a:cubicBezTo>
                  <a:cubicBezTo>
                    <a:pt x="436" y="292"/>
                    <a:pt x="436" y="292"/>
                    <a:pt x="435" y="292"/>
                  </a:cubicBezTo>
                  <a:cubicBezTo>
                    <a:pt x="426" y="289"/>
                    <a:pt x="420" y="282"/>
                    <a:pt x="421" y="276"/>
                  </a:cubicBezTo>
                  <a:cubicBezTo>
                    <a:pt x="423" y="270"/>
                    <a:pt x="432" y="267"/>
                    <a:pt x="442" y="268"/>
                  </a:cubicBezTo>
                  <a:cubicBezTo>
                    <a:pt x="442" y="268"/>
                    <a:pt x="442" y="268"/>
                    <a:pt x="442" y="268"/>
                  </a:cubicBezTo>
                  <a:cubicBezTo>
                    <a:pt x="442" y="268"/>
                    <a:pt x="442" y="269"/>
                    <a:pt x="443" y="269"/>
                  </a:cubicBezTo>
                  <a:cubicBezTo>
                    <a:pt x="444" y="269"/>
                    <a:pt x="444" y="269"/>
                    <a:pt x="445" y="269"/>
                  </a:cubicBezTo>
                  <a:cubicBezTo>
                    <a:pt x="446" y="265"/>
                    <a:pt x="446" y="261"/>
                    <a:pt x="447" y="258"/>
                  </a:cubicBezTo>
                  <a:cubicBezTo>
                    <a:pt x="446" y="258"/>
                    <a:pt x="445" y="257"/>
                    <a:pt x="445" y="257"/>
                  </a:cubicBezTo>
                  <a:cubicBezTo>
                    <a:pt x="444" y="257"/>
                    <a:pt x="443" y="256"/>
                    <a:pt x="443" y="256"/>
                  </a:cubicBezTo>
                  <a:cubicBezTo>
                    <a:pt x="443" y="256"/>
                    <a:pt x="443" y="256"/>
                    <a:pt x="443" y="256"/>
                  </a:cubicBezTo>
                  <a:cubicBezTo>
                    <a:pt x="433" y="256"/>
                    <a:pt x="427" y="250"/>
                    <a:pt x="427" y="244"/>
                  </a:cubicBezTo>
                  <a:cubicBezTo>
                    <a:pt x="427" y="237"/>
                    <a:pt x="435" y="233"/>
                    <a:pt x="447" y="234"/>
                  </a:cubicBezTo>
                  <a:cubicBezTo>
                    <a:pt x="447" y="234"/>
                    <a:pt x="447" y="234"/>
                    <a:pt x="447" y="234"/>
                  </a:cubicBezTo>
                  <a:cubicBezTo>
                    <a:pt x="447" y="234"/>
                    <a:pt x="447" y="234"/>
                    <a:pt x="447" y="234"/>
                  </a:cubicBezTo>
                  <a:moveTo>
                    <a:pt x="319" y="97"/>
                  </a:moveTo>
                  <a:cubicBezTo>
                    <a:pt x="333" y="88"/>
                    <a:pt x="355" y="106"/>
                    <a:pt x="372" y="132"/>
                  </a:cubicBezTo>
                  <a:cubicBezTo>
                    <a:pt x="388" y="159"/>
                    <a:pt x="395" y="187"/>
                    <a:pt x="381" y="196"/>
                  </a:cubicBezTo>
                  <a:cubicBezTo>
                    <a:pt x="369" y="203"/>
                    <a:pt x="340" y="187"/>
                    <a:pt x="324" y="162"/>
                  </a:cubicBezTo>
                  <a:cubicBezTo>
                    <a:pt x="309" y="138"/>
                    <a:pt x="307" y="104"/>
                    <a:pt x="319" y="97"/>
                  </a:cubicBezTo>
                  <a:moveTo>
                    <a:pt x="280" y="313"/>
                  </a:moveTo>
                  <a:cubicBezTo>
                    <a:pt x="231" y="344"/>
                    <a:pt x="167" y="329"/>
                    <a:pt x="136" y="280"/>
                  </a:cubicBezTo>
                  <a:cubicBezTo>
                    <a:pt x="106" y="231"/>
                    <a:pt x="120" y="167"/>
                    <a:pt x="169" y="137"/>
                  </a:cubicBezTo>
                  <a:cubicBezTo>
                    <a:pt x="218" y="106"/>
                    <a:pt x="282" y="121"/>
                    <a:pt x="313" y="169"/>
                  </a:cubicBezTo>
                  <a:cubicBezTo>
                    <a:pt x="343" y="218"/>
                    <a:pt x="329" y="283"/>
                    <a:pt x="280" y="313"/>
                  </a:cubicBezTo>
                  <a:moveTo>
                    <a:pt x="218" y="51"/>
                  </a:moveTo>
                  <a:cubicBezTo>
                    <a:pt x="249" y="50"/>
                    <a:pt x="277" y="58"/>
                    <a:pt x="277" y="75"/>
                  </a:cubicBezTo>
                  <a:cubicBezTo>
                    <a:pt x="278" y="89"/>
                    <a:pt x="249" y="106"/>
                    <a:pt x="220" y="107"/>
                  </a:cubicBezTo>
                  <a:cubicBezTo>
                    <a:pt x="191" y="108"/>
                    <a:pt x="161" y="93"/>
                    <a:pt x="161" y="79"/>
                  </a:cubicBezTo>
                  <a:cubicBezTo>
                    <a:pt x="160" y="62"/>
                    <a:pt x="187" y="52"/>
                    <a:pt x="218" y="51"/>
                  </a:cubicBezTo>
                  <a:moveTo>
                    <a:pt x="71" y="144"/>
                  </a:moveTo>
                  <a:cubicBezTo>
                    <a:pt x="85" y="116"/>
                    <a:pt x="106" y="96"/>
                    <a:pt x="121" y="104"/>
                  </a:cubicBezTo>
                  <a:cubicBezTo>
                    <a:pt x="133" y="110"/>
                    <a:pt x="134" y="144"/>
                    <a:pt x="120" y="170"/>
                  </a:cubicBezTo>
                  <a:cubicBezTo>
                    <a:pt x="107" y="195"/>
                    <a:pt x="79" y="214"/>
                    <a:pt x="66" y="207"/>
                  </a:cubicBezTo>
                  <a:cubicBezTo>
                    <a:pt x="51" y="199"/>
                    <a:pt x="56" y="171"/>
                    <a:pt x="71" y="144"/>
                  </a:cubicBezTo>
                  <a:moveTo>
                    <a:pt x="130" y="353"/>
                  </a:moveTo>
                  <a:cubicBezTo>
                    <a:pt x="116" y="362"/>
                    <a:pt x="94" y="343"/>
                    <a:pt x="77" y="317"/>
                  </a:cubicBezTo>
                  <a:cubicBezTo>
                    <a:pt x="61" y="291"/>
                    <a:pt x="54" y="263"/>
                    <a:pt x="68" y="254"/>
                  </a:cubicBezTo>
                  <a:cubicBezTo>
                    <a:pt x="80" y="247"/>
                    <a:pt x="109" y="263"/>
                    <a:pt x="125" y="287"/>
                  </a:cubicBezTo>
                  <a:cubicBezTo>
                    <a:pt x="140" y="312"/>
                    <a:pt x="142" y="346"/>
                    <a:pt x="130" y="353"/>
                  </a:cubicBezTo>
                  <a:moveTo>
                    <a:pt x="231" y="399"/>
                  </a:moveTo>
                  <a:cubicBezTo>
                    <a:pt x="200" y="400"/>
                    <a:pt x="172" y="392"/>
                    <a:pt x="172" y="375"/>
                  </a:cubicBezTo>
                  <a:cubicBezTo>
                    <a:pt x="171" y="361"/>
                    <a:pt x="200" y="344"/>
                    <a:pt x="229" y="343"/>
                  </a:cubicBezTo>
                  <a:cubicBezTo>
                    <a:pt x="258" y="342"/>
                    <a:pt x="288" y="357"/>
                    <a:pt x="288" y="371"/>
                  </a:cubicBezTo>
                  <a:cubicBezTo>
                    <a:pt x="289" y="387"/>
                    <a:pt x="262" y="397"/>
                    <a:pt x="231" y="399"/>
                  </a:cubicBezTo>
                  <a:moveTo>
                    <a:pt x="378" y="306"/>
                  </a:moveTo>
                  <a:cubicBezTo>
                    <a:pt x="364" y="334"/>
                    <a:pt x="343" y="354"/>
                    <a:pt x="328" y="346"/>
                  </a:cubicBezTo>
                  <a:cubicBezTo>
                    <a:pt x="316" y="339"/>
                    <a:pt x="315" y="306"/>
                    <a:pt x="329" y="280"/>
                  </a:cubicBezTo>
                  <a:cubicBezTo>
                    <a:pt x="342" y="254"/>
                    <a:pt x="370" y="236"/>
                    <a:pt x="383" y="243"/>
                  </a:cubicBezTo>
                  <a:cubicBezTo>
                    <a:pt x="398" y="250"/>
                    <a:pt x="393" y="279"/>
                    <a:pt x="378" y="306"/>
                  </a:cubicBezTo>
                </a:path>
              </a:pathLst>
            </a:custGeom>
            <a:solidFill>
              <a:srgbClr val="FA70BD"/>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0" name="Freeform 35"/>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rgbClr val="F18E39"/>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1" name="Freeform 36"/>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rgbClr val="F18E39"/>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pic>
          <p:nvPicPr>
            <p:cNvPr id="32" name="Picture 3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9514" y="2500352"/>
              <a:ext cx="84722" cy="2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40"/>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rgbClr val="00B0F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5" name="Freeform 41"/>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rgbClr val="E84B3D"/>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6" name="Freeform 42"/>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rgbClr val="FA70BD"/>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7" name="Freeform 43"/>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rgbClr val="E47014"/>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8" name="Freeform 49"/>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rgbClr val="7030A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9" name="Freeform 50"/>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rgbClr val="7030A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pic>
          <p:nvPicPr>
            <p:cNvPr id="45" name="Picture 6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Freeform 63"/>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rgbClr val="7030A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47" name="Freeform 65"/>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rgbClr val="7030A0"/>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48" name="Freeform 68"/>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49" name="Freeform 74"/>
            <p:cNvSpPr>
              <a:spLocks noEditPoints="1"/>
            </p:cNvSpPr>
            <p:nvPr/>
          </p:nvSpPr>
          <p:spPr bwMode="auto">
            <a:xfrm>
              <a:off x="4000750" y="5640785"/>
              <a:ext cx="943351" cy="943351"/>
            </a:xfrm>
            <a:custGeom>
              <a:avLst/>
              <a:gdLst>
                <a:gd name="T0" fmla="*/ 472 w 490"/>
                <a:gd name="T1" fmla="*/ 309 h 490"/>
                <a:gd name="T2" fmla="*/ 438 w 490"/>
                <a:gd name="T3" fmla="*/ 283 h 490"/>
                <a:gd name="T4" fmla="*/ 450 w 490"/>
                <a:gd name="T5" fmla="*/ 249 h 490"/>
                <a:gd name="T6" fmla="*/ 489 w 490"/>
                <a:gd name="T7" fmla="*/ 232 h 490"/>
                <a:gd name="T8" fmla="*/ 471 w 490"/>
                <a:gd name="T9" fmla="*/ 179 h 490"/>
                <a:gd name="T10" fmla="*/ 430 w 490"/>
                <a:gd name="T11" fmla="*/ 175 h 490"/>
                <a:gd name="T12" fmla="*/ 429 w 490"/>
                <a:gd name="T13" fmla="*/ 152 h 490"/>
                <a:gd name="T14" fmla="*/ 455 w 490"/>
                <a:gd name="T15" fmla="*/ 119 h 490"/>
                <a:gd name="T16" fmla="*/ 415 w 490"/>
                <a:gd name="T17" fmla="*/ 80 h 490"/>
                <a:gd name="T18" fmla="*/ 377 w 490"/>
                <a:gd name="T19" fmla="*/ 96 h 490"/>
                <a:gd name="T20" fmla="*/ 358 w 490"/>
                <a:gd name="T21" fmla="*/ 71 h 490"/>
                <a:gd name="T22" fmla="*/ 363 w 490"/>
                <a:gd name="T23" fmla="*/ 31 h 490"/>
                <a:gd name="T24" fmla="*/ 308 w 490"/>
                <a:gd name="T25" fmla="*/ 18 h 490"/>
                <a:gd name="T26" fmla="*/ 285 w 490"/>
                <a:gd name="T27" fmla="*/ 48 h 490"/>
                <a:gd name="T28" fmla="*/ 248 w 490"/>
                <a:gd name="T29" fmla="*/ 36 h 490"/>
                <a:gd name="T30" fmla="*/ 232 w 490"/>
                <a:gd name="T31" fmla="*/ 1 h 490"/>
                <a:gd name="T32" fmla="*/ 178 w 490"/>
                <a:gd name="T33" fmla="*/ 19 h 490"/>
                <a:gd name="T34" fmla="*/ 175 w 490"/>
                <a:gd name="T35" fmla="*/ 56 h 490"/>
                <a:gd name="T36" fmla="*/ 150 w 490"/>
                <a:gd name="T37" fmla="*/ 58 h 490"/>
                <a:gd name="T38" fmla="*/ 119 w 490"/>
                <a:gd name="T39" fmla="*/ 36 h 490"/>
                <a:gd name="T40" fmla="*/ 80 w 490"/>
                <a:gd name="T41" fmla="*/ 76 h 490"/>
                <a:gd name="T42" fmla="*/ 94 w 490"/>
                <a:gd name="T43" fmla="*/ 111 h 490"/>
                <a:gd name="T44" fmla="*/ 69 w 490"/>
                <a:gd name="T45" fmla="*/ 131 h 490"/>
                <a:gd name="T46" fmla="*/ 31 w 490"/>
                <a:gd name="T47" fmla="*/ 127 h 490"/>
                <a:gd name="T48" fmla="*/ 18 w 490"/>
                <a:gd name="T49" fmla="*/ 182 h 490"/>
                <a:gd name="T50" fmla="*/ 48 w 490"/>
                <a:gd name="T51" fmla="*/ 205 h 490"/>
                <a:gd name="T52" fmla="*/ 36 w 490"/>
                <a:gd name="T53" fmla="*/ 242 h 490"/>
                <a:gd name="T54" fmla="*/ 1 w 490"/>
                <a:gd name="T55" fmla="*/ 259 h 490"/>
                <a:gd name="T56" fmla="*/ 19 w 490"/>
                <a:gd name="T57" fmla="*/ 312 h 490"/>
                <a:gd name="T58" fmla="*/ 58 w 490"/>
                <a:gd name="T59" fmla="*/ 315 h 490"/>
                <a:gd name="T60" fmla="*/ 60 w 490"/>
                <a:gd name="T61" fmla="*/ 339 h 490"/>
                <a:gd name="T62" fmla="*/ 36 w 490"/>
                <a:gd name="T63" fmla="*/ 371 h 490"/>
                <a:gd name="T64" fmla="*/ 76 w 490"/>
                <a:gd name="T65" fmla="*/ 410 h 490"/>
                <a:gd name="T66" fmla="*/ 114 w 490"/>
                <a:gd name="T67" fmla="*/ 394 h 490"/>
                <a:gd name="T68" fmla="*/ 133 w 490"/>
                <a:gd name="T69" fmla="*/ 418 h 490"/>
                <a:gd name="T70" fmla="*/ 127 w 490"/>
                <a:gd name="T71" fmla="*/ 459 h 490"/>
                <a:gd name="T72" fmla="*/ 182 w 490"/>
                <a:gd name="T73" fmla="*/ 472 h 490"/>
                <a:gd name="T74" fmla="*/ 207 w 490"/>
                <a:gd name="T75" fmla="*/ 438 h 490"/>
                <a:gd name="T76" fmla="*/ 241 w 490"/>
                <a:gd name="T77" fmla="*/ 449 h 490"/>
                <a:gd name="T78" fmla="*/ 259 w 490"/>
                <a:gd name="T79" fmla="*/ 489 h 490"/>
                <a:gd name="T80" fmla="*/ 312 w 490"/>
                <a:gd name="T81" fmla="*/ 472 h 490"/>
                <a:gd name="T82" fmla="*/ 315 w 490"/>
                <a:gd name="T83" fmla="*/ 428 h 490"/>
                <a:gd name="T84" fmla="*/ 336 w 490"/>
                <a:gd name="T85" fmla="*/ 427 h 490"/>
                <a:gd name="T86" fmla="*/ 371 w 490"/>
                <a:gd name="T87" fmla="*/ 455 h 490"/>
                <a:gd name="T88" fmla="*/ 410 w 490"/>
                <a:gd name="T89" fmla="*/ 415 h 490"/>
                <a:gd name="T90" fmla="*/ 392 w 490"/>
                <a:gd name="T91" fmla="*/ 375 h 490"/>
                <a:gd name="T92" fmla="*/ 416 w 490"/>
                <a:gd name="T93" fmla="*/ 357 h 490"/>
                <a:gd name="T94" fmla="*/ 459 w 490"/>
                <a:gd name="T95" fmla="*/ 363 h 490"/>
                <a:gd name="T96" fmla="*/ 352 w 490"/>
                <a:gd name="T97" fmla="*/ 386 h 490"/>
                <a:gd name="T98" fmla="*/ 142 w 490"/>
                <a:gd name="T99" fmla="*/ 100 h 490"/>
                <a:gd name="T100" fmla="*/ 352 w 490"/>
                <a:gd name="T101" fmla="*/ 38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0" h="490">
                  <a:moveTo>
                    <a:pt x="477" y="322"/>
                  </a:moveTo>
                  <a:cubicBezTo>
                    <a:pt x="479" y="317"/>
                    <a:pt x="477" y="311"/>
                    <a:pt x="472" y="309"/>
                  </a:cubicBezTo>
                  <a:cubicBezTo>
                    <a:pt x="443" y="295"/>
                    <a:pt x="443" y="295"/>
                    <a:pt x="443" y="295"/>
                  </a:cubicBezTo>
                  <a:cubicBezTo>
                    <a:pt x="439" y="293"/>
                    <a:pt x="437" y="288"/>
                    <a:pt x="438" y="283"/>
                  </a:cubicBezTo>
                  <a:cubicBezTo>
                    <a:pt x="439" y="275"/>
                    <a:pt x="441" y="267"/>
                    <a:pt x="441" y="259"/>
                  </a:cubicBezTo>
                  <a:cubicBezTo>
                    <a:pt x="442" y="254"/>
                    <a:pt x="445" y="250"/>
                    <a:pt x="450" y="249"/>
                  </a:cubicBezTo>
                  <a:cubicBezTo>
                    <a:pt x="481" y="243"/>
                    <a:pt x="481" y="243"/>
                    <a:pt x="481" y="243"/>
                  </a:cubicBezTo>
                  <a:cubicBezTo>
                    <a:pt x="486" y="242"/>
                    <a:pt x="490" y="237"/>
                    <a:pt x="489" y="232"/>
                  </a:cubicBezTo>
                  <a:cubicBezTo>
                    <a:pt x="483" y="187"/>
                    <a:pt x="483" y="187"/>
                    <a:pt x="483" y="187"/>
                  </a:cubicBezTo>
                  <a:cubicBezTo>
                    <a:pt x="482" y="182"/>
                    <a:pt x="477" y="178"/>
                    <a:pt x="471" y="179"/>
                  </a:cubicBezTo>
                  <a:cubicBezTo>
                    <a:pt x="441" y="182"/>
                    <a:pt x="441" y="182"/>
                    <a:pt x="441" y="182"/>
                  </a:cubicBezTo>
                  <a:cubicBezTo>
                    <a:pt x="436" y="182"/>
                    <a:pt x="432" y="179"/>
                    <a:pt x="430" y="175"/>
                  </a:cubicBezTo>
                  <a:cubicBezTo>
                    <a:pt x="429" y="171"/>
                    <a:pt x="428" y="168"/>
                    <a:pt x="426" y="164"/>
                  </a:cubicBezTo>
                  <a:cubicBezTo>
                    <a:pt x="424" y="160"/>
                    <a:pt x="426" y="155"/>
                    <a:pt x="429" y="152"/>
                  </a:cubicBezTo>
                  <a:cubicBezTo>
                    <a:pt x="453" y="133"/>
                    <a:pt x="453" y="133"/>
                    <a:pt x="453" y="133"/>
                  </a:cubicBezTo>
                  <a:cubicBezTo>
                    <a:pt x="458" y="130"/>
                    <a:pt x="458" y="123"/>
                    <a:pt x="455" y="119"/>
                  </a:cubicBezTo>
                  <a:cubicBezTo>
                    <a:pt x="429" y="83"/>
                    <a:pt x="429" y="83"/>
                    <a:pt x="429" y="83"/>
                  </a:cubicBezTo>
                  <a:cubicBezTo>
                    <a:pt x="425" y="78"/>
                    <a:pt x="419" y="77"/>
                    <a:pt x="415" y="80"/>
                  </a:cubicBezTo>
                  <a:cubicBezTo>
                    <a:pt x="390" y="97"/>
                    <a:pt x="390" y="97"/>
                    <a:pt x="390" y="97"/>
                  </a:cubicBezTo>
                  <a:cubicBezTo>
                    <a:pt x="386" y="99"/>
                    <a:pt x="381" y="99"/>
                    <a:pt x="377" y="96"/>
                  </a:cubicBezTo>
                  <a:cubicBezTo>
                    <a:pt x="372" y="91"/>
                    <a:pt x="367" y="87"/>
                    <a:pt x="362" y="83"/>
                  </a:cubicBezTo>
                  <a:cubicBezTo>
                    <a:pt x="358" y="80"/>
                    <a:pt x="357" y="75"/>
                    <a:pt x="358" y="71"/>
                  </a:cubicBezTo>
                  <a:cubicBezTo>
                    <a:pt x="369" y="44"/>
                    <a:pt x="369" y="44"/>
                    <a:pt x="369" y="44"/>
                  </a:cubicBezTo>
                  <a:cubicBezTo>
                    <a:pt x="371" y="39"/>
                    <a:pt x="368" y="33"/>
                    <a:pt x="363" y="31"/>
                  </a:cubicBezTo>
                  <a:cubicBezTo>
                    <a:pt x="322" y="13"/>
                    <a:pt x="322" y="13"/>
                    <a:pt x="322" y="13"/>
                  </a:cubicBezTo>
                  <a:cubicBezTo>
                    <a:pt x="317" y="11"/>
                    <a:pt x="311" y="13"/>
                    <a:pt x="308" y="18"/>
                  </a:cubicBezTo>
                  <a:cubicBezTo>
                    <a:pt x="296" y="43"/>
                    <a:pt x="296" y="43"/>
                    <a:pt x="296" y="43"/>
                  </a:cubicBezTo>
                  <a:cubicBezTo>
                    <a:pt x="294" y="47"/>
                    <a:pt x="290" y="49"/>
                    <a:pt x="285" y="48"/>
                  </a:cubicBezTo>
                  <a:cubicBezTo>
                    <a:pt x="276" y="46"/>
                    <a:pt x="267" y="45"/>
                    <a:pt x="258" y="45"/>
                  </a:cubicBezTo>
                  <a:cubicBezTo>
                    <a:pt x="253" y="44"/>
                    <a:pt x="249" y="41"/>
                    <a:pt x="248" y="36"/>
                  </a:cubicBezTo>
                  <a:cubicBezTo>
                    <a:pt x="243" y="9"/>
                    <a:pt x="243" y="9"/>
                    <a:pt x="243" y="9"/>
                  </a:cubicBezTo>
                  <a:cubicBezTo>
                    <a:pt x="242" y="4"/>
                    <a:pt x="237" y="0"/>
                    <a:pt x="232" y="1"/>
                  </a:cubicBezTo>
                  <a:cubicBezTo>
                    <a:pt x="187" y="8"/>
                    <a:pt x="187" y="8"/>
                    <a:pt x="187" y="8"/>
                  </a:cubicBezTo>
                  <a:cubicBezTo>
                    <a:pt x="182" y="9"/>
                    <a:pt x="178" y="14"/>
                    <a:pt x="178" y="19"/>
                  </a:cubicBezTo>
                  <a:cubicBezTo>
                    <a:pt x="181" y="45"/>
                    <a:pt x="181" y="45"/>
                    <a:pt x="181" y="45"/>
                  </a:cubicBezTo>
                  <a:cubicBezTo>
                    <a:pt x="182" y="50"/>
                    <a:pt x="179" y="55"/>
                    <a:pt x="175" y="56"/>
                  </a:cubicBezTo>
                  <a:cubicBezTo>
                    <a:pt x="170" y="58"/>
                    <a:pt x="166" y="59"/>
                    <a:pt x="162" y="61"/>
                  </a:cubicBezTo>
                  <a:cubicBezTo>
                    <a:pt x="158" y="63"/>
                    <a:pt x="153" y="62"/>
                    <a:pt x="150" y="58"/>
                  </a:cubicBezTo>
                  <a:cubicBezTo>
                    <a:pt x="133" y="38"/>
                    <a:pt x="133" y="38"/>
                    <a:pt x="133" y="38"/>
                  </a:cubicBezTo>
                  <a:cubicBezTo>
                    <a:pt x="130" y="33"/>
                    <a:pt x="124" y="32"/>
                    <a:pt x="119" y="36"/>
                  </a:cubicBezTo>
                  <a:cubicBezTo>
                    <a:pt x="83" y="62"/>
                    <a:pt x="83" y="62"/>
                    <a:pt x="83" y="62"/>
                  </a:cubicBezTo>
                  <a:cubicBezTo>
                    <a:pt x="78" y="66"/>
                    <a:pt x="77" y="72"/>
                    <a:pt x="80" y="76"/>
                  </a:cubicBezTo>
                  <a:cubicBezTo>
                    <a:pt x="95" y="98"/>
                    <a:pt x="95" y="98"/>
                    <a:pt x="95" y="98"/>
                  </a:cubicBezTo>
                  <a:cubicBezTo>
                    <a:pt x="98" y="102"/>
                    <a:pt x="98" y="107"/>
                    <a:pt x="94" y="111"/>
                  </a:cubicBezTo>
                  <a:cubicBezTo>
                    <a:pt x="90" y="116"/>
                    <a:pt x="85" y="122"/>
                    <a:pt x="81" y="128"/>
                  </a:cubicBezTo>
                  <a:cubicBezTo>
                    <a:pt x="78" y="132"/>
                    <a:pt x="73" y="133"/>
                    <a:pt x="69" y="131"/>
                  </a:cubicBezTo>
                  <a:cubicBezTo>
                    <a:pt x="44" y="122"/>
                    <a:pt x="44" y="122"/>
                    <a:pt x="44" y="122"/>
                  </a:cubicBezTo>
                  <a:cubicBezTo>
                    <a:pt x="39" y="120"/>
                    <a:pt x="33" y="122"/>
                    <a:pt x="31" y="127"/>
                  </a:cubicBezTo>
                  <a:cubicBezTo>
                    <a:pt x="13" y="169"/>
                    <a:pt x="13" y="169"/>
                    <a:pt x="13" y="169"/>
                  </a:cubicBezTo>
                  <a:cubicBezTo>
                    <a:pt x="11" y="174"/>
                    <a:pt x="13" y="179"/>
                    <a:pt x="18" y="182"/>
                  </a:cubicBezTo>
                  <a:cubicBezTo>
                    <a:pt x="42" y="194"/>
                    <a:pt x="42" y="194"/>
                    <a:pt x="42" y="194"/>
                  </a:cubicBezTo>
                  <a:cubicBezTo>
                    <a:pt x="47" y="196"/>
                    <a:pt x="49" y="201"/>
                    <a:pt x="48" y="205"/>
                  </a:cubicBezTo>
                  <a:cubicBezTo>
                    <a:pt x="46" y="214"/>
                    <a:pt x="45" y="223"/>
                    <a:pt x="45" y="232"/>
                  </a:cubicBezTo>
                  <a:cubicBezTo>
                    <a:pt x="44" y="237"/>
                    <a:pt x="41" y="241"/>
                    <a:pt x="36" y="242"/>
                  </a:cubicBezTo>
                  <a:cubicBezTo>
                    <a:pt x="9" y="247"/>
                    <a:pt x="9" y="247"/>
                    <a:pt x="9" y="247"/>
                  </a:cubicBezTo>
                  <a:cubicBezTo>
                    <a:pt x="4" y="248"/>
                    <a:pt x="0" y="253"/>
                    <a:pt x="1" y="259"/>
                  </a:cubicBezTo>
                  <a:cubicBezTo>
                    <a:pt x="7" y="303"/>
                    <a:pt x="7" y="303"/>
                    <a:pt x="7" y="303"/>
                  </a:cubicBezTo>
                  <a:cubicBezTo>
                    <a:pt x="8" y="309"/>
                    <a:pt x="13" y="313"/>
                    <a:pt x="19" y="312"/>
                  </a:cubicBezTo>
                  <a:cubicBezTo>
                    <a:pt x="47" y="309"/>
                    <a:pt x="47" y="309"/>
                    <a:pt x="47" y="309"/>
                  </a:cubicBezTo>
                  <a:cubicBezTo>
                    <a:pt x="52" y="308"/>
                    <a:pt x="56" y="311"/>
                    <a:pt x="58" y="315"/>
                  </a:cubicBezTo>
                  <a:cubicBezTo>
                    <a:pt x="60" y="319"/>
                    <a:pt x="61" y="323"/>
                    <a:pt x="63" y="326"/>
                  </a:cubicBezTo>
                  <a:cubicBezTo>
                    <a:pt x="65" y="331"/>
                    <a:pt x="64" y="336"/>
                    <a:pt x="60" y="339"/>
                  </a:cubicBezTo>
                  <a:cubicBezTo>
                    <a:pt x="37" y="357"/>
                    <a:pt x="37" y="357"/>
                    <a:pt x="37" y="357"/>
                  </a:cubicBezTo>
                  <a:cubicBezTo>
                    <a:pt x="33" y="360"/>
                    <a:pt x="32" y="367"/>
                    <a:pt x="36" y="371"/>
                  </a:cubicBezTo>
                  <a:cubicBezTo>
                    <a:pt x="62" y="407"/>
                    <a:pt x="62" y="407"/>
                    <a:pt x="62" y="407"/>
                  </a:cubicBezTo>
                  <a:cubicBezTo>
                    <a:pt x="65" y="412"/>
                    <a:pt x="72" y="413"/>
                    <a:pt x="76" y="410"/>
                  </a:cubicBezTo>
                  <a:cubicBezTo>
                    <a:pt x="101" y="393"/>
                    <a:pt x="101" y="393"/>
                    <a:pt x="101" y="393"/>
                  </a:cubicBezTo>
                  <a:cubicBezTo>
                    <a:pt x="105" y="390"/>
                    <a:pt x="110" y="391"/>
                    <a:pt x="114" y="394"/>
                  </a:cubicBezTo>
                  <a:cubicBezTo>
                    <a:pt x="119" y="398"/>
                    <a:pt x="124" y="402"/>
                    <a:pt x="129" y="405"/>
                  </a:cubicBezTo>
                  <a:cubicBezTo>
                    <a:pt x="133" y="408"/>
                    <a:pt x="135" y="413"/>
                    <a:pt x="133" y="418"/>
                  </a:cubicBezTo>
                  <a:cubicBezTo>
                    <a:pt x="122" y="446"/>
                    <a:pt x="122" y="446"/>
                    <a:pt x="122" y="446"/>
                  </a:cubicBezTo>
                  <a:cubicBezTo>
                    <a:pt x="120" y="451"/>
                    <a:pt x="122" y="457"/>
                    <a:pt x="127" y="459"/>
                  </a:cubicBezTo>
                  <a:cubicBezTo>
                    <a:pt x="168" y="477"/>
                    <a:pt x="168" y="477"/>
                    <a:pt x="168" y="477"/>
                  </a:cubicBezTo>
                  <a:cubicBezTo>
                    <a:pt x="173" y="480"/>
                    <a:pt x="179" y="477"/>
                    <a:pt x="182" y="472"/>
                  </a:cubicBezTo>
                  <a:cubicBezTo>
                    <a:pt x="196" y="444"/>
                    <a:pt x="196" y="444"/>
                    <a:pt x="196" y="444"/>
                  </a:cubicBezTo>
                  <a:cubicBezTo>
                    <a:pt x="198" y="440"/>
                    <a:pt x="202" y="437"/>
                    <a:pt x="207" y="438"/>
                  </a:cubicBezTo>
                  <a:cubicBezTo>
                    <a:pt x="215" y="440"/>
                    <a:pt x="223" y="441"/>
                    <a:pt x="231" y="441"/>
                  </a:cubicBezTo>
                  <a:cubicBezTo>
                    <a:pt x="236" y="441"/>
                    <a:pt x="240" y="445"/>
                    <a:pt x="241" y="449"/>
                  </a:cubicBezTo>
                  <a:cubicBezTo>
                    <a:pt x="247" y="481"/>
                    <a:pt x="247" y="481"/>
                    <a:pt x="247" y="481"/>
                  </a:cubicBezTo>
                  <a:cubicBezTo>
                    <a:pt x="248" y="487"/>
                    <a:pt x="253" y="490"/>
                    <a:pt x="259" y="489"/>
                  </a:cubicBezTo>
                  <a:cubicBezTo>
                    <a:pt x="303" y="483"/>
                    <a:pt x="303" y="483"/>
                    <a:pt x="303" y="483"/>
                  </a:cubicBezTo>
                  <a:cubicBezTo>
                    <a:pt x="308" y="482"/>
                    <a:pt x="312" y="477"/>
                    <a:pt x="312" y="472"/>
                  </a:cubicBezTo>
                  <a:cubicBezTo>
                    <a:pt x="308" y="439"/>
                    <a:pt x="308" y="439"/>
                    <a:pt x="308" y="439"/>
                  </a:cubicBezTo>
                  <a:cubicBezTo>
                    <a:pt x="308" y="434"/>
                    <a:pt x="311" y="430"/>
                    <a:pt x="315" y="428"/>
                  </a:cubicBezTo>
                  <a:cubicBezTo>
                    <a:pt x="318" y="427"/>
                    <a:pt x="321" y="426"/>
                    <a:pt x="324" y="424"/>
                  </a:cubicBezTo>
                  <a:cubicBezTo>
                    <a:pt x="329" y="423"/>
                    <a:pt x="334" y="424"/>
                    <a:pt x="336" y="427"/>
                  </a:cubicBezTo>
                  <a:cubicBezTo>
                    <a:pt x="357" y="453"/>
                    <a:pt x="357" y="453"/>
                    <a:pt x="357" y="453"/>
                  </a:cubicBezTo>
                  <a:cubicBezTo>
                    <a:pt x="361" y="458"/>
                    <a:pt x="367" y="459"/>
                    <a:pt x="371" y="455"/>
                  </a:cubicBezTo>
                  <a:cubicBezTo>
                    <a:pt x="408" y="429"/>
                    <a:pt x="408" y="429"/>
                    <a:pt x="408" y="429"/>
                  </a:cubicBezTo>
                  <a:cubicBezTo>
                    <a:pt x="412" y="426"/>
                    <a:pt x="413" y="419"/>
                    <a:pt x="410" y="415"/>
                  </a:cubicBezTo>
                  <a:cubicBezTo>
                    <a:pt x="391" y="387"/>
                    <a:pt x="391" y="387"/>
                    <a:pt x="391" y="387"/>
                  </a:cubicBezTo>
                  <a:cubicBezTo>
                    <a:pt x="389" y="383"/>
                    <a:pt x="389" y="378"/>
                    <a:pt x="392" y="375"/>
                  </a:cubicBezTo>
                  <a:cubicBezTo>
                    <a:pt x="396" y="370"/>
                    <a:pt x="400" y="365"/>
                    <a:pt x="404" y="361"/>
                  </a:cubicBezTo>
                  <a:cubicBezTo>
                    <a:pt x="406" y="357"/>
                    <a:pt x="411" y="355"/>
                    <a:pt x="416" y="357"/>
                  </a:cubicBezTo>
                  <a:cubicBezTo>
                    <a:pt x="446" y="369"/>
                    <a:pt x="446" y="369"/>
                    <a:pt x="446" y="369"/>
                  </a:cubicBezTo>
                  <a:cubicBezTo>
                    <a:pt x="451" y="371"/>
                    <a:pt x="457" y="368"/>
                    <a:pt x="459" y="363"/>
                  </a:cubicBezTo>
                  <a:lnTo>
                    <a:pt x="477" y="322"/>
                  </a:lnTo>
                  <a:close/>
                  <a:moveTo>
                    <a:pt x="352" y="386"/>
                  </a:moveTo>
                  <a:cubicBezTo>
                    <a:pt x="273" y="444"/>
                    <a:pt x="162" y="427"/>
                    <a:pt x="104" y="348"/>
                  </a:cubicBezTo>
                  <a:cubicBezTo>
                    <a:pt x="46" y="269"/>
                    <a:pt x="63" y="158"/>
                    <a:pt x="142" y="100"/>
                  </a:cubicBezTo>
                  <a:cubicBezTo>
                    <a:pt x="221" y="42"/>
                    <a:pt x="332" y="59"/>
                    <a:pt x="390" y="138"/>
                  </a:cubicBezTo>
                  <a:cubicBezTo>
                    <a:pt x="447" y="217"/>
                    <a:pt x="430" y="328"/>
                    <a:pt x="352" y="386"/>
                  </a:cubicBezTo>
                  <a:close/>
                </a:path>
              </a:pathLst>
            </a:custGeom>
            <a:solidFill>
              <a:srgbClr val="F18E39"/>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50" name="Freeform 76"/>
            <p:cNvSpPr>
              <a:spLocks noEditPoints="1"/>
            </p:cNvSpPr>
            <p:nvPr/>
          </p:nvSpPr>
          <p:spPr bwMode="auto">
            <a:xfrm>
              <a:off x="4088730" y="5721433"/>
              <a:ext cx="773092" cy="774721"/>
            </a:xfrm>
            <a:custGeom>
              <a:avLst/>
              <a:gdLst>
                <a:gd name="T0" fmla="*/ 344 w 401"/>
                <a:gd name="T1" fmla="*/ 96 h 402"/>
                <a:gd name="T2" fmla="*/ 96 w 401"/>
                <a:gd name="T3" fmla="*/ 58 h 402"/>
                <a:gd name="T4" fmla="*/ 58 w 401"/>
                <a:gd name="T5" fmla="*/ 306 h 402"/>
                <a:gd name="T6" fmla="*/ 306 w 401"/>
                <a:gd name="T7" fmla="*/ 344 h 402"/>
                <a:gd name="T8" fmla="*/ 344 w 401"/>
                <a:gd name="T9" fmla="*/ 96 h 402"/>
                <a:gd name="T10" fmla="*/ 297 w 401"/>
                <a:gd name="T11" fmla="*/ 332 h 402"/>
                <a:gd name="T12" fmla="*/ 69 w 401"/>
                <a:gd name="T13" fmla="*/ 297 h 402"/>
                <a:gd name="T14" fmla="*/ 104 w 401"/>
                <a:gd name="T15" fmla="*/ 69 h 402"/>
                <a:gd name="T16" fmla="*/ 332 w 401"/>
                <a:gd name="T17" fmla="*/ 104 h 402"/>
                <a:gd name="T18" fmla="*/ 297 w 401"/>
                <a:gd name="T19" fmla="*/ 33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402">
                  <a:moveTo>
                    <a:pt x="344" y="96"/>
                  </a:moveTo>
                  <a:cubicBezTo>
                    <a:pt x="286" y="17"/>
                    <a:pt x="175" y="0"/>
                    <a:pt x="96" y="58"/>
                  </a:cubicBezTo>
                  <a:cubicBezTo>
                    <a:pt x="17" y="116"/>
                    <a:pt x="0" y="227"/>
                    <a:pt x="58" y="306"/>
                  </a:cubicBezTo>
                  <a:cubicBezTo>
                    <a:pt x="116" y="385"/>
                    <a:pt x="227" y="402"/>
                    <a:pt x="306" y="344"/>
                  </a:cubicBezTo>
                  <a:cubicBezTo>
                    <a:pt x="384" y="286"/>
                    <a:pt x="401" y="175"/>
                    <a:pt x="344" y="96"/>
                  </a:cubicBezTo>
                  <a:close/>
                  <a:moveTo>
                    <a:pt x="297" y="332"/>
                  </a:moveTo>
                  <a:cubicBezTo>
                    <a:pt x="224" y="386"/>
                    <a:pt x="122" y="370"/>
                    <a:pt x="69" y="297"/>
                  </a:cubicBezTo>
                  <a:cubicBezTo>
                    <a:pt x="16" y="225"/>
                    <a:pt x="32" y="123"/>
                    <a:pt x="104" y="69"/>
                  </a:cubicBezTo>
                  <a:cubicBezTo>
                    <a:pt x="177" y="16"/>
                    <a:pt x="279" y="32"/>
                    <a:pt x="332" y="104"/>
                  </a:cubicBezTo>
                  <a:cubicBezTo>
                    <a:pt x="385" y="177"/>
                    <a:pt x="370" y="279"/>
                    <a:pt x="297" y="332"/>
                  </a:cubicBezTo>
                  <a:close/>
                </a:path>
              </a:pathLst>
            </a:custGeom>
            <a:solidFill>
              <a:schemeClr val="accent2">
                <a:lumMod val="75000"/>
              </a:schemeClr>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51" name="Freeform 79"/>
            <p:cNvSpPr>
              <a:spLocks noEditPoints="1"/>
            </p:cNvSpPr>
            <p:nvPr/>
          </p:nvSpPr>
          <p:spPr bwMode="auto">
            <a:xfrm>
              <a:off x="4119686" y="5752391"/>
              <a:ext cx="711179" cy="712808"/>
            </a:xfrm>
            <a:custGeom>
              <a:avLst/>
              <a:gdLst>
                <a:gd name="T0" fmla="*/ 316 w 369"/>
                <a:gd name="T1" fmla="*/ 88 h 370"/>
                <a:gd name="T2" fmla="*/ 88 w 369"/>
                <a:gd name="T3" fmla="*/ 53 h 370"/>
                <a:gd name="T4" fmla="*/ 53 w 369"/>
                <a:gd name="T5" fmla="*/ 281 h 370"/>
                <a:gd name="T6" fmla="*/ 281 w 369"/>
                <a:gd name="T7" fmla="*/ 316 h 370"/>
                <a:gd name="T8" fmla="*/ 316 w 369"/>
                <a:gd name="T9" fmla="*/ 88 h 370"/>
                <a:gd name="T10" fmla="*/ 264 w 369"/>
                <a:gd name="T11" fmla="*/ 293 h 370"/>
                <a:gd name="T12" fmla="*/ 76 w 369"/>
                <a:gd name="T13" fmla="*/ 264 h 370"/>
                <a:gd name="T14" fmla="*/ 105 w 369"/>
                <a:gd name="T15" fmla="*/ 76 h 370"/>
                <a:gd name="T16" fmla="*/ 293 w 369"/>
                <a:gd name="T17" fmla="*/ 105 h 370"/>
                <a:gd name="T18" fmla="*/ 264 w 369"/>
                <a:gd name="T19" fmla="*/ 29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 h="370">
                  <a:moveTo>
                    <a:pt x="316" y="88"/>
                  </a:moveTo>
                  <a:cubicBezTo>
                    <a:pt x="263" y="16"/>
                    <a:pt x="161" y="0"/>
                    <a:pt x="88" y="53"/>
                  </a:cubicBezTo>
                  <a:cubicBezTo>
                    <a:pt x="16" y="107"/>
                    <a:pt x="0" y="209"/>
                    <a:pt x="53" y="281"/>
                  </a:cubicBezTo>
                  <a:cubicBezTo>
                    <a:pt x="106" y="354"/>
                    <a:pt x="208" y="370"/>
                    <a:pt x="281" y="316"/>
                  </a:cubicBezTo>
                  <a:cubicBezTo>
                    <a:pt x="354" y="263"/>
                    <a:pt x="369" y="161"/>
                    <a:pt x="316" y="88"/>
                  </a:cubicBezTo>
                  <a:close/>
                  <a:moveTo>
                    <a:pt x="264" y="293"/>
                  </a:moveTo>
                  <a:cubicBezTo>
                    <a:pt x="204" y="337"/>
                    <a:pt x="120" y="324"/>
                    <a:pt x="76" y="264"/>
                  </a:cubicBezTo>
                  <a:cubicBezTo>
                    <a:pt x="32" y="205"/>
                    <a:pt x="45" y="120"/>
                    <a:pt x="105" y="76"/>
                  </a:cubicBezTo>
                  <a:cubicBezTo>
                    <a:pt x="165" y="32"/>
                    <a:pt x="249" y="45"/>
                    <a:pt x="293" y="105"/>
                  </a:cubicBezTo>
                  <a:cubicBezTo>
                    <a:pt x="337" y="165"/>
                    <a:pt x="324" y="249"/>
                    <a:pt x="264" y="293"/>
                  </a:cubicBezTo>
                  <a:close/>
                </a:path>
              </a:pathLst>
            </a:custGeom>
            <a:solidFill>
              <a:schemeClr val="accent2"/>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52" name="Freeform 80"/>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rgbClr val="FA70BD"/>
            </a:solidFill>
            <a:ln>
              <a:noFill/>
            </a:ln>
          </p:spPr>
          <p:txBody>
            <a:bodyPr vert="horz" wrap="square" lIns="128573" tIns="64288" rIns="128573" bIns="64288" numCol="1" anchor="t" anchorCtr="0" compatLnSpc="1">
              <a:prstTxWarp prst="textNoShape">
                <a:avLst/>
              </a:prstTxWarp>
            </a:bodyPr>
            <a:lstStyle/>
            <a:p>
              <a:pPr algn="just" rtl="1">
                <a:lnSpc>
                  <a:spcPct val="120000"/>
                </a:lnSpc>
              </a:pPr>
              <a:endParaRPr lang="en-GB"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54" name="Freeform 53"/>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7030A0"/>
            </a:solidFill>
            <a:ln>
              <a:noFill/>
            </a:ln>
          </p:spPr>
          <p:txBody>
            <a:bodyPr vert="horz" wrap="square" lIns="128573" tIns="64288" rIns="128573" bIns="6428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20000"/>
                </a:lnSpc>
              </a:pPr>
              <a:endParaRPr lang="zh-CN" altLang="en-US"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3" name="Group 16"/>
          <p:cNvGrpSpPr/>
          <p:nvPr/>
        </p:nvGrpSpPr>
        <p:grpSpPr>
          <a:xfrm>
            <a:off x="914400" y="2100159"/>
            <a:ext cx="3693367" cy="1214019"/>
            <a:chOff x="-18982" y="2420680"/>
            <a:chExt cx="3693771" cy="1214083"/>
          </a:xfrm>
        </p:grpSpPr>
        <p:sp>
          <p:nvSpPr>
            <p:cNvPr id="85" name="TextBox 153"/>
            <p:cNvSpPr txBox="1"/>
            <p:nvPr/>
          </p:nvSpPr>
          <p:spPr>
            <a:xfrm>
              <a:off x="504986" y="2420680"/>
              <a:ext cx="3169803" cy="446299"/>
            </a:xfrm>
            <a:prstGeom prst="rect">
              <a:avLst/>
            </a:prstGeom>
            <a:noFill/>
          </p:spPr>
          <p:txBody>
            <a:bodyPr wrap="none" rtlCol="0">
              <a:spAutoFit/>
            </a:bodyPr>
            <a:lstStyle>
              <a:defPPr>
                <a:defRPr lang="zh-CN"/>
              </a:defPPr>
              <a:lvl1pPr algn="ctr">
                <a:lnSpc>
                  <a:spcPct val="120000"/>
                </a:lnSpc>
                <a:defRPr sz="2000" b="1">
                  <a:solidFill>
                    <a:schemeClr val="bg1"/>
                  </a:solidFill>
                  <a:latin typeface="Arial" panose="020B0604020202020204" pitchFamily="34" charset="0"/>
                  <a:ea typeface="微软雅黑" panose="020B0503020204020204" pitchFamily="34" charset="-122"/>
                  <a:cs typeface="+mn-ea"/>
                </a:defRPr>
              </a:lvl1pPr>
            </a:lstStyle>
            <a:p>
              <a:pPr rtl="1"/>
              <a:r>
                <a:rPr lang="fa-IR" altLang="zh-CN" dirty="0">
                  <a:solidFill>
                    <a:schemeClr val="tx1">
                      <a:lumMod val="65000"/>
                      <a:lumOff val="35000"/>
                    </a:schemeClr>
                  </a:solidFill>
                  <a:cs typeface="B Nazanin" panose="00000400000000000000" pitchFamily="2" charset="-78"/>
                  <a:sym typeface="Arial" panose="020B0604020202020204" pitchFamily="34" charset="0"/>
                </a:rPr>
                <a:t>لطفا محتوای متن را جایگزین کنید</a:t>
              </a:r>
              <a:endParaRPr lang="en-GB" dirty="0">
                <a:solidFill>
                  <a:schemeClr val="tx1">
                    <a:lumMod val="65000"/>
                    <a:lumOff val="35000"/>
                  </a:schemeClr>
                </a:solidFill>
                <a:cs typeface="B Nazanin" panose="00000400000000000000" pitchFamily="2" charset="-78"/>
                <a:sym typeface="Arial" panose="020B0604020202020204" pitchFamily="34" charset="0"/>
              </a:endParaRPr>
            </a:p>
          </p:txBody>
        </p:sp>
        <p:sp>
          <p:nvSpPr>
            <p:cNvPr id="86" name="Rectangle 154"/>
            <p:cNvSpPr/>
            <p:nvPr/>
          </p:nvSpPr>
          <p:spPr>
            <a:xfrm>
              <a:off x="-18982" y="2886827"/>
              <a:ext cx="3336352" cy="747936"/>
            </a:xfrm>
            <a:prstGeom prst="rect">
              <a:avLst/>
            </a:prstGeom>
          </p:spPr>
          <p:txBody>
            <a:bodyPr wrap="square">
              <a:spAutoFit/>
            </a:bodyPr>
            <a:lstStyle/>
            <a:p>
              <a:pPr algn="r" rtl="1">
                <a:lnSpc>
                  <a:spcPct val="120000"/>
                </a:lnSpc>
              </a:pPr>
              <a:r>
                <a:rPr lang="fa-IR" altLang="zh-CN"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همچنین می توانید محتوای خود را مستقیماً در این قسمت کپی کنید.</a:t>
              </a:r>
              <a:endParaRPr lang="en-GB"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40" name="Group 155"/>
          <p:cNvGrpSpPr/>
          <p:nvPr/>
        </p:nvGrpSpPr>
        <p:grpSpPr>
          <a:xfrm>
            <a:off x="2873556" y="1882309"/>
            <a:ext cx="277617" cy="276804"/>
            <a:chOff x="2138511" y="2464802"/>
            <a:chExt cx="354012" cy="352956"/>
          </a:xfrm>
          <a:solidFill>
            <a:srgbClr val="A04592"/>
          </a:solidFill>
        </p:grpSpPr>
        <p:sp>
          <p:nvSpPr>
            <p:cNvPr id="88" name="Oval 15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ctr"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89" name="Freeform 15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ctr"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41" name="Group 17"/>
          <p:cNvGrpSpPr/>
          <p:nvPr/>
        </p:nvGrpSpPr>
        <p:grpSpPr>
          <a:xfrm>
            <a:off x="871535" y="3662192"/>
            <a:ext cx="3771593" cy="1202409"/>
            <a:chOff x="-97212" y="3727175"/>
            <a:chExt cx="3772006" cy="1202473"/>
          </a:xfrm>
        </p:grpSpPr>
        <p:sp>
          <p:nvSpPr>
            <p:cNvPr id="91" name="TextBox 158"/>
            <p:cNvSpPr txBox="1"/>
            <p:nvPr/>
          </p:nvSpPr>
          <p:spPr>
            <a:xfrm>
              <a:off x="504990" y="3727175"/>
              <a:ext cx="3169804" cy="446300"/>
            </a:xfrm>
            <a:prstGeom prst="rect">
              <a:avLst/>
            </a:prstGeom>
            <a:noFill/>
          </p:spPr>
          <p:txBody>
            <a:bodyPr wrap="none" rtlCol="0">
              <a:spAutoFit/>
            </a:bodyPr>
            <a:lstStyle/>
            <a:p>
              <a:pPr algn="ctr" rtl="1">
                <a:lnSpc>
                  <a:spcPct val="120000"/>
                </a:lnSpc>
              </a:pPr>
              <a:r>
                <a:rPr lang="fa-IR" altLang="zh-CN" sz="20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endParaRPr lang="en-GB" sz="20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92" name="Rectangle 159"/>
            <p:cNvSpPr/>
            <p:nvPr/>
          </p:nvSpPr>
          <p:spPr>
            <a:xfrm>
              <a:off x="-97212" y="4181711"/>
              <a:ext cx="3379222" cy="747937"/>
            </a:xfrm>
            <a:prstGeom prst="rect">
              <a:avLst/>
            </a:prstGeom>
          </p:spPr>
          <p:txBody>
            <a:bodyPr wrap="square">
              <a:spAutoFit/>
            </a:bodyPr>
            <a:lstStyle/>
            <a:p>
              <a:pPr algn="r" rtl="1">
                <a:lnSpc>
                  <a:spcPct val="120000"/>
                </a:lnSpc>
              </a:pPr>
              <a:r>
                <a:rPr lang="fa-IR" altLang="zh-CN"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همچنین می توانید محتوای خود را مستقیماً در این قسمت کپی کنید.</a:t>
              </a:r>
              <a:endParaRPr lang="en-GB"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42" name="Group 160"/>
          <p:cNvGrpSpPr/>
          <p:nvPr/>
        </p:nvGrpSpPr>
        <p:grpSpPr>
          <a:xfrm>
            <a:off x="2873556" y="3426262"/>
            <a:ext cx="277617" cy="276804"/>
            <a:chOff x="2138511" y="2464802"/>
            <a:chExt cx="354012" cy="352956"/>
          </a:xfrm>
          <a:solidFill>
            <a:srgbClr val="E84B3D"/>
          </a:solidFill>
        </p:grpSpPr>
        <p:sp>
          <p:nvSpPr>
            <p:cNvPr id="94" name="Oval 161"/>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ctr"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95" name="Freeform 162"/>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ctr"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43" name="Group 18"/>
          <p:cNvGrpSpPr/>
          <p:nvPr/>
        </p:nvGrpSpPr>
        <p:grpSpPr>
          <a:xfrm>
            <a:off x="816992" y="5305834"/>
            <a:ext cx="3825040" cy="1147508"/>
            <a:chOff x="65723" y="5455047"/>
            <a:chExt cx="3825459" cy="1147570"/>
          </a:xfrm>
        </p:grpSpPr>
        <p:sp>
          <p:nvSpPr>
            <p:cNvPr id="97" name="TextBox 163"/>
            <p:cNvSpPr txBox="1"/>
            <p:nvPr/>
          </p:nvSpPr>
          <p:spPr>
            <a:xfrm>
              <a:off x="721378" y="5455047"/>
              <a:ext cx="3169804" cy="446300"/>
            </a:xfrm>
            <a:prstGeom prst="rect">
              <a:avLst/>
            </a:prstGeom>
            <a:noFill/>
          </p:spPr>
          <p:txBody>
            <a:bodyPr wrap="none" rtlCol="0">
              <a:spAutoFit/>
            </a:bodyPr>
            <a:lstStyle>
              <a:defPPr>
                <a:defRPr lang="zh-CN"/>
              </a:defPPr>
              <a:lvl1pPr algn="ctr">
                <a:lnSpc>
                  <a:spcPct val="120000"/>
                </a:lnSpc>
                <a:defRPr sz="2000" b="1">
                  <a:solidFill>
                    <a:schemeClr val="bg1"/>
                  </a:solidFill>
                  <a:latin typeface="Arial" panose="020B0604020202020204" pitchFamily="34" charset="0"/>
                  <a:ea typeface="微软雅黑" panose="020B0503020204020204" pitchFamily="34" charset="-122"/>
                  <a:cs typeface="+mn-ea"/>
                </a:defRPr>
              </a:lvl1pPr>
            </a:lstStyle>
            <a:p>
              <a:pPr rtl="1"/>
              <a:r>
                <a:rPr lang="fa-IR" altLang="zh-CN" dirty="0">
                  <a:solidFill>
                    <a:schemeClr val="tx1">
                      <a:lumMod val="65000"/>
                      <a:lumOff val="35000"/>
                    </a:schemeClr>
                  </a:solidFill>
                  <a:cs typeface="B Nazanin" panose="00000400000000000000" pitchFamily="2" charset="-78"/>
                  <a:sym typeface="Arial" panose="020B0604020202020204" pitchFamily="34" charset="0"/>
                </a:rPr>
                <a:t>لطفا محتوای متن را جایگزین کنید</a:t>
              </a:r>
              <a:endParaRPr lang="en-GB" dirty="0">
                <a:solidFill>
                  <a:schemeClr val="tx1">
                    <a:lumMod val="65000"/>
                    <a:lumOff val="35000"/>
                  </a:schemeClr>
                </a:solidFill>
                <a:cs typeface="B Nazanin" panose="00000400000000000000" pitchFamily="2" charset="-78"/>
                <a:sym typeface="Arial" panose="020B0604020202020204" pitchFamily="34" charset="0"/>
              </a:endParaRPr>
            </a:p>
          </p:txBody>
        </p:sp>
        <p:sp>
          <p:nvSpPr>
            <p:cNvPr id="98" name="Rectangle 164"/>
            <p:cNvSpPr/>
            <p:nvPr/>
          </p:nvSpPr>
          <p:spPr>
            <a:xfrm>
              <a:off x="65723" y="5854680"/>
              <a:ext cx="3237794" cy="747937"/>
            </a:xfrm>
            <a:prstGeom prst="rect">
              <a:avLst/>
            </a:prstGeom>
          </p:spPr>
          <p:txBody>
            <a:bodyPr wrap="square">
              <a:spAutoFit/>
            </a:bodyPr>
            <a:lstStyle/>
            <a:p>
              <a:pPr algn="r" rtl="1">
                <a:lnSpc>
                  <a:spcPct val="120000"/>
                </a:lnSpc>
              </a:pPr>
              <a:r>
                <a:rPr lang="fa-IR" altLang="zh-CN"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همچنین می توانید محتوای خود را مستقیماً در این قسمت کپی کنید.</a:t>
              </a:r>
              <a:endParaRPr lang="en-GB"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44" name="Group 165"/>
          <p:cNvGrpSpPr/>
          <p:nvPr/>
        </p:nvGrpSpPr>
        <p:grpSpPr>
          <a:xfrm>
            <a:off x="2873556" y="4968771"/>
            <a:ext cx="277617" cy="276804"/>
            <a:chOff x="2138511" y="2464802"/>
            <a:chExt cx="354012" cy="352956"/>
          </a:xfrm>
          <a:solidFill>
            <a:srgbClr val="F18E39"/>
          </a:solidFill>
        </p:grpSpPr>
        <p:sp>
          <p:nvSpPr>
            <p:cNvPr id="100" name="Oval 16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ctr"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01" name="Freeform 16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ctr"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53" name="Group 19"/>
          <p:cNvGrpSpPr/>
          <p:nvPr/>
        </p:nvGrpSpPr>
        <p:grpSpPr>
          <a:xfrm>
            <a:off x="8710558" y="3307823"/>
            <a:ext cx="3255473" cy="1194172"/>
            <a:chOff x="9052048" y="2156296"/>
            <a:chExt cx="3255829" cy="1194235"/>
          </a:xfrm>
        </p:grpSpPr>
        <p:sp>
          <p:nvSpPr>
            <p:cNvPr id="103" name="TextBox 286"/>
            <p:cNvSpPr txBox="1"/>
            <p:nvPr/>
          </p:nvSpPr>
          <p:spPr>
            <a:xfrm>
              <a:off x="9128889" y="2156296"/>
              <a:ext cx="3169803" cy="446300"/>
            </a:xfrm>
            <a:prstGeom prst="rect">
              <a:avLst/>
            </a:prstGeom>
            <a:noFill/>
          </p:spPr>
          <p:txBody>
            <a:bodyPr wrap="none" rtlCol="0">
              <a:spAutoFit/>
            </a:bodyPr>
            <a:lstStyle>
              <a:defPPr>
                <a:defRPr lang="zh-CN"/>
              </a:defPPr>
              <a:lvl1pPr algn="ctr">
                <a:lnSpc>
                  <a:spcPct val="120000"/>
                </a:lnSpc>
                <a:defRPr sz="2000" b="1">
                  <a:solidFill>
                    <a:schemeClr val="bg1"/>
                  </a:solidFill>
                  <a:latin typeface="Arial" panose="020B0604020202020204" pitchFamily="34" charset="0"/>
                  <a:ea typeface="微软雅黑" panose="020B0503020204020204" pitchFamily="34" charset="-122"/>
                  <a:cs typeface="+mn-ea"/>
                </a:defRPr>
              </a:lvl1pPr>
            </a:lstStyle>
            <a:p>
              <a:pPr rtl="1"/>
              <a:r>
                <a:rPr lang="fa-IR" altLang="zh-CN" dirty="0">
                  <a:solidFill>
                    <a:schemeClr val="tx1">
                      <a:lumMod val="65000"/>
                      <a:lumOff val="35000"/>
                    </a:schemeClr>
                  </a:solidFill>
                  <a:cs typeface="B Nazanin" panose="00000400000000000000" pitchFamily="2" charset="-78"/>
                  <a:sym typeface="Arial" panose="020B0604020202020204" pitchFamily="34" charset="0"/>
                </a:rPr>
                <a:t>لطفا محتوای متن را جایگزین کنید</a:t>
              </a:r>
              <a:endParaRPr lang="en-GB" dirty="0">
                <a:solidFill>
                  <a:schemeClr val="tx1">
                    <a:lumMod val="65000"/>
                    <a:lumOff val="35000"/>
                  </a:schemeClr>
                </a:solidFill>
                <a:cs typeface="B Nazanin" panose="00000400000000000000" pitchFamily="2" charset="-78"/>
                <a:sym typeface="Arial" panose="020B0604020202020204" pitchFamily="34" charset="0"/>
              </a:endParaRPr>
            </a:p>
          </p:txBody>
        </p:sp>
        <p:sp>
          <p:nvSpPr>
            <p:cNvPr id="104" name="Rectangle 287"/>
            <p:cNvSpPr/>
            <p:nvPr/>
          </p:nvSpPr>
          <p:spPr>
            <a:xfrm>
              <a:off x="9052048" y="2602595"/>
              <a:ext cx="3255829" cy="747936"/>
            </a:xfrm>
            <a:prstGeom prst="rect">
              <a:avLst/>
            </a:prstGeom>
          </p:spPr>
          <p:txBody>
            <a:bodyPr wrap="square">
              <a:spAutoFit/>
            </a:bodyPr>
            <a:lstStyle/>
            <a:p>
              <a:pPr algn="r" rtl="1">
                <a:lnSpc>
                  <a:spcPct val="120000"/>
                </a:lnSpc>
              </a:pPr>
              <a:r>
                <a:rPr lang="fa-IR" altLang="zh-CN"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همچنین می توانید محتوای خود را مستقیماً در این قسمت کپی کنید.</a:t>
              </a:r>
              <a:endParaRPr lang="en-GB"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55" name="Group 288"/>
          <p:cNvGrpSpPr/>
          <p:nvPr/>
        </p:nvGrpSpPr>
        <p:grpSpPr>
          <a:xfrm>
            <a:off x="9189606" y="3061286"/>
            <a:ext cx="277617" cy="276804"/>
            <a:chOff x="2138511" y="2464802"/>
            <a:chExt cx="354012" cy="352956"/>
          </a:xfrm>
          <a:solidFill>
            <a:srgbClr val="C7D300"/>
          </a:solidFill>
        </p:grpSpPr>
        <p:sp>
          <p:nvSpPr>
            <p:cNvPr id="106" name="Oval 289"/>
            <p:cNvSpPr>
              <a:spLocks noChangeArrowheads="1"/>
            </p:cNvSpPr>
            <p:nvPr/>
          </p:nvSpPr>
          <p:spPr bwMode="auto">
            <a:xfrm>
              <a:off x="2229830" y="2555417"/>
              <a:ext cx="171376" cy="171727"/>
            </a:xfrm>
            <a:prstGeom prst="ellipse">
              <a:avLst/>
            </a:prstGeom>
            <a:solidFill>
              <a:srgbClr val="E47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07" name="Freeform 290"/>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rgbClr val="E47014"/>
            </a:solidFill>
            <a:ln w="9525">
              <a:solidFill>
                <a:srgbClr val="E47014"/>
              </a:solidFill>
              <a:round/>
              <a:headEnd/>
              <a:tailEnd/>
            </a:ln>
          </p:spPr>
          <p:txBody>
            <a:bodyPr vert="horz" wrap="square" lIns="128573" tIns="64288" rIns="128573" bIns="64288" numCol="1" anchor="t" anchorCtr="0" compatLnSpc="1">
              <a:prstTxWarp prst="textNoShape">
                <a:avLst/>
              </a:prstTxWarp>
            </a:bodyPr>
            <a:lstStyle/>
            <a:p>
              <a:pPr algn="just"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56" name="Group 20"/>
          <p:cNvGrpSpPr/>
          <p:nvPr/>
        </p:nvGrpSpPr>
        <p:grpSpPr>
          <a:xfrm>
            <a:off x="8061382" y="4898439"/>
            <a:ext cx="3169457" cy="1615770"/>
            <a:chOff x="8512355" y="3746997"/>
            <a:chExt cx="3169805" cy="1615856"/>
          </a:xfrm>
        </p:grpSpPr>
        <p:sp>
          <p:nvSpPr>
            <p:cNvPr id="109" name="TextBox 291"/>
            <p:cNvSpPr txBox="1"/>
            <p:nvPr/>
          </p:nvSpPr>
          <p:spPr>
            <a:xfrm>
              <a:off x="8512355" y="3746997"/>
              <a:ext cx="3169805" cy="446300"/>
            </a:xfrm>
            <a:prstGeom prst="rect">
              <a:avLst/>
            </a:prstGeom>
            <a:noFill/>
          </p:spPr>
          <p:txBody>
            <a:bodyPr wrap="none" rtlCol="0">
              <a:spAutoFit/>
            </a:bodyPr>
            <a:lstStyle>
              <a:defPPr>
                <a:defRPr lang="zh-CN"/>
              </a:defPPr>
              <a:lvl1pPr algn="ctr">
                <a:lnSpc>
                  <a:spcPct val="120000"/>
                </a:lnSpc>
                <a:defRPr sz="2000" b="1">
                  <a:solidFill>
                    <a:schemeClr val="bg1"/>
                  </a:solidFill>
                  <a:latin typeface="Arial" panose="020B0604020202020204" pitchFamily="34" charset="0"/>
                  <a:ea typeface="微软雅黑" panose="020B0503020204020204" pitchFamily="34" charset="-122"/>
                  <a:cs typeface="+mn-ea"/>
                </a:defRPr>
              </a:lvl1pPr>
            </a:lstStyle>
            <a:p>
              <a:pPr rtl="1"/>
              <a:r>
                <a:rPr lang="fa-IR" altLang="zh-CN" dirty="0">
                  <a:solidFill>
                    <a:schemeClr val="tx1">
                      <a:lumMod val="65000"/>
                      <a:lumOff val="35000"/>
                    </a:schemeClr>
                  </a:solidFill>
                  <a:cs typeface="B Nazanin" panose="00000400000000000000" pitchFamily="2" charset="-78"/>
                  <a:sym typeface="Arial" panose="020B0604020202020204" pitchFamily="34" charset="0"/>
                </a:rPr>
                <a:t>لطفا محتوای متن را جایگزین کنید</a:t>
              </a:r>
              <a:endParaRPr lang="en-GB" dirty="0">
                <a:solidFill>
                  <a:schemeClr val="tx1">
                    <a:lumMod val="65000"/>
                    <a:lumOff val="35000"/>
                  </a:schemeClr>
                </a:solidFill>
                <a:cs typeface="B Nazanin" panose="00000400000000000000" pitchFamily="2" charset="-78"/>
                <a:sym typeface="Arial" panose="020B0604020202020204" pitchFamily="34" charset="0"/>
              </a:endParaRPr>
            </a:p>
          </p:txBody>
        </p:sp>
        <p:sp>
          <p:nvSpPr>
            <p:cNvPr id="110" name="Rectangle 292"/>
            <p:cNvSpPr/>
            <p:nvPr/>
          </p:nvSpPr>
          <p:spPr>
            <a:xfrm>
              <a:off x="9107134" y="4181569"/>
              <a:ext cx="2384237" cy="1181284"/>
            </a:xfrm>
            <a:prstGeom prst="rect">
              <a:avLst/>
            </a:prstGeom>
          </p:spPr>
          <p:txBody>
            <a:bodyPr wrap="square">
              <a:spAutoFit/>
            </a:bodyPr>
            <a:lstStyle/>
            <a:p>
              <a:pPr algn="r" rtl="1">
                <a:lnSpc>
                  <a:spcPct val="120000"/>
                </a:lnSpc>
              </a:pPr>
              <a:r>
                <a:rPr lang="fa-IR" altLang="zh-CN"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همچنین می توانید محتوای خود را مستقیماً در این قسمت کپی کنید.</a:t>
              </a:r>
              <a:endParaRPr lang="en-GB" sz="12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nvGrpSpPr>
          <p:cNvPr id="57" name="Group 293"/>
          <p:cNvGrpSpPr/>
          <p:nvPr/>
        </p:nvGrpSpPr>
        <p:grpSpPr>
          <a:xfrm>
            <a:off x="9189606" y="4605239"/>
            <a:ext cx="277617" cy="276804"/>
            <a:chOff x="2138511" y="2464802"/>
            <a:chExt cx="354012" cy="352956"/>
          </a:xfrm>
          <a:solidFill>
            <a:srgbClr val="00B0F0"/>
          </a:solidFill>
        </p:grpSpPr>
        <p:sp>
          <p:nvSpPr>
            <p:cNvPr id="112" name="Oval 294"/>
            <p:cNvSpPr>
              <a:spLocks noChangeArrowheads="1"/>
            </p:cNvSpPr>
            <p:nvPr/>
          </p:nvSpPr>
          <p:spPr bwMode="auto">
            <a:xfrm>
              <a:off x="2229830" y="2555417"/>
              <a:ext cx="171376" cy="171727"/>
            </a:xfrm>
            <a:prstGeom prst="ellipse">
              <a:avLst/>
            </a:prstGeom>
            <a:solidFill>
              <a:srgbClr val="E84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13" name="Freeform 295"/>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rgbClr val="E84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8573" tIns="64288" rIns="128573" bIns="64288" numCol="1" anchor="t" anchorCtr="0" compatLnSpc="1">
              <a:prstTxWarp prst="textNoShape">
                <a:avLst/>
              </a:prstTxWarp>
            </a:bodyPr>
            <a:lstStyle/>
            <a:p>
              <a:pPr algn="just" rtl="1">
                <a:lnSpc>
                  <a:spcPct val="120000"/>
                </a:lnSpc>
              </a:pPr>
              <a:endParaRPr lang="id-ID" sz="933"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sp>
        <p:nvSpPr>
          <p:cNvPr id="78" name="文本框 77">
            <a:extLst>
              <a:ext uri="{FF2B5EF4-FFF2-40B4-BE49-F238E27FC236}">
                <a16:creationId xmlns:a16="http://schemas.microsoft.com/office/drawing/2014/main" id="{3F3F81C4-82F9-4ABC-99A3-C48D8C8B8940}"/>
              </a:ext>
            </a:extLst>
          </p:cNvPr>
          <p:cNvSpPr txBox="1"/>
          <p:nvPr/>
        </p:nvSpPr>
        <p:spPr>
          <a:xfrm>
            <a:off x="5006598" y="294013"/>
            <a:ext cx="217880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03 طرح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79" name="矩形 78">
            <a:extLst>
              <a:ext uri="{FF2B5EF4-FFF2-40B4-BE49-F238E27FC236}">
                <a16:creationId xmlns:a16="http://schemas.microsoft.com/office/drawing/2014/main" id="{FAE73E6A-C63E-4FED-A291-CF80F8D36855}"/>
              </a:ext>
            </a:extLst>
          </p:cNvPr>
          <p:cNvSpPr/>
          <p:nvPr/>
        </p:nvSpPr>
        <p:spPr>
          <a:xfrm>
            <a:off x="5660630" y="1001899"/>
            <a:ext cx="870751"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تبلیغات</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39328417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12"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ppt_y</p:attrName>
                                        </p:attrNameLst>
                                      </p:cBhvr>
                                      <p:tavLst>
                                        <p:tav tm="0">
                                          <p:val>
                                            <p:strVal val="#ppt_y-#ppt_h*1.125000"/>
                                          </p:val>
                                        </p:tav>
                                        <p:tav tm="100000">
                                          <p:val>
                                            <p:strVal val="#ppt_y"/>
                                          </p:val>
                                        </p:tav>
                                      </p:tavLst>
                                    </p:anim>
                                    <p:animEffect transition="in" filter="wipe(down)">
                                      <p:cBhvr>
                                        <p:cTn id="23" dur="500"/>
                                        <p:tgtEl>
                                          <p:spTgt spid="3"/>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12" presetClass="entr" presetSubtype="1"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500"/>
                                        <p:tgtEl>
                                          <p:spTgt spid="41"/>
                                        </p:tgtEl>
                                        <p:attrNameLst>
                                          <p:attrName>ppt_y</p:attrName>
                                        </p:attrNameLst>
                                      </p:cBhvr>
                                      <p:tavLst>
                                        <p:tav tm="0">
                                          <p:val>
                                            <p:strVal val="#ppt_y-#ppt_h*1.125000"/>
                                          </p:val>
                                        </p:tav>
                                        <p:tav tm="100000">
                                          <p:val>
                                            <p:strVal val="#ppt_y"/>
                                          </p:val>
                                        </p:tav>
                                      </p:tavLst>
                                    </p:anim>
                                    <p:animEffect transition="in" filter="wipe(down)">
                                      <p:cBhvr>
                                        <p:cTn id="33" dur="500"/>
                                        <p:tgtEl>
                                          <p:spTgt spid="4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12" presetClass="entr" presetSubtype="1"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p:tgtEl>
                                          <p:spTgt spid="43"/>
                                        </p:tgtEl>
                                        <p:attrNameLst>
                                          <p:attrName>ppt_y</p:attrName>
                                        </p:attrNameLst>
                                      </p:cBhvr>
                                      <p:tavLst>
                                        <p:tav tm="0">
                                          <p:val>
                                            <p:strVal val="#ppt_y-#ppt_h*1.125000"/>
                                          </p:val>
                                        </p:tav>
                                        <p:tav tm="100000">
                                          <p:val>
                                            <p:strVal val="#ppt_y"/>
                                          </p:val>
                                        </p:tav>
                                      </p:tavLst>
                                    </p:anim>
                                    <p:animEffect transition="in" filter="wipe(down)">
                                      <p:cBhvr>
                                        <p:cTn id="43" dur="500"/>
                                        <p:tgtEl>
                                          <p:spTgt spid="43"/>
                                        </p:tgtEl>
                                      </p:cBhvr>
                                    </p:animEffect>
                                  </p:childTnLst>
                                </p:cTn>
                              </p:par>
                            </p:childTnLst>
                          </p:cTn>
                        </p:par>
                        <p:par>
                          <p:cTn id="44" fill="hold">
                            <p:stCondLst>
                              <p:cond delay="3000"/>
                            </p:stCondLst>
                            <p:childTnLst>
                              <p:par>
                                <p:cTn id="45" presetID="53" presetClass="entr" presetSubtype="16"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12" presetClass="entr" presetSubtype="1"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additive="base">
                                        <p:cTn id="52" dur="500"/>
                                        <p:tgtEl>
                                          <p:spTgt spid="53"/>
                                        </p:tgtEl>
                                        <p:attrNameLst>
                                          <p:attrName>ppt_y</p:attrName>
                                        </p:attrNameLst>
                                      </p:cBhvr>
                                      <p:tavLst>
                                        <p:tav tm="0">
                                          <p:val>
                                            <p:strVal val="#ppt_y-#ppt_h*1.125000"/>
                                          </p:val>
                                        </p:tav>
                                        <p:tav tm="100000">
                                          <p:val>
                                            <p:strVal val="#ppt_y"/>
                                          </p:val>
                                        </p:tav>
                                      </p:tavLst>
                                    </p:anim>
                                    <p:animEffect transition="in" filter="wipe(down)">
                                      <p:cBhvr>
                                        <p:cTn id="53" dur="500"/>
                                        <p:tgtEl>
                                          <p:spTgt spid="53"/>
                                        </p:tgtEl>
                                      </p:cBhvr>
                                    </p:animEffect>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Effect transition="in" filter="fade">
                                      <p:cBhvr>
                                        <p:cTn id="59" dur="500"/>
                                        <p:tgtEl>
                                          <p:spTgt spid="57"/>
                                        </p:tgtEl>
                                      </p:cBhvr>
                                    </p:animEffect>
                                  </p:childTnLst>
                                </p:cTn>
                              </p:par>
                              <p:par>
                                <p:cTn id="60" presetID="12" presetClass="entr" presetSubtype="1"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additive="base">
                                        <p:cTn id="62" dur="500"/>
                                        <p:tgtEl>
                                          <p:spTgt spid="56"/>
                                        </p:tgtEl>
                                        <p:attrNameLst>
                                          <p:attrName>ppt_y</p:attrName>
                                        </p:attrNameLst>
                                      </p:cBhvr>
                                      <p:tavLst>
                                        <p:tav tm="0">
                                          <p:val>
                                            <p:strVal val="#ppt_y-#ppt_h*1.125000"/>
                                          </p:val>
                                        </p:tav>
                                        <p:tav tm="100000">
                                          <p:val>
                                            <p:strVal val="#ppt_y"/>
                                          </p:val>
                                        </p:tav>
                                      </p:tavLst>
                                    </p:anim>
                                    <p:animEffect transition="in" filter="wipe(down)">
                                      <p:cBhvr>
                                        <p:cTn id="6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flipH="1">
            <a:off x="4270353" y="2124059"/>
            <a:ext cx="6467628" cy="0"/>
          </a:xfrm>
          <a:prstGeom prst="line">
            <a:avLst/>
          </a:prstGeom>
          <a:ln w="3175">
            <a:solidFill>
              <a:srgbClr val="FEE39A"/>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5257077" y="3284049"/>
            <a:ext cx="5480905" cy="0"/>
          </a:xfrm>
          <a:prstGeom prst="line">
            <a:avLst/>
          </a:prstGeom>
          <a:ln w="3175">
            <a:solidFill>
              <a:srgbClr val="FEE39A"/>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2889540" y="4444041"/>
            <a:ext cx="7848441" cy="0"/>
          </a:xfrm>
          <a:prstGeom prst="line">
            <a:avLst/>
          </a:prstGeom>
          <a:ln w="3175">
            <a:solidFill>
              <a:srgbClr val="FEE39A"/>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4270353" y="5604033"/>
            <a:ext cx="6467628" cy="0"/>
          </a:xfrm>
          <a:prstGeom prst="line">
            <a:avLst/>
          </a:prstGeom>
          <a:ln w="3175">
            <a:solidFill>
              <a:srgbClr val="FEE39A"/>
            </a:solidFill>
          </a:ln>
        </p:spPr>
        <p:style>
          <a:lnRef idx="1">
            <a:schemeClr val="accent1"/>
          </a:lnRef>
          <a:fillRef idx="0">
            <a:schemeClr val="accent1"/>
          </a:fillRef>
          <a:effectRef idx="0">
            <a:schemeClr val="accent1"/>
          </a:effectRef>
          <a:fontRef idx="minor">
            <a:schemeClr val="tx1"/>
          </a:fontRef>
        </p:style>
      </p:cxnSp>
      <p:sp>
        <p:nvSpPr>
          <p:cNvPr id="21" name="流程图: 决策 20"/>
          <p:cNvSpPr/>
          <p:nvPr/>
        </p:nvSpPr>
        <p:spPr>
          <a:xfrm>
            <a:off x="3249560" y="1950479"/>
            <a:ext cx="1650088" cy="1543179"/>
          </a:xfrm>
          <a:prstGeom prst="flowChartDecisi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r>
              <a:rPr lang="en-US" altLang="zh-CN" sz="2400" dirty="0">
                <a:solidFill>
                  <a:schemeClr val="bg1"/>
                </a:solidFill>
                <a:latin typeface="HelveticaNeueLT Pro 35 Th" pitchFamily="34" charset="0"/>
                <a:cs typeface="B Nazanin" panose="00000400000000000000" pitchFamily="2" charset="-78"/>
              </a:rPr>
              <a:t>20%</a:t>
            </a:r>
            <a:endParaRPr lang="zh-CN" altLang="en-US" sz="2400" dirty="0">
              <a:solidFill>
                <a:schemeClr val="bg1"/>
              </a:solidFill>
              <a:latin typeface="HelveticaNeueLT Pro 35 Th" pitchFamily="34" charset="0"/>
              <a:cs typeface="B Nazanin" panose="00000400000000000000" pitchFamily="2" charset="-78"/>
            </a:endParaRPr>
          </a:p>
        </p:txBody>
      </p:sp>
      <p:sp>
        <p:nvSpPr>
          <p:cNvPr id="22" name="流程图: 决策 21"/>
          <p:cNvSpPr/>
          <p:nvPr/>
        </p:nvSpPr>
        <p:spPr>
          <a:xfrm>
            <a:off x="3039512" y="3670302"/>
            <a:ext cx="2004144" cy="1952385"/>
          </a:xfrm>
          <a:prstGeom prst="flowChartDecisi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r>
              <a:rPr lang="en-US" altLang="zh-CN" sz="2400" dirty="0">
                <a:solidFill>
                  <a:schemeClr val="bg1"/>
                </a:solidFill>
                <a:latin typeface="HelveticaNeueLT Pro 35 Th" pitchFamily="34" charset="0"/>
                <a:cs typeface="B Nazanin" panose="00000400000000000000" pitchFamily="2" charset="-78"/>
              </a:rPr>
              <a:t>35%</a:t>
            </a:r>
            <a:endParaRPr lang="zh-CN" altLang="en-US" sz="2400" dirty="0">
              <a:solidFill>
                <a:schemeClr val="bg1"/>
              </a:solidFill>
              <a:latin typeface="HelveticaNeueLT Pro 35 Th" pitchFamily="34" charset="0"/>
              <a:cs typeface="B Nazanin" panose="00000400000000000000" pitchFamily="2" charset="-78"/>
            </a:endParaRPr>
          </a:p>
        </p:txBody>
      </p:sp>
      <p:sp>
        <p:nvSpPr>
          <p:cNvPr id="23" name="流程图: 决策 22"/>
          <p:cNvSpPr/>
          <p:nvPr/>
        </p:nvSpPr>
        <p:spPr>
          <a:xfrm>
            <a:off x="1386749" y="2338227"/>
            <a:ext cx="2516831" cy="2451832"/>
          </a:xfrm>
          <a:prstGeom prst="flowChartDecision">
            <a:avLst/>
          </a:prstGeom>
          <a:solidFill>
            <a:srgbClr val="FA70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r>
              <a:rPr lang="en-US" altLang="zh-CN" sz="3200" dirty="0">
                <a:solidFill>
                  <a:schemeClr val="bg1"/>
                </a:solidFill>
                <a:latin typeface="HelveticaNeueLT Pro 35 Th" pitchFamily="34" charset="0"/>
                <a:cs typeface="B Nazanin" panose="00000400000000000000" pitchFamily="2" charset="-78"/>
              </a:rPr>
              <a:t>55%</a:t>
            </a:r>
            <a:endParaRPr lang="zh-CN" altLang="en-US" sz="3200" dirty="0">
              <a:solidFill>
                <a:schemeClr val="bg1"/>
              </a:solidFill>
              <a:latin typeface="HelveticaNeueLT Pro 35 Th" pitchFamily="34" charset="0"/>
              <a:cs typeface="B Nazanin" panose="00000400000000000000" pitchFamily="2" charset="-78"/>
            </a:endParaRPr>
          </a:p>
        </p:txBody>
      </p:sp>
      <p:sp>
        <p:nvSpPr>
          <p:cNvPr id="24" name="流程图: 决策 23"/>
          <p:cNvSpPr/>
          <p:nvPr/>
        </p:nvSpPr>
        <p:spPr>
          <a:xfrm>
            <a:off x="4167188" y="2969725"/>
            <a:ext cx="1347587" cy="1260279"/>
          </a:xfrm>
          <a:prstGeom prst="flowChartDecision">
            <a:avLst/>
          </a:prstGeom>
          <a:solidFill>
            <a:srgbClr val="FAA1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r>
              <a:rPr lang="en-US" altLang="zh-CN" sz="2000" dirty="0">
                <a:solidFill>
                  <a:schemeClr val="bg1"/>
                </a:solidFill>
                <a:latin typeface="HelveticaNeueLT Pro 35 Th" pitchFamily="34" charset="0"/>
                <a:cs typeface="B Nazanin" panose="00000400000000000000" pitchFamily="2" charset="-78"/>
              </a:rPr>
              <a:t>10%</a:t>
            </a:r>
            <a:endParaRPr lang="zh-CN" altLang="en-US" sz="2000" dirty="0">
              <a:solidFill>
                <a:schemeClr val="bg1"/>
              </a:solidFill>
              <a:latin typeface="HelveticaNeueLT Pro 35 Th" pitchFamily="34" charset="0"/>
              <a:cs typeface="B Nazanin" panose="00000400000000000000" pitchFamily="2" charset="-78"/>
            </a:endParaRPr>
          </a:p>
        </p:txBody>
      </p:sp>
      <p:sp>
        <p:nvSpPr>
          <p:cNvPr id="25" name="矩形 24"/>
          <p:cNvSpPr/>
          <p:nvPr/>
        </p:nvSpPr>
        <p:spPr>
          <a:xfrm>
            <a:off x="5043656" y="1698748"/>
            <a:ext cx="4839301" cy="1126452"/>
          </a:xfrm>
          <a:prstGeom prst="rect">
            <a:avLst/>
          </a:prstGeom>
        </p:spPr>
        <p:txBody>
          <a:bodyPr wrap="square" lIns="91432" tIns="45715" rIns="91432" bIns="45715">
            <a:spAutoFit/>
          </a:bodyPr>
          <a:lstStyle/>
          <a:p>
            <a:pPr algn="r" rtl="1">
              <a:lnSpc>
                <a:spcPct val="120000"/>
              </a:lnSpc>
            </a:pPr>
            <a:r>
              <a:rPr lang="fa-IR" altLang="zh-CN" sz="2000" b="1"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p>
          <a:p>
            <a:pPr algn="r" rtl="1">
              <a:lnSpc>
                <a:spcPct val="120000"/>
              </a:lnSpc>
            </a:pPr>
            <a:r>
              <a:rPr lang="fa-IR"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rPr>
              <a:t>برای افزودن متن تیتر مرتبط کلیک کنید، برای افزودن متن تیتر مرتبط کلیک کنید، برای افزودن متن تیتر مرتبط کلیک کنید، برای افزودن متن تیتر مرتبط کلیک کنید، برای افزودن متن تیتر مرتبط کلیک کنید.</a:t>
            </a:r>
            <a:endParaRPr lang="en-GB"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29" name="矩形 28"/>
          <p:cNvSpPr/>
          <p:nvPr/>
        </p:nvSpPr>
        <p:spPr>
          <a:xfrm>
            <a:off x="5675807" y="2881030"/>
            <a:ext cx="4737324" cy="1260015"/>
          </a:xfrm>
          <a:prstGeom prst="rect">
            <a:avLst/>
          </a:prstGeom>
        </p:spPr>
        <p:txBody>
          <a:bodyPr wrap="square" lIns="91432" tIns="45715" rIns="91432" bIns="45715">
            <a:spAutoFit/>
          </a:bodyPr>
          <a:lstStyle/>
          <a:p>
            <a:pPr algn="r" rtl="1">
              <a:lnSpc>
                <a:spcPct val="120000"/>
              </a:lnSpc>
            </a:pPr>
            <a:r>
              <a:rPr lang="fa-IR" altLang="zh-CN" sz="2000" b="1"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p>
          <a:p>
            <a:pPr algn="r" rtl="1">
              <a:lnSpc>
                <a:spcPct val="150000"/>
              </a:lnSpc>
            </a:pPr>
            <a:r>
              <a:rPr lang="fa-IR"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rPr>
              <a:t>برای افزودن متن تیتر مرتبط کلیک کنید، برای افزودن متن تیتر مرتبط کلیک کنید، برای افزودن متن تیتر مرتبط کلیک کنید، برای افزودن متن تیتر مرتبط کلیک کنید، برای افزودن متن تیتر مرتبط کلیک کنید.</a:t>
            </a:r>
            <a:endParaRPr lang="en-GB"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30" name="矩形 29"/>
          <p:cNvSpPr/>
          <p:nvPr/>
        </p:nvSpPr>
        <p:spPr>
          <a:xfrm>
            <a:off x="5643654" y="4041019"/>
            <a:ext cx="4856788" cy="1260015"/>
          </a:xfrm>
          <a:prstGeom prst="rect">
            <a:avLst/>
          </a:prstGeom>
        </p:spPr>
        <p:txBody>
          <a:bodyPr wrap="square" lIns="91432" tIns="45715" rIns="91432" bIns="45715">
            <a:spAutoFit/>
          </a:bodyPr>
          <a:lstStyle/>
          <a:p>
            <a:pPr algn="r" rtl="1">
              <a:lnSpc>
                <a:spcPct val="120000"/>
              </a:lnSpc>
            </a:pPr>
            <a:r>
              <a:rPr lang="fa-IR" altLang="zh-CN" sz="2000" b="1"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p>
          <a:p>
            <a:pPr algn="r" rtl="1">
              <a:lnSpc>
                <a:spcPct val="150000"/>
              </a:lnSpc>
            </a:pPr>
            <a:r>
              <a:rPr lang="fa-IR"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rPr>
              <a:t>برای افزودن متن تیتر مرتبط کلیک کنید، برای افزودن متن تیتر مرتبط کلیک کنید، برای افزودن متن تیتر مرتبط کلیک کنید، برای افزودن متن تیتر مرتبط کلیک کنید، برای افزودن متن تیتر مرتبط کلیک کنید.</a:t>
            </a:r>
            <a:endParaRPr lang="en-GB"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31" name="矩形 30"/>
          <p:cNvSpPr/>
          <p:nvPr/>
        </p:nvSpPr>
        <p:spPr>
          <a:xfrm>
            <a:off x="5043656" y="5174871"/>
            <a:ext cx="4771028" cy="1260015"/>
          </a:xfrm>
          <a:prstGeom prst="rect">
            <a:avLst/>
          </a:prstGeom>
        </p:spPr>
        <p:txBody>
          <a:bodyPr wrap="square" lIns="91432" tIns="45715" rIns="91432" bIns="45715">
            <a:spAutoFit/>
          </a:bodyPr>
          <a:lstStyle/>
          <a:p>
            <a:pPr algn="r" rtl="1">
              <a:lnSpc>
                <a:spcPct val="120000"/>
              </a:lnSpc>
            </a:pPr>
            <a:r>
              <a:rPr lang="fa-IR" altLang="zh-CN" sz="2000" b="1"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p>
          <a:p>
            <a:pPr algn="r" rtl="1">
              <a:lnSpc>
                <a:spcPct val="150000"/>
              </a:lnSpc>
            </a:pPr>
            <a:r>
              <a:rPr lang="fa-IR"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rPr>
              <a:t>برای افزودن متن تیتر مرتبط کلیک کنید، برای افزودن متن تیتر مرتبط کلیک کنید، برای افزودن متن تیتر مرتبط کلیک کنید، برای افزودن متن تیتر مرتبط کلیک کنید، برای افزودن متن تیتر مرتبط کلیک کنید.</a:t>
            </a:r>
            <a:endParaRPr lang="en-GB"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14" name="文本框 13">
            <a:extLst>
              <a:ext uri="{FF2B5EF4-FFF2-40B4-BE49-F238E27FC236}">
                <a16:creationId xmlns:a16="http://schemas.microsoft.com/office/drawing/2014/main" id="{ACBD2300-F69C-481B-8871-0254E6958420}"/>
              </a:ext>
            </a:extLst>
          </p:cNvPr>
          <p:cNvSpPr txBox="1"/>
          <p:nvPr/>
        </p:nvSpPr>
        <p:spPr>
          <a:xfrm>
            <a:off x="5006598" y="294013"/>
            <a:ext cx="217880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03 طرح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15" name="矩形 14">
            <a:extLst>
              <a:ext uri="{FF2B5EF4-FFF2-40B4-BE49-F238E27FC236}">
                <a16:creationId xmlns:a16="http://schemas.microsoft.com/office/drawing/2014/main" id="{28DE2201-8DE2-4EEE-8E99-071D3E994FF2}"/>
              </a:ext>
            </a:extLst>
          </p:cNvPr>
          <p:cNvSpPr/>
          <p:nvPr/>
        </p:nvSpPr>
        <p:spPr>
          <a:xfrm>
            <a:off x="5206982" y="1001899"/>
            <a:ext cx="1778051"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برنامه حمایت مالی</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15390630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par>
                                <p:cTn id="11" presetID="12" presetClass="entr" presetSubtype="2" fill="hold" grpId="0" nodeType="withEffect">
                                  <p:stCondLst>
                                    <p:cond delay="20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left)">
                                      <p:cBhvr>
                                        <p:cTn id="14" dur="500"/>
                                        <p:tgtEl>
                                          <p:spTgt spid="25"/>
                                        </p:tgtEl>
                                      </p:cBhvr>
                                    </p:animEffect>
                                  </p:childTnLst>
                                </p:cTn>
                              </p:par>
                              <p:par>
                                <p:cTn id="15" presetID="31"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90"/>
                                          </p:val>
                                        </p:tav>
                                        <p:tav tm="100000">
                                          <p:val>
                                            <p:fltVal val="0"/>
                                          </p:val>
                                        </p:tav>
                                      </p:tavLst>
                                    </p:anim>
                                    <p:animEffect transition="in" filter="fade">
                                      <p:cBhvr>
                                        <p:cTn id="20" dur="500"/>
                                        <p:tgtEl>
                                          <p:spTgt spid="21"/>
                                        </p:tgtEl>
                                      </p:cBhvr>
                                    </p:animEffect>
                                  </p:childTnLst>
                                </p:cTn>
                              </p:par>
                              <p:par>
                                <p:cTn id="21" presetID="22" presetClass="entr" presetSubtype="2" fill="hold" nodeType="with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par>
                                <p:cTn id="24" presetID="12" presetClass="entr" presetSubtype="2" fill="hold" grpId="0" nodeType="withEffect">
                                  <p:stCondLst>
                                    <p:cond delay="100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p:tgtEl>
                                          <p:spTgt spid="29"/>
                                        </p:tgtEl>
                                        <p:attrNameLst>
                                          <p:attrName>ppt_x</p:attrName>
                                        </p:attrNameLst>
                                      </p:cBhvr>
                                      <p:tavLst>
                                        <p:tav tm="0">
                                          <p:val>
                                            <p:strVal val="#ppt_x+#ppt_w*1.125000"/>
                                          </p:val>
                                        </p:tav>
                                        <p:tav tm="100000">
                                          <p:val>
                                            <p:strVal val="#ppt_x"/>
                                          </p:val>
                                        </p:tav>
                                      </p:tavLst>
                                    </p:anim>
                                    <p:animEffect transition="in" filter="wipe(left)">
                                      <p:cBhvr>
                                        <p:cTn id="27" dur="500"/>
                                        <p:tgtEl>
                                          <p:spTgt spid="29"/>
                                        </p:tgtEl>
                                      </p:cBhvr>
                                    </p:animEffect>
                                  </p:childTnLst>
                                </p:cTn>
                              </p:par>
                              <p:par>
                                <p:cTn id="28" presetID="31" presetClass="entr" presetSubtype="0" fill="hold" grpId="0" nodeType="withEffect">
                                  <p:stCondLst>
                                    <p:cond delay="150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 calcmode="lin" valueType="num">
                                      <p:cBhvr>
                                        <p:cTn id="32" dur="500" fill="hold"/>
                                        <p:tgtEl>
                                          <p:spTgt spid="24"/>
                                        </p:tgtEl>
                                        <p:attrNameLst>
                                          <p:attrName>style.rotation</p:attrName>
                                        </p:attrNameLst>
                                      </p:cBhvr>
                                      <p:tavLst>
                                        <p:tav tm="0">
                                          <p:val>
                                            <p:fltVal val="90"/>
                                          </p:val>
                                        </p:tav>
                                        <p:tav tm="100000">
                                          <p:val>
                                            <p:fltVal val="0"/>
                                          </p:val>
                                        </p:tav>
                                      </p:tavLst>
                                    </p:anim>
                                    <p:animEffect transition="in" filter="fade">
                                      <p:cBhvr>
                                        <p:cTn id="33" dur="500"/>
                                        <p:tgtEl>
                                          <p:spTgt spid="24"/>
                                        </p:tgtEl>
                                      </p:cBhvr>
                                    </p:animEffect>
                                  </p:childTnLst>
                                </p:cTn>
                              </p:par>
                              <p:par>
                                <p:cTn id="34" presetID="22" presetClass="entr" presetSubtype="2" fill="hold" nodeType="withEffect">
                                  <p:stCondLst>
                                    <p:cond delay="200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par>
                                <p:cTn id="37" presetID="12" presetClass="entr" presetSubtype="2" fill="hold" grpId="0" nodeType="withEffect">
                                  <p:stCondLst>
                                    <p:cond delay="20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p:tgtEl>
                                          <p:spTgt spid="30"/>
                                        </p:tgtEl>
                                        <p:attrNameLst>
                                          <p:attrName>ppt_x</p:attrName>
                                        </p:attrNameLst>
                                      </p:cBhvr>
                                      <p:tavLst>
                                        <p:tav tm="0">
                                          <p:val>
                                            <p:strVal val="#ppt_x+#ppt_w*1.125000"/>
                                          </p:val>
                                        </p:tav>
                                        <p:tav tm="100000">
                                          <p:val>
                                            <p:strVal val="#ppt_x"/>
                                          </p:val>
                                        </p:tav>
                                      </p:tavLst>
                                    </p:anim>
                                    <p:animEffect transition="in" filter="wipe(left)">
                                      <p:cBhvr>
                                        <p:cTn id="40" dur="500"/>
                                        <p:tgtEl>
                                          <p:spTgt spid="30"/>
                                        </p:tgtEl>
                                      </p:cBhvr>
                                    </p:animEffect>
                                  </p:childTnLst>
                                </p:cTn>
                              </p:par>
                              <p:par>
                                <p:cTn id="41" presetID="31" presetClass="entr" presetSubtype="0" fill="hold" grpId="0" nodeType="withEffect">
                                  <p:stCondLst>
                                    <p:cond delay="25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style.rotation</p:attrName>
                                        </p:attrNameLst>
                                      </p:cBhvr>
                                      <p:tavLst>
                                        <p:tav tm="0">
                                          <p:val>
                                            <p:fltVal val="90"/>
                                          </p:val>
                                        </p:tav>
                                        <p:tav tm="100000">
                                          <p:val>
                                            <p:fltVal val="0"/>
                                          </p:val>
                                        </p:tav>
                                      </p:tavLst>
                                    </p:anim>
                                    <p:animEffect transition="in" filter="fade">
                                      <p:cBhvr>
                                        <p:cTn id="46" dur="500"/>
                                        <p:tgtEl>
                                          <p:spTgt spid="23"/>
                                        </p:tgtEl>
                                      </p:cBhvr>
                                    </p:animEffect>
                                  </p:childTnLst>
                                </p:cTn>
                              </p:par>
                              <p:par>
                                <p:cTn id="47" presetID="12" presetClass="entr" presetSubtype="2" fill="hold" grpId="0" nodeType="withEffect">
                                  <p:stCondLst>
                                    <p:cond delay="250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p:tgtEl>
                                          <p:spTgt spid="31"/>
                                        </p:tgtEl>
                                        <p:attrNameLst>
                                          <p:attrName>ppt_x</p:attrName>
                                        </p:attrNameLst>
                                      </p:cBhvr>
                                      <p:tavLst>
                                        <p:tav tm="0">
                                          <p:val>
                                            <p:strVal val="#ppt_x+#ppt_w*1.125000"/>
                                          </p:val>
                                        </p:tav>
                                        <p:tav tm="100000">
                                          <p:val>
                                            <p:strVal val="#ppt_x"/>
                                          </p:val>
                                        </p:tav>
                                      </p:tavLst>
                                    </p:anim>
                                    <p:animEffect transition="in" filter="wipe(left)">
                                      <p:cBhvr>
                                        <p:cTn id="50" dur="500"/>
                                        <p:tgtEl>
                                          <p:spTgt spid="31"/>
                                        </p:tgtEl>
                                      </p:cBhvr>
                                    </p:animEffect>
                                  </p:childTnLst>
                                </p:cTn>
                              </p:par>
                              <p:par>
                                <p:cTn id="51" presetID="22" presetClass="entr" presetSubtype="2" fill="hold" nodeType="withEffect">
                                  <p:stCondLst>
                                    <p:cond delay="3000"/>
                                  </p:stCondLst>
                                  <p:childTnLst>
                                    <p:set>
                                      <p:cBhvr>
                                        <p:cTn id="52" dur="1" fill="hold">
                                          <p:stCondLst>
                                            <p:cond delay="0"/>
                                          </p:stCondLst>
                                        </p:cTn>
                                        <p:tgtEl>
                                          <p:spTgt spid="20"/>
                                        </p:tgtEl>
                                        <p:attrNameLst>
                                          <p:attrName>style.visibility</p:attrName>
                                        </p:attrNameLst>
                                      </p:cBhvr>
                                      <p:to>
                                        <p:strVal val="visible"/>
                                      </p:to>
                                    </p:set>
                                    <p:animEffect transition="in" filter="wipe(right)">
                                      <p:cBhvr>
                                        <p:cTn id="53" dur="500"/>
                                        <p:tgtEl>
                                          <p:spTgt spid="20"/>
                                        </p:tgtEl>
                                      </p:cBhvr>
                                    </p:animEffect>
                                  </p:childTnLst>
                                </p:cTn>
                              </p:par>
                              <p:par>
                                <p:cTn id="54" presetID="31" presetClass="entr" presetSubtype="0" fill="hold" grpId="0" nodeType="withEffect">
                                  <p:stCondLst>
                                    <p:cond delay="350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 calcmode="lin" valueType="num">
                                      <p:cBhvr>
                                        <p:cTn id="58" dur="500" fill="hold"/>
                                        <p:tgtEl>
                                          <p:spTgt spid="22"/>
                                        </p:tgtEl>
                                        <p:attrNameLst>
                                          <p:attrName>style.rotation</p:attrName>
                                        </p:attrNameLst>
                                      </p:cBhvr>
                                      <p:tavLst>
                                        <p:tav tm="0">
                                          <p:val>
                                            <p:fltVal val="90"/>
                                          </p:val>
                                        </p:tav>
                                        <p:tav tm="100000">
                                          <p:val>
                                            <p:fltVal val="0"/>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9" grpId="0"/>
      <p:bldP spid="30" grpId="0"/>
      <p:bldP spid="3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1029" y="2109895"/>
            <a:ext cx="5290309" cy="250474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rtl="1">
              <a:lnSpc>
                <a:spcPct val="150000"/>
              </a:lnSpc>
            </a:pPr>
            <a:endParaRPr lang="en-US" sz="2000" dirty="0">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6" name="Rectangle 5"/>
          <p:cNvSpPr/>
          <p:nvPr/>
        </p:nvSpPr>
        <p:spPr>
          <a:xfrm>
            <a:off x="592414" y="4749846"/>
            <a:ext cx="5290309" cy="1231903"/>
          </a:xfrm>
          <a:prstGeom prst="rect">
            <a:avLst/>
          </a:prstGeom>
          <a:solidFill>
            <a:srgbClr val="FA70BD"/>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rtl="1">
              <a:lnSpc>
                <a:spcPct val="150000"/>
              </a:lnSpc>
            </a:pPr>
            <a:endParaRPr lang="en-US" sz="2000" dirty="0">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7" name="Rectangle 6"/>
          <p:cNvSpPr/>
          <p:nvPr/>
        </p:nvSpPr>
        <p:spPr>
          <a:xfrm>
            <a:off x="6096000" y="2109895"/>
            <a:ext cx="5285721" cy="250474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rtl="1">
              <a:lnSpc>
                <a:spcPct val="150000"/>
              </a:lnSpc>
            </a:pPr>
            <a:endParaRPr lang="en-US" sz="2000" dirty="0">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8" name="Rectangle 7"/>
          <p:cNvSpPr/>
          <p:nvPr/>
        </p:nvSpPr>
        <p:spPr>
          <a:xfrm>
            <a:off x="6090126" y="4677657"/>
            <a:ext cx="5291224" cy="123629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rtl="1">
              <a:lnSpc>
                <a:spcPct val="150000"/>
              </a:lnSpc>
            </a:pPr>
            <a:endParaRPr lang="en-US" sz="2000" b="1" dirty="0">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endParaRPr>
          </a:p>
        </p:txBody>
      </p:sp>
      <p:sp>
        <p:nvSpPr>
          <p:cNvPr id="9" name="TextBox 15"/>
          <p:cNvSpPr txBox="1"/>
          <p:nvPr/>
        </p:nvSpPr>
        <p:spPr>
          <a:xfrm>
            <a:off x="1032672" y="5094080"/>
            <a:ext cx="4642649" cy="807913"/>
          </a:xfrm>
          <a:prstGeom prst="rect">
            <a:avLst/>
          </a:prstGeom>
          <a:noFill/>
        </p:spPr>
        <p:txBody>
          <a:bodyPr wrap="square" lIns="0" tIns="0" rIns="0" bIns="0" rtlCol="0">
            <a:spAutoFit/>
          </a:bodyPr>
          <a:lstStyle/>
          <a:p>
            <a:pPr algn="r" rtl="1">
              <a:lnSpc>
                <a:spcPct val="150000"/>
              </a:lnSpc>
            </a:pPr>
            <a:r>
              <a:rPr lang="fa-IR" altLang="zh-CN" sz="1200" dirty="0">
                <a:solidFill>
                  <a:schemeClr val="bg1"/>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عنوان‌های مرتبط را اضافه کنید، محتوای متنی را ویرایش کنید، همچنین می‌توانید محتوای خود را مستقیماً در آن کپی کنید. لطفاً محتوای متنی را جایگزین کنید.</a:t>
            </a:r>
            <a:endParaRPr lang="zh-CN" altLang="en-US" sz="1200" dirty="0">
              <a:solidFill>
                <a:schemeClr val="bg1"/>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0" name="TextBox 16"/>
          <p:cNvSpPr txBox="1"/>
          <p:nvPr/>
        </p:nvSpPr>
        <p:spPr>
          <a:xfrm>
            <a:off x="1643768" y="4826381"/>
            <a:ext cx="4031553" cy="307777"/>
          </a:xfrm>
          <a:prstGeom prst="rect">
            <a:avLst/>
          </a:prstGeom>
          <a:noFill/>
        </p:spPr>
        <p:txBody>
          <a:bodyPr wrap="none" lIns="0" tIns="0" rIns="0" bIns="0" rtlCol="0">
            <a:spAutoFit/>
          </a:bodyPr>
          <a:lstStyle/>
          <a:p>
            <a:pPr algn="r" rtl="1"/>
            <a:r>
              <a:rPr lang="fa-IR" altLang="zh-CN" sz="2000" b="1" dirty="0">
                <a:solidFill>
                  <a:schemeClr val="bg1"/>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 کلیک کنید</a:t>
            </a:r>
            <a:endParaRPr lang="zh-CN" altLang="en-US" sz="2000" b="1" dirty="0">
              <a:solidFill>
                <a:schemeClr val="bg1"/>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endParaRPr>
          </a:p>
        </p:txBody>
      </p:sp>
      <p:sp>
        <p:nvSpPr>
          <p:cNvPr id="11" name="TextBox 15"/>
          <p:cNvSpPr txBox="1"/>
          <p:nvPr/>
        </p:nvSpPr>
        <p:spPr>
          <a:xfrm>
            <a:off x="6466020" y="5098748"/>
            <a:ext cx="4642649" cy="807913"/>
          </a:xfrm>
          <a:prstGeom prst="rect">
            <a:avLst/>
          </a:prstGeom>
          <a:noFill/>
        </p:spPr>
        <p:txBody>
          <a:bodyPr wrap="square" lIns="0" tIns="0" rIns="0" bIns="0" rtlCol="0">
            <a:spAutoFit/>
          </a:bodyPr>
          <a:lstStyle/>
          <a:p>
            <a:pPr algn="r" rtl="1">
              <a:lnSpc>
                <a:spcPct val="150000"/>
              </a:lnSpc>
            </a:pPr>
            <a:r>
              <a:rPr lang="fa-IR" altLang="zh-CN" sz="1200" dirty="0">
                <a:solidFill>
                  <a:schemeClr val="bg1"/>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عنوان‌های مرتبط را اضافه کنید، محتوای متنی را ویرایش کنید، همچنین می‌توانید محتوای خود را مستقیماً در آن کپی کنید. لطفاً محتوای متنی را جایگزین کنید.</a:t>
            </a:r>
            <a:endParaRPr lang="zh-CN" altLang="en-US" sz="1200" dirty="0">
              <a:solidFill>
                <a:schemeClr val="bg1"/>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12" name="TextBox 16"/>
          <p:cNvSpPr txBox="1"/>
          <p:nvPr/>
        </p:nvSpPr>
        <p:spPr>
          <a:xfrm>
            <a:off x="6934077" y="4806849"/>
            <a:ext cx="4031553" cy="307777"/>
          </a:xfrm>
          <a:prstGeom prst="rect">
            <a:avLst/>
          </a:prstGeom>
          <a:noFill/>
        </p:spPr>
        <p:txBody>
          <a:bodyPr wrap="none" lIns="0" tIns="0" rIns="0" bIns="0" rtlCol="0">
            <a:spAutoFit/>
          </a:bodyPr>
          <a:lstStyle/>
          <a:p>
            <a:pPr algn="r" rtl="1"/>
            <a:r>
              <a:rPr lang="fa-IR" altLang="zh-CN" sz="2000" b="1" dirty="0">
                <a:solidFill>
                  <a:schemeClr val="bg1"/>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 کلیک کنید</a:t>
            </a:r>
            <a:endParaRPr lang="zh-CN" altLang="en-US" sz="2000" b="1" dirty="0">
              <a:solidFill>
                <a:schemeClr val="bg1"/>
              </a:solidFill>
              <a:latin typeface="微软雅黑" panose="020B0503020204020204" pitchFamily="34" charset="-122"/>
              <a:ea typeface="微软雅黑" panose="020B0503020204020204" pitchFamily="34" charset="-122"/>
              <a:cs typeface="B Nazanin" panose="00000400000000000000" pitchFamily="2" charset="-78"/>
              <a:sym typeface="Arial" panose="020B0604020202020204" pitchFamily="34" charset="0"/>
            </a:endParaRPr>
          </a:p>
        </p:txBody>
      </p:sp>
      <p:sp>
        <p:nvSpPr>
          <p:cNvPr id="13" name="文本框 12">
            <a:extLst>
              <a:ext uri="{FF2B5EF4-FFF2-40B4-BE49-F238E27FC236}">
                <a16:creationId xmlns:a16="http://schemas.microsoft.com/office/drawing/2014/main" id="{66C5969E-08A0-4240-A48E-B5C7007CD4C1}"/>
              </a:ext>
            </a:extLst>
          </p:cNvPr>
          <p:cNvSpPr txBox="1"/>
          <p:nvPr/>
        </p:nvSpPr>
        <p:spPr>
          <a:xfrm>
            <a:off x="5006598" y="294013"/>
            <a:ext cx="2178802" cy="584775"/>
          </a:xfrm>
          <a:prstGeom prst="rect">
            <a:avLst/>
          </a:prstGeom>
          <a:noFill/>
        </p:spPr>
        <p:txBody>
          <a:bodyPr wrap="none" rtlCol="0">
            <a:spAutoFit/>
          </a:bodyPr>
          <a:lstStyle/>
          <a:p>
            <a:pPr lvl="0" algn="ctr" rtl="1">
              <a:defRPr/>
            </a:pPr>
            <a:r>
              <a:rPr lang="fa-IR" altLang="zh-CN" sz="3200" dirty="0">
                <a:solidFill>
                  <a:schemeClr val="tx1">
                    <a:lumMod val="75000"/>
                    <a:lumOff val="25000"/>
                  </a:schemeClr>
                </a:solidFill>
                <a:latin typeface="造字工房坚黑（非商用）常规体" pitchFamily="2" charset="-122"/>
                <a:ea typeface="造字工房坚黑（非商用）常规体" pitchFamily="2" charset="-122"/>
                <a:cs typeface="B Nazanin" panose="00000400000000000000" pitchFamily="2" charset="-78"/>
              </a:rPr>
              <a:t>03 طرح فعالیت</a:t>
            </a:r>
            <a:endParaRPr lang="zh-CN" altLang="en-US" sz="3200" b="1"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15" name="矩形 14">
            <a:extLst>
              <a:ext uri="{FF2B5EF4-FFF2-40B4-BE49-F238E27FC236}">
                <a16:creationId xmlns:a16="http://schemas.microsoft.com/office/drawing/2014/main" id="{0D8FFF54-D0F3-4A37-868A-859E11562CED}"/>
              </a:ext>
            </a:extLst>
          </p:cNvPr>
          <p:cNvSpPr/>
          <p:nvPr/>
        </p:nvSpPr>
        <p:spPr>
          <a:xfrm>
            <a:off x="5388121" y="1001899"/>
            <a:ext cx="1415772"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دعوت از شرکا</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1168370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 presetClass="entr" presetSubtype="8"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7" presetClass="entr" presetSubtype="1" fill="hold" grpId="0" nodeType="afterEffect">
                                  <p:stCondLst>
                                    <p:cond delay="0"/>
                                  </p:stCondLst>
                                  <p:iterate type="lt">
                                    <p:tmPct val="40000"/>
                                  </p:iterate>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ppt_x</p:attrName>
                                        </p:attrNameLst>
                                      </p:cBhvr>
                                      <p:tavLst>
                                        <p:tav tm="0">
                                          <p:val>
                                            <p:strVal val="#ppt_x"/>
                                          </p:val>
                                        </p:tav>
                                        <p:tav tm="100000">
                                          <p:val>
                                            <p:strVal val="#ppt_x"/>
                                          </p:val>
                                        </p:tav>
                                      </p:tavLst>
                                    </p:anim>
                                    <p:anim calcmode="lin" valueType="num">
                                      <p:cBhvr>
                                        <p:cTn id="28" dur="250" fill="hold"/>
                                        <p:tgtEl>
                                          <p:spTgt spid="10"/>
                                        </p:tgtEl>
                                        <p:attrNameLst>
                                          <p:attrName>ppt_y</p:attrName>
                                        </p:attrNameLst>
                                      </p:cBhvr>
                                      <p:tavLst>
                                        <p:tav tm="0">
                                          <p:val>
                                            <p:strVal val="#ppt_y-#ppt_h/2"/>
                                          </p:val>
                                        </p:tav>
                                        <p:tav tm="100000">
                                          <p:val>
                                            <p:strVal val="#ppt_y"/>
                                          </p:val>
                                        </p:tav>
                                      </p:tavLst>
                                    </p:anim>
                                    <p:anim calcmode="lin" valueType="num">
                                      <p:cBhvr>
                                        <p:cTn id="29" dur="250" fill="hold"/>
                                        <p:tgtEl>
                                          <p:spTgt spid="10"/>
                                        </p:tgtEl>
                                        <p:attrNameLst>
                                          <p:attrName>ppt_w</p:attrName>
                                        </p:attrNameLst>
                                      </p:cBhvr>
                                      <p:tavLst>
                                        <p:tav tm="0">
                                          <p:val>
                                            <p:strVal val="#ppt_w"/>
                                          </p:val>
                                        </p:tav>
                                        <p:tav tm="100000">
                                          <p:val>
                                            <p:strVal val="#ppt_w"/>
                                          </p:val>
                                        </p:tav>
                                      </p:tavLst>
                                    </p:anim>
                                    <p:anim calcmode="lin" valueType="num">
                                      <p:cBhvr>
                                        <p:cTn id="30" dur="250" fill="hold"/>
                                        <p:tgtEl>
                                          <p:spTgt spid="10"/>
                                        </p:tgtEl>
                                        <p:attrNameLst>
                                          <p:attrName>ppt_h</p:attrName>
                                        </p:attrNameLst>
                                      </p:cBhvr>
                                      <p:tavLst>
                                        <p:tav tm="0">
                                          <p:val>
                                            <p:fltVal val="0"/>
                                          </p:val>
                                        </p:tav>
                                        <p:tav tm="100000">
                                          <p:val>
                                            <p:strVal val="#ppt_h"/>
                                          </p:val>
                                        </p:tav>
                                      </p:tavLst>
                                    </p:anim>
                                  </p:childTnLst>
                                </p:cTn>
                              </p:par>
                            </p:childTnLst>
                          </p:cTn>
                        </p:par>
                        <p:par>
                          <p:cTn id="31" fill="hold">
                            <p:stCondLst>
                              <p:cond delay="465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5150"/>
                            </p:stCondLst>
                            <p:childTnLst>
                              <p:par>
                                <p:cTn id="36" presetID="17" presetClass="entr" presetSubtype="1" fill="hold" grpId="0" nodeType="afterEffect">
                                  <p:stCondLst>
                                    <p:cond delay="0"/>
                                  </p:stCondLst>
                                  <p:iterate type="lt">
                                    <p:tmPct val="40000"/>
                                  </p:iterate>
                                  <p:childTnLst>
                                    <p:set>
                                      <p:cBhvr>
                                        <p:cTn id="37" dur="1" fill="hold">
                                          <p:stCondLst>
                                            <p:cond delay="0"/>
                                          </p:stCondLst>
                                        </p:cTn>
                                        <p:tgtEl>
                                          <p:spTgt spid="12"/>
                                        </p:tgtEl>
                                        <p:attrNameLst>
                                          <p:attrName>style.visibility</p:attrName>
                                        </p:attrNameLst>
                                      </p:cBhvr>
                                      <p:to>
                                        <p:strVal val="visible"/>
                                      </p:to>
                                    </p:set>
                                    <p:anim calcmode="lin" valueType="num">
                                      <p:cBhvr>
                                        <p:cTn id="38" dur="250" fill="hold"/>
                                        <p:tgtEl>
                                          <p:spTgt spid="12"/>
                                        </p:tgtEl>
                                        <p:attrNameLst>
                                          <p:attrName>ppt_x</p:attrName>
                                        </p:attrNameLst>
                                      </p:cBhvr>
                                      <p:tavLst>
                                        <p:tav tm="0">
                                          <p:val>
                                            <p:strVal val="#ppt_x"/>
                                          </p:val>
                                        </p:tav>
                                        <p:tav tm="100000">
                                          <p:val>
                                            <p:strVal val="#ppt_x"/>
                                          </p:val>
                                        </p:tav>
                                      </p:tavLst>
                                    </p:anim>
                                    <p:anim calcmode="lin" valueType="num">
                                      <p:cBhvr>
                                        <p:cTn id="39" dur="250" fill="hold"/>
                                        <p:tgtEl>
                                          <p:spTgt spid="12"/>
                                        </p:tgtEl>
                                        <p:attrNameLst>
                                          <p:attrName>ppt_y</p:attrName>
                                        </p:attrNameLst>
                                      </p:cBhvr>
                                      <p:tavLst>
                                        <p:tav tm="0">
                                          <p:val>
                                            <p:strVal val="#ppt_y-#ppt_h/2"/>
                                          </p:val>
                                        </p:tav>
                                        <p:tav tm="100000">
                                          <p:val>
                                            <p:strVal val="#ppt_y"/>
                                          </p:val>
                                        </p:tav>
                                      </p:tavLst>
                                    </p:anim>
                                    <p:anim calcmode="lin" valueType="num">
                                      <p:cBhvr>
                                        <p:cTn id="40" dur="250" fill="hold"/>
                                        <p:tgtEl>
                                          <p:spTgt spid="12"/>
                                        </p:tgtEl>
                                        <p:attrNameLst>
                                          <p:attrName>ppt_w</p:attrName>
                                        </p:attrNameLst>
                                      </p:cBhvr>
                                      <p:tavLst>
                                        <p:tav tm="0">
                                          <p:val>
                                            <p:strVal val="#ppt_w"/>
                                          </p:val>
                                        </p:tav>
                                        <p:tav tm="100000">
                                          <p:val>
                                            <p:strVal val="#ppt_w"/>
                                          </p:val>
                                        </p:tav>
                                      </p:tavLst>
                                    </p:anim>
                                    <p:anim calcmode="lin" valueType="num">
                                      <p:cBhvr>
                                        <p:cTn id="41" dur="250" fill="hold"/>
                                        <p:tgtEl>
                                          <p:spTgt spid="12"/>
                                        </p:tgtEl>
                                        <p:attrNameLst>
                                          <p:attrName>ppt_h</p:attrName>
                                        </p:attrNameLst>
                                      </p:cBhvr>
                                      <p:tavLst>
                                        <p:tav tm="0">
                                          <p:val>
                                            <p:fltVal val="0"/>
                                          </p:val>
                                        </p:tav>
                                        <p:tav tm="100000">
                                          <p:val>
                                            <p:strVal val="#ppt_h"/>
                                          </p:val>
                                        </p:tav>
                                      </p:tavLst>
                                    </p:anim>
                                  </p:childTnLst>
                                </p:cTn>
                              </p:par>
                            </p:childTnLst>
                          </p:cTn>
                        </p:par>
                        <p:par>
                          <p:cTn id="42" fill="hold">
                            <p:stCondLst>
                              <p:cond delay="88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7235312" y="2374168"/>
            <a:ext cx="4406959" cy="938719"/>
          </a:xfrm>
          <a:prstGeom prst="rect">
            <a:avLst/>
          </a:prstGeom>
          <a:noFill/>
        </p:spPr>
        <p:txBody>
          <a:bodyPr wrap="square" rtlCol="0">
            <a:spAutoFit/>
          </a:bodyPr>
          <a:lstStyle/>
          <a:p>
            <a:pPr algn="r" rtl="1">
              <a:spcBef>
                <a:spcPts val="1000"/>
              </a:spcBef>
            </a:pPr>
            <a:r>
              <a:rPr lang="fa-IR" altLang="zh-CN" sz="11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می‌شود، توضیحات زبان تا حد امکان ساده و واضح است.</a:t>
            </a:r>
            <a:endParaRPr lang="zh-CN" altLang="en-US" sz="11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cxnSp>
        <p:nvCxnSpPr>
          <p:cNvPr id="5" name="直接连接符 4"/>
          <p:cNvCxnSpPr/>
          <p:nvPr/>
        </p:nvCxnSpPr>
        <p:spPr>
          <a:xfrm>
            <a:off x="6400797" y="3255268"/>
            <a:ext cx="4064506" cy="0"/>
          </a:xfrm>
          <a:prstGeom prst="line">
            <a:avLst/>
          </a:prstGeom>
          <a:noFill/>
          <a:ln w="9525" cap="flat" cmpd="sng" algn="ctr">
            <a:solidFill>
              <a:srgbClr val="FEE39A"/>
            </a:solidFill>
            <a:prstDash val="dash"/>
          </a:ln>
          <a:effectLst/>
        </p:spPr>
      </p:cxnSp>
      <p:grpSp>
        <p:nvGrpSpPr>
          <p:cNvPr id="8" name="组合 7"/>
          <p:cNvGrpSpPr/>
          <p:nvPr/>
        </p:nvGrpSpPr>
        <p:grpSpPr>
          <a:xfrm>
            <a:off x="1035448" y="1775262"/>
            <a:ext cx="4618429" cy="4082910"/>
            <a:chOff x="512440" y="949532"/>
            <a:chExt cx="3771528" cy="3334209"/>
          </a:xfrm>
        </p:grpSpPr>
        <p:pic>
          <p:nvPicPr>
            <p:cNvPr id="9"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12440" y="949532"/>
              <a:ext cx="3771528" cy="3334209"/>
            </a:xfrm>
            <a:prstGeom prst="rect">
              <a:avLst/>
            </a:prstGeom>
            <a:effectLst>
              <a:reflection blurRad="6350" endPos="14000" dir="5400000" sy="-100000" algn="bl" rotWithShape="0"/>
            </a:effec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07242" y="1160393"/>
              <a:ext cx="3375557" cy="217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透明"/>
            <p:cNvSpPr/>
            <p:nvPr/>
          </p:nvSpPr>
          <p:spPr bwMode="auto">
            <a:xfrm>
              <a:off x="2343885" y="1156746"/>
              <a:ext cx="1738915" cy="2176456"/>
            </a:xfrm>
            <a:custGeom>
              <a:avLst/>
              <a:gdLst>
                <a:gd name="T0" fmla="*/ 1682 w 1682"/>
                <a:gd name="T1" fmla="*/ 0 h 2069"/>
                <a:gd name="T2" fmla="*/ 789 w 1682"/>
                <a:gd name="T3" fmla="*/ 0 h 2069"/>
                <a:gd name="T4" fmla="*/ 0 w 1682"/>
                <a:gd name="T5" fmla="*/ 2069 h 2069"/>
                <a:gd name="T6" fmla="*/ 1682 w 1682"/>
                <a:gd name="T7" fmla="*/ 2069 h 2069"/>
                <a:gd name="T8" fmla="*/ 1682 w 1682"/>
                <a:gd name="T9" fmla="*/ 0 h 2069"/>
              </a:gdLst>
              <a:ahLst/>
              <a:cxnLst>
                <a:cxn ang="0">
                  <a:pos x="T0" y="T1"/>
                </a:cxn>
                <a:cxn ang="0">
                  <a:pos x="T2" y="T3"/>
                </a:cxn>
                <a:cxn ang="0">
                  <a:pos x="T4" y="T5"/>
                </a:cxn>
                <a:cxn ang="0">
                  <a:pos x="T6" y="T7"/>
                </a:cxn>
                <a:cxn ang="0">
                  <a:pos x="T8" y="T9"/>
                </a:cxn>
              </a:cxnLst>
              <a:rect l="0" t="0" r="r" b="b"/>
              <a:pathLst>
                <a:path w="1682" h="2069">
                  <a:moveTo>
                    <a:pt x="1682" y="0"/>
                  </a:moveTo>
                  <a:lnTo>
                    <a:pt x="789" y="0"/>
                  </a:lnTo>
                  <a:lnTo>
                    <a:pt x="0" y="2069"/>
                  </a:lnTo>
                  <a:lnTo>
                    <a:pt x="1682" y="2069"/>
                  </a:lnTo>
                  <a:lnTo>
                    <a:pt x="1682" y="0"/>
                  </a:lnTo>
                  <a:close/>
                </a:path>
              </a:pathLst>
            </a:custGeom>
            <a:gradFill flip="none" rotWithShape="1">
              <a:gsLst>
                <a:gs pos="0">
                  <a:schemeClr val="bg1">
                    <a:alpha val="30000"/>
                  </a:schemeClr>
                </a:gs>
                <a:gs pos="23000">
                  <a:schemeClr val="bg1">
                    <a:alpha val="20000"/>
                  </a:schemeClr>
                </a:gs>
                <a:gs pos="100000">
                  <a:schemeClr val="bg1">
                    <a:alpha val="0"/>
                  </a:schemeClr>
                </a:gs>
              </a:gsLst>
              <a:lin ang="81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r" rtl="1"/>
              <a:endParaRPr lang="zh-CN" altLang="en-US">
                <a:cs typeface="B Nazanin" panose="00000400000000000000" pitchFamily="2" charset="-78"/>
                <a:sym typeface="+mn-lt"/>
              </a:endParaRPr>
            </a:p>
          </p:txBody>
        </p:sp>
      </p:grpSp>
      <p:grpSp>
        <p:nvGrpSpPr>
          <p:cNvPr id="12" name="组合 11"/>
          <p:cNvGrpSpPr/>
          <p:nvPr/>
        </p:nvGrpSpPr>
        <p:grpSpPr>
          <a:xfrm>
            <a:off x="6349596" y="1807334"/>
            <a:ext cx="734055" cy="734055"/>
            <a:chOff x="4499992" y="267494"/>
            <a:chExt cx="599448" cy="599448"/>
          </a:xfrm>
        </p:grpSpPr>
        <p:grpSp>
          <p:nvGrpSpPr>
            <p:cNvPr id="13" name="组合 12"/>
            <p:cNvGrpSpPr/>
            <p:nvPr/>
          </p:nvGrpSpPr>
          <p:grpSpPr>
            <a:xfrm>
              <a:off x="4499992" y="267494"/>
              <a:ext cx="599448" cy="599448"/>
              <a:chOff x="4131160" y="713581"/>
              <a:chExt cx="881684" cy="881684"/>
            </a:xfrm>
          </p:grpSpPr>
          <p:sp>
            <p:nvSpPr>
              <p:cNvPr id="15" name="椭圆 14"/>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16" name="椭圆 15"/>
              <p:cNvSpPr/>
              <p:nvPr/>
            </p:nvSpPr>
            <p:spPr>
              <a:xfrm>
                <a:off x="4237176" y="819597"/>
                <a:ext cx="669652" cy="669652"/>
              </a:xfrm>
              <a:prstGeom prst="ellipse">
                <a:avLst/>
              </a:prstGeom>
              <a:solidFill>
                <a:srgbClr val="FA70BD"/>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grpSp>
        <p:sp>
          <p:nvSpPr>
            <p:cNvPr id="14"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pPr algn="r" rtl="1"/>
              <a:endParaRPr lang="en-US">
                <a:latin typeface="微软雅黑" panose="020B0503020204020204" pitchFamily="34" charset="-122"/>
                <a:ea typeface="微软雅黑" panose="020B0503020204020204" pitchFamily="34" charset="-122"/>
                <a:cs typeface="B Nazanin" panose="00000400000000000000" pitchFamily="2" charset="-78"/>
                <a:sym typeface="+mn-lt"/>
              </a:endParaRPr>
            </a:p>
          </p:txBody>
        </p:sp>
      </p:grpSp>
      <p:grpSp>
        <p:nvGrpSpPr>
          <p:cNvPr id="17" name="组合 16"/>
          <p:cNvGrpSpPr/>
          <p:nvPr/>
        </p:nvGrpSpPr>
        <p:grpSpPr>
          <a:xfrm>
            <a:off x="6368491" y="3595568"/>
            <a:ext cx="734055" cy="734055"/>
            <a:chOff x="5418452" y="307702"/>
            <a:chExt cx="599448" cy="599448"/>
          </a:xfrm>
        </p:grpSpPr>
        <p:grpSp>
          <p:nvGrpSpPr>
            <p:cNvPr id="18" name="组合 17"/>
            <p:cNvGrpSpPr/>
            <p:nvPr/>
          </p:nvGrpSpPr>
          <p:grpSpPr>
            <a:xfrm>
              <a:off x="5418452" y="307702"/>
              <a:ext cx="599448" cy="599448"/>
              <a:chOff x="4131160" y="713581"/>
              <a:chExt cx="881684" cy="881684"/>
            </a:xfrm>
          </p:grpSpPr>
          <p:sp>
            <p:nvSpPr>
              <p:cNvPr id="20" name="椭圆 19"/>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21" name="椭圆 20"/>
              <p:cNvSpPr/>
              <p:nvPr/>
            </p:nvSpPr>
            <p:spPr>
              <a:xfrm>
                <a:off x="4237176" y="819597"/>
                <a:ext cx="669652" cy="669652"/>
              </a:xfrm>
              <a:prstGeom prst="ellipse">
                <a:avLst/>
              </a:prstGeom>
              <a:solidFill>
                <a:srgbClr val="00B0F0"/>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zh-CN" altLang="en-US" sz="1400">
                  <a:solidFill>
                    <a:srgbClr val="E84B3D"/>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grpSp>
        <p:sp>
          <p:nvSpPr>
            <p:cNvPr id="19"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pPr algn="r" rtl="1"/>
              <a:endParaRPr lang="en-US">
                <a:latin typeface="微软雅黑" panose="020B0503020204020204" pitchFamily="34" charset="-122"/>
                <a:ea typeface="微软雅黑" panose="020B0503020204020204" pitchFamily="34" charset="-122"/>
                <a:cs typeface="B Nazanin" panose="00000400000000000000" pitchFamily="2" charset="-78"/>
                <a:sym typeface="+mn-lt"/>
              </a:endParaRPr>
            </a:p>
          </p:txBody>
        </p:sp>
      </p:grpSp>
      <p:sp>
        <p:nvSpPr>
          <p:cNvPr id="22" name="TextBox 2"/>
          <p:cNvSpPr txBox="1"/>
          <p:nvPr/>
        </p:nvSpPr>
        <p:spPr>
          <a:xfrm>
            <a:off x="7235313" y="1797590"/>
            <a:ext cx="3404016" cy="461665"/>
          </a:xfrm>
          <a:prstGeom prst="rect">
            <a:avLst/>
          </a:prstGeom>
          <a:noFill/>
        </p:spPr>
        <p:txBody>
          <a:bodyPr wrap="square" rtlCol="0">
            <a:spAutoFit/>
          </a:bodyPr>
          <a:lstStyle/>
          <a:p>
            <a:pPr algn="r" rtl="1"/>
            <a:r>
              <a:rPr lang="fa-IR" altLang="zh-CN" sz="24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الزامات سایت</a:t>
            </a:r>
            <a:endParaRPr lang="zh-CN" altLang="en-US" sz="24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23" name="TextBox 2"/>
          <p:cNvSpPr txBox="1"/>
          <p:nvPr/>
        </p:nvSpPr>
        <p:spPr>
          <a:xfrm>
            <a:off x="7235312" y="3640552"/>
            <a:ext cx="4845525" cy="461665"/>
          </a:xfrm>
          <a:prstGeom prst="rect">
            <a:avLst/>
          </a:prstGeom>
          <a:noFill/>
        </p:spPr>
        <p:txBody>
          <a:bodyPr wrap="square" rtlCol="0">
            <a:spAutoFit/>
          </a:bodyPr>
          <a:lstStyle/>
          <a:p>
            <a:pPr algn="r" rtl="1"/>
            <a:r>
              <a:rPr lang="fa-IR" altLang="zh-CN" sz="2400" b="1" dirty="0">
                <a:solidFill>
                  <a:srgbClr val="00B0F0"/>
                </a:solidFill>
                <a:latin typeface="微软雅黑" panose="020B0503020204020204" pitchFamily="34" charset="-122"/>
                <a:ea typeface="微软雅黑" panose="020B0503020204020204" pitchFamily="34" charset="-122"/>
                <a:cs typeface="B Nazanin" panose="00000400000000000000" pitchFamily="2" charset="-78"/>
              </a:rPr>
              <a:t>اصول اولیه سایت جایگزین</a:t>
            </a:r>
            <a:endParaRPr lang="zh-CN" altLang="en-US" sz="2400" b="1" dirty="0">
              <a:solidFill>
                <a:srgbClr val="00B0F0"/>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24" name="TextBox 2"/>
          <p:cNvSpPr txBox="1"/>
          <p:nvPr/>
        </p:nvSpPr>
        <p:spPr>
          <a:xfrm>
            <a:off x="7235312" y="4524003"/>
            <a:ext cx="4956687" cy="600164"/>
          </a:xfrm>
          <a:prstGeom prst="rect">
            <a:avLst/>
          </a:prstGeom>
          <a:noFill/>
        </p:spPr>
        <p:txBody>
          <a:bodyPr wrap="square" rtlCol="0">
            <a:spAutoFit/>
          </a:bodyPr>
          <a:lstStyle/>
          <a:p>
            <a:pPr algn="r" rtl="1">
              <a:spcBef>
                <a:spcPts val="1000"/>
              </a:spcBef>
            </a:pPr>
            <a:r>
              <a:rPr lang="fa-IR" altLang="zh-CN" sz="11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 شود</a:t>
            </a:r>
            <a:endParaRPr lang="zh-CN" altLang="en-US" sz="11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25" name="TextBox 2"/>
          <p:cNvSpPr txBox="1"/>
          <p:nvPr/>
        </p:nvSpPr>
        <p:spPr>
          <a:xfrm>
            <a:off x="7235313" y="4193853"/>
            <a:ext cx="3404016" cy="369332"/>
          </a:xfrm>
          <a:prstGeom prst="rect">
            <a:avLst/>
          </a:prstGeom>
          <a:noFill/>
        </p:spPr>
        <p:txBody>
          <a:bodyPr wrap="square" rtlCol="0">
            <a:spAutoFit/>
          </a:bodyPr>
          <a:lstStyle/>
          <a:p>
            <a:pPr algn="r" rtl="1">
              <a:spcBef>
                <a:spcPts val="1000"/>
              </a:spcBef>
            </a:pPr>
            <a:r>
              <a:rPr lang="fa-IR" altLang="zh-CN" b="1" dirty="0">
                <a:solidFill>
                  <a:srgbClr val="00B0F0"/>
                </a:solidFill>
                <a:latin typeface="微软雅黑" panose="020B0503020204020204" pitchFamily="34" charset="-122"/>
                <a:ea typeface="微软雅黑" panose="020B0503020204020204" pitchFamily="34" charset="-122"/>
                <a:cs typeface="B Nazanin" panose="00000400000000000000" pitchFamily="2" charset="-78"/>
                <a:sym typeface="+mn-lt"/>
              </a:rPr>
              <a:t>هتل گرند حیات</a:t>
            </a:r>
            <a:endParaRPr lang="zh-CN" altLang="en-US" b="1" dirty="0">
              <a:solidFill>
                <a:srgbClr val="00B0F0"/>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26" name="TextBox 2"/>
          <p:cNvSpPr txBox="1"/>
          <p:nvPr/>
        </p:nvSpPr>
        <p:spPr>
          <a:xfrm>
            <a:off x="7248127" y="5595441"/>
            <a:ext cx="4832709" cy="769441"/>
          </a:xfrm>
          <a:prstGeom prst="rect">
            <a:avLst/>
          </a:prstGeom>
          <a:noFill/>
        </p:spPr>
        <p:txBody>
          <a:bodyPr wrap="square" rtlCol="0">
            <a:spAutoFit/>
          </a:bodyPr>
          <a:lstStyle/>
          <a:p>
            <a:pPr algn="r" rtl="1">
              <a:spcBef>
                <a:spcPts val="1000"/>
              </a:spcBef>
            </a:pPr>
            <a:r>
              <a:rPr lang="fa-IR" altLang="zh-CN" sz="11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می‌شود، توضیحات زبان تا حد امکان ساده و واضح است.</a:t>
            </a:r>
            <a:endParaRPr lang="zh-CN" altLang="en-US" sz="11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27" name="TextBox 2"/>
          <p:cNvSpPr txBox="1"/>
          <p:nvPr/>
        </p:nvSpPr>
        <p:spPr>
          <a:xfrm>
            <a:off x="7248128" y="5225467"/>
            <a:ext cx="3404016" cy="369332"/>
          </a:xfrm>
          <a:prstGeom prst="rect">
            <a:avLst/>
          </a:prstGeom>
          <a:noFill/>
        </p:spPr>
        <p:txBody>
          <a:bodyPr wrap="square" rtlCol="0">
            <a:spAutoFit/>
          </a:bodyPr>
          <a:lstStyle/>
          <a:p>
            <a:pPr algn="r" rtl="1">
              <a:spcBef>
                <a:spcPts val="1000"/>
              </a:spcBef>
            </a:pPr>
            <a:r>
              <a:rPr lang="fa-IR" altLang="zh-CN" b="1" dirty="0">
                <a:solidFill>
                  <a:srgbClr val="00B0F0"/>
                </a:solidFill>
                <a:latin typeface="微软雅黑" panose="020B0503020204020204" pitchFamily="34" charset="-122"/>
                <a:ea typeface="微软雅黑" panose="020B0503020204020204" pitchFamily="34" charset="-122"/>
                <a:cs typeface="B Nazanin" panose="00000400000000000000" pitchFamily="2" charset="-78"/>
                <a:sym typeface="+mn-lt"/>
              </a:rPr>
              <a:t>تئاتر بزرگ شانگهای</a:t>
            </a:r>
            <a:endParaRPr lang="zh-CN" altLang="en-US" b="1" dirty="0">
              <a:solidFill>
                <a:srgbClr val="00B0F0"/>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28" name="文本框 27">
            <a:extLst>
              <a:ext uri="{FF2B5EF4-FFF2-40B4-BE49-F238E27FC236}">
                <a16:creationId xmlns:a16="http://schemas.microsoft.com/office/drawing/2014/main" id="{465FDF36-2091-492D-90CA-A858FADF79F7}"/>
              </a:ext>
            </a:extLst>
          </p:cNvPr>
          <p:cNvSpPr txBox="1"/>
          <p:nvPr/>
        </p:nvSpPr>
        <p:spPr>
          <a:xfrm>
            <a:off x="5006598" y="294013"/>
            <a:ext cx="2178802" cy="584775"/>
          </a:xfrm>
          <a:prstGeom prst="rect">
            <a:avLst/>
          </a:prstGeom>
          <a:noFill/>
        </p:spPr>
        <p:txBody>
          <a:bodyPr wrap="none" rtlCol="0">
            <a:spAutoFit/>
          </a:bodyPr>
          <a:lstStyle/>
          <a:p>
            <a:pPr lvl="0" algn="ctr" rtl="1">
              <a:defRPr/>
            </a:pPr>
            <a:r>
              <a:rPr lang="fa-IR" altLang="zh-CN" sz="3200" dirty="0">
                <a:solidFill>
                  <a:schemeClr val="tx1">
                    <a:lumMod val="75000"/>
                    <a:lumOff val="25000"/>
                  </a:schemeClr>
                </a:solidFill>
                <a:latin typeface="造字工房坚黑（非商用）常规体" pitchFamily="2" charset="-122"/>
                <a:ea typeface="造字工房坚黑（非商用）常规体" pitchFamily="2" charset="-122"/>
                <a:cs typeface="B Nazanin" panose="00000400000000000000" pitchFamily="2" charset="-78"/>
              </a:rPr>
              <a:t>03 طرح فعالیت</a:t>
            </a:r>
            <a:endParaRPr lang="zh-CN" altLang="en-US" sz="3200" b="1"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29" name="矩形 28">
            <a:extLst>
              <a:ext uri="{FF2B5EF4-FFF2-40B4-BE49-F238E27FC236}">
                <a16:creationId xmlns:a16="http://schemas.microsoft.com/office/drawing/2014/main" id="{8ABB5E4E-7E44-4400-82F0-8D3E1528E62E}"/>
              </a:ext>
            </a:extLst>
          </p:cNvPr>
          <p:cNvSpPr/>
          <p:nvPr/>
        </p:nvSpPr>
        <p:spPr>
          <a:xfrm>
            <a:off x="5096373" y="1001899"/>
            <a:ext cx="1999265"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انتخاب سایت فعالیت</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16722296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decel="10000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2" presetClass="entr" presetSubtype="2" decel="10000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P spid="25" grpId="0"/>
      <p:bldP spid="26" grpId="0"/>
      <p:bldP spid="27"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武器&#10;&#10;已生成高可信度的说明">
            <a:extLst>
              <a:ext uri="{FF2B5EF4-FFF2-40B4-BE49-F238E27FC236}">
                <a16:creationId xmlns:a16="http://schemas.microsoft.com/office/drawing/2014/main" id="{5A88E1A3-5840-402D-8479-39A2C3C9B2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6278" y="804643"/>
            <a:ext cx="6006422" cy="5505725"/>
          </a:xfrm>
          <a:prstGeom prst="rect">
            <a:avLst/>
          </a:prstGeom>
        </p:spPr>
      </p:pic>
      <p:sp>
        <p:nvSpPr>
          <p:cNvPr id="5" name="文本框 4">
            <a:extLst>
              <a:ext uri="{FF2B5EF4-FFF2-40B4-BE49-F238E27FC236}">
                <a16:creationId xmlns:a16="http://schemas.microsoft.com/office/drawing/2014/main" id="{583F7B41-65C9-4F18-BDB6-2CA479386E5C}"/>
              </a:ext>
            </a:extLst>
          </p:cNvPr>
          <p:cNvSpPr txBox="1"/>
          <p:nvPr/>
        </p:nvSpPr>
        <p:spPr>
          <a:xfrm>
            <a:off x="5368878" y="1912260"/>
            <a:ext cx="1178528"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rPr>
              <a:t>04</a:t>
            </a:r>
            <a:endParaRPr lang="zh-CN" altLang="en-US"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endParaRPr>
          </a:p>
        </p:txBody>
      </p:sp>
      <p:sp>
        <p:nvSpPr>
          <p:cNvPr id="6" name="TextBox 7">
            <a:extLst>
              <a:ext uri="{FF2B5EF4-FFF2-40B4-BE49-F238E27FC236}">
                <a16:creationId xmlns:a16="http://schemas.microsoft.com/office/drawing/2014/main" id="{94406CC0-DDB6-49FF-BAE3-B51762DC1982}"/>
              </a:ext>
            </a:extLst>
          </p:cNvPr>
          <p:cNvSpPr>
            <a:spLocks noChangeArrowheads="1"/>
          </p:cNvSpPr>
          <p:nvPr/>
        </p:nvSpPr>
        <p:spPr bwMode="auto">
          <a:xfrm>
            <a:off x="4016271" y="5077668"/>
            <a:ext cx="449012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z="2400"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rPr>
              <a:t>برای وارد کردن محتوای متنی خاص کلیک کنید تا محتوای متنی خاص را وارد کنید</a:t>
            </a:r>
            <a:endParaRPr lang="zh-CN" altLang="en-US" sz="2400"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endParaRPr>
          </a:p>
        </p:txBody>
      </p:sp>
      <p:sp>
        <p:nvSpPr>
          <p:cNvPr id="7" name="TextBox 7">
            <a:extLst>
              <a:ext uri="{FF2B5EF4-FFF2-40B4-BE49-F238E27FC236}">
                <a16:creationId xmlns:a16="http://schemas.microsoft.com/office/drawing/2014/main" id="{55E44CAC-C654-4700-B9EC-F112D61E686B}"/>
              </a:ext>
            </a:extLst>
          </p:cNvPr>
          <p:cNvSpPr>
            <a:spLocks noChangeArrowheads="1"/>
          </p:cNvSpPr>
          <p:nvPr/>
        </p:nvSpPr>
        <p:spPr bwMode="auto">
          <a:xfrm>
            <a:off x="2388198" y="3719507"/>
            <a:ext cx="6734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z="54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rPr>
              <a:t>بودجه فعالیت</a:t>
            </a:r>
            <a:endParaRPr lang="zh-CN" altLang="en-US" sz="54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8" name="Line 4">
            <a:extLst>
              <a:ext uri="{FF2B5EF4-FFF2-40B4-BE49-F238E27FC236}">
                <a16:creationId xmlns:a16="http://schemas.microsoft.com/office/drawing/2014/main" id="{1741E4D7-9ED1-40B8-914F-7EAF79DA89EE}"/>
              </a:ext>
            </a:extLst>
          </p:cNvPr>
          <p:cNvSpPr>
            <a:spLocks noChangeShapeType="1"/>
          </p:cNvSpPr>
          <p:nvPr/>
        </p:nvSpPr>
        <p:spPr bwMode="auto">
          <a:xfrm>
            <a:off x="4016271" y="3429000"/>
            <a:ext cx="4450244" cy="0"/>
          </a:xfrm>
          <a:prstGeom prst="line">
            <a:avLst/>
          </a:prstGeom>
          <a:noFill/>
          <a:ln w="25400">
            <a:solidFill>
              <a:schemeClr val="bg1">
                <a:alpha val="50000"/>
              </a:schemeClr>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schemeClr val="bg1"/>
              </a:solidFill>
              <a:effectLst/>
              <a:uLnTx/>
              <a:uFillTx/>
              <a:latin typeface="等线" panose="020F0502020204030204"/>
              <a:ea typeface="等线"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7494415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50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22" presetClass="entr" presetSubtype="4" fill="hold" grpId="0" nodeType="withEffect">
                                  <p:stCondLst>
                                    <p:cond delay="125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53" presetClass="entr" presetSubtype="16" fill="hold" grpId="0" nodeType="withEffect">
                                  <p:stCondLst>
                                    <p:cond delay="1500"/>
                                  </p:stCondLst>
                                  <p:iterate type="lt">
                                    <p:tmPct val="1000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childTnLst>
                          </p:cTn>
                        </p:par>
                        <p:par>
                          <p:cTn id="23" fill="hold">
                            <p:stCondLst>
                              <p:cond delay="3500"/>
                            </p:stCondLst>
                            <p:childTnLst>
                              <p:par>
                                <p:cTn id="24" presetID="38" presetClass="entr" presetSubtype="0" accel="50000" fill="hold" grpId="0" nodeType="after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set>
                                      <p:cBhvr>
                                        <p:cTn id="26" dur="46" fill="hold">
                                          <p:stCondLst>
                                            <p:cond delay="0"/>
                                          </p:stCondLst>
                                        </p:cTn>
                                        <p:tgtEl>
                                          <p:spTgt spid="6"/>
                                        </p:tgtEl>
                                        <p:attrNameLst>
                                          <p:attrName>style.rotation</p:attrName>
                                        </p:attrNameLst>
                                      </p:cBhvr>
                                      <p:to>
                                        <p:strVal val="-45.0"/>
                                      </p:to>
                                    </p:set>
                                    <p:anim calcmode="lin" valueType="num">
                                      <p:cBhvr>
                                        <p:cTn id="27" dur="46" fill="hold">
                                          <p:stCondLst>
                                            <p:cond delay="46"/>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8" dur="46"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9" dur="16" decel="50000" autoRev="1" fill="hold">
                                          <p:stCondLst>
                                            <p:cond delay="46"/>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0" dur="14" fill="hold">
                                          <p:stCondLst>
                                            <p:cond delay="8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549CE4EB-BAAE-496B-B01E-76C9B774FB0F}"/>
              </a:ext>
            </a:extLst>
          </p:cNvPr>
          <p:cNvSpPr txBox="1"/>
          <p:nvPr/>
        </p:nvSpPr>
        <p:spPr>
          <a:xfrm>
            <a:off x="4912021" y="294013"/>
            <a:ext cx="2367956"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04 بودجه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36" name="矩形 35">
            <a:extLst>
              <a:ext uri="{FF2B5EF4-FFF2-40B4-BE49-F238E27FC236}">
                <a16:creationId xmlns:a16="http://schemas.microsoft.com/office/drawing/2014/main" id="{B2A3CEA1-2CF3-495F-87BE-64D9E483A69B}"/>
              </a:ext>
            </a:extLst>
          </p:cNvPr>
          <p:cNvSpPr/>
          <p:nvPr/>
        </p:nvSpPr>
        <p:spPr>
          <a:xfrm>
            <a:off x="5337627" y="1001899"/>
            <a:ext cx="1516762"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تخصیص بودجه</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graphicFrame>
        <p:nvGraphicFramePr>
          <p:cNvPr id="40" name="图表 39">
            <a:extLst>
              <a:ext uri="{FF2B5EF4-FFF2-40B4-BE49-F238E27FC236}">
                <a16:creationId xmlns:a16="http://schemas.microsoft.com/office/drawing/2014/main" id="{6B6CD82E-DDF0-4E6F-9D3C-030F6AA4969D}"/>
              </a:ext>
            </a:extLst>
          </p:cNvPr>
          <p:cNvGraphicFramePr/>
          <p:nvPr>
            <p:extLst>
              <p:ext uri="{D42A27DB-BD31-4B8C-83A1-F6EECF244321}">
                <p14:modId xmlns:p14="http://schemas.microsoft.com/office/powerpoint/2010/main" val="3452889399"/>
              </p:ext>
            </p:extLst>
          </p:nvPr>
        </p:nvGraphicFramePr>
        <p:xfrm>
          <a:off x="5201678" y="1402009"/>
          <a:ext cx="6716001" cy="4477333"/>
        </p:xfrm>
        <a:graphic>
          <a:graphicData uri="http://schemas.openxmlformats.org/drawingml/2006/chart">
            <c:chart xmlns:c="http://schemas.openxmlformats.org/drawingml/2006/chart" xmlns:r="http://schemas.openxmlformats.org/officeDocument/2006/relationships" r:id="rId3"/>
          </a:graphicData>
        </a:graphic>
      </p:graphicFrame>
      <p:sp>
        <p:nvSpPr>
          <p:cNvPr id="41" name="矩形 40">
            <a:extLst>
              <a:ext uri="{FF2B5EF4-FFF2-40B4-BE49-F238E27FC236}">
                <a16:creationId xmlns:a16="http://schemas.microsoft.com/office/drawing/2014/main" id="{CFBB7F88-33F0-408D-8549-6C98C0D2A7B3}"/>
              </a:ext>
            </a:extLst>
          </p:cNvPr>
          <p:cNvSpPr>
            <a:spLocks noChangeArrowheads="1"/>
          </p:cNvSpPr>
          <p:nvPr/>
        </p:nvSpPr>
        <p:spPr bwMode="auto">
          <a:xfrm>
            <a:off x="870271" y="1963635"/>
            <a:ext cx="5421164"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rtl="1">
              <a:lnSpc>
                <a:spcPct val="150000"/>
              </a:lnSpc>
              <a:spcBef>
                <a:spcPts val="1000"/>
              </a:spcBef>
            </a:pP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می‌شود، توضیحات زبان تا حد امکان ساده و واضح است. توضیحات متن مفصل را در اینجا اضافه کنید، برای عنوان و مطابق با سبک کلی زبان توصیه می‌شود. </a:t>
            </a:r>
            <a:r>
              <a:rPr lang="zh-CN" altLang="fa-IR"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a:t>
            </a: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زبان تا حد امکان ساده و واضح است. شرح متن مفصلی را در اینجا اضافه کنید. برای عنوان و مطابق با سبک کلی زبان توصیه می‌شود. توضیحات زبان تا حد امکان ساده و واضح است.</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42" name="矩形 41">
            <a:extLst>
              <a:ext uri="{FF2B5EF4-FFF2-40B4-BE49-F238E27FC236}">
                <a16:creationId xmlns:a16="http://schemas.microsoft.com/office/drawing/2014/main" id="{02A20A8E-EF83-40AF-A0EF-D4992F711152}"/>
              </a:ext>
            </a:extLst>
          </p:cNvPr>
          <p:cNvSpPr>
            <a:spLocks noChangeArrowheads="1"/>
          </p:cNvSpPr>
          <p:nvPr/>
        </p:nvSpPr>
        <p:spPr bwMode="auto">
          <a:xfrm>
            <a:off x="805505" y="3931994"/>
            <a:ext cx="5421164"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r" rtl="1">
              <a:lnSpc>
                <a:spcPct val="150000"/>
              </a:lnSpc>
              <a:spcBef>
                <a:spcPts val="1000"/>
              </a:spcBef>
            </a:pP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می‌شود، توضیحات زبان تا حد امکان ساده و واضح است. توضیحات متن مفصل را در اینجا اضافه کنید، برای عنوان و مطابق با سبک کلی زبان توصیه می‌شود. </a:t>
            </a:r>
            <a:r>
              <a:rPr lang="zh-CN" altLang="fa-IR"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a:t>
            </a: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زبان تا حد امکان ساده و واضح است. شرح متن مفصلی را در اینجا اضافه کنید. برای عنوان و مطابق با سبک کلی زبان توصیه می‌شود. توضیحات زبان تا حد امکان ساده و واضح است.</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Tree>
    <p:extLst>
      <p:ext uri="{BB962C8B-B14F-4D97-AF65-F5344CB8AC3E}">
        <p14:creationId xmlns:p14="http://schemas.microsoft.com/office/powerpoint/2010/main" val="23611236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图片包含 武器&#10;&#10;已生成高可信度的说明">
            <a:extLst>
              <a:ext uri="{FF2B5EF4-FFF2-40B4-BE49-F238E27FC236}">
                <a16:creationId xmlns:a16="http://schemas.microsoft.com/office/drawing/2014/main" id="{C42D53CB-BDFF-47F6-AD4E-1D4E12893D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478" y="1414243"/>
            <a:ext cx="4415289" cy="4047229"/>
          </a:xfrm>
          <a:prstGeom prst="rect">
            <a:avLst/>
          </a:prstGeom>
        </p:spPr>
      </p:pic>
      <p:sp>
        <p:nvSpPr>
          <p:cNvPr id="6" name="Rectangle 3">
            <a:extLst>
              <a:ext uri="{FF2B5EF4-FFF2-40B4-BE49-F238E27FC236}">
                <a16:creationId xmlns:a16="http://schemas.microsoft.com/office/drawing/2014/main" id="{2F2D5C7E-451D-40BA-BD10-146E7C94F0CB}"/>
              </a:ext>
            </a:extLst>
          </p:cNvPr>
          <p:cNvSpPr>
            <a:spLocks/>
          </p:cNvSpPr>
          <p:nvPr/>
        </p:nvSpPr>
        <p:spPr bwMode="auto">
          <a:xfrm>
            <a:off x="2623222" y="9520"/>
            <a:ext cx="882293" cy="6699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25400" tIns="25400" rIns="25400" bIns="25400" anchor="ctr">
            <a:spAutoFit/>
          </a:bodyPr>
          <a:lstStyle>
            <a:lvl1pPr>
              <a:defRPr sz="5000">
                <a:solidFill>
                  <a:srgbClr val="000000"/>
                </a:solidFill>
                <a:latin typeface="Helvetica Light" charset="0"/>
                <a:sym typeface="Helvetica Light" charset="0"/>
              </a:defRPr>
            </a:lvl1pPr>
            <a:lvl2pPr marL="742950" indent="-285750">
              <a:defRPr sz="5000">
                <a:solidFill>
                  <a:srgbClr val="000000"/>
                </a:solidFill>
                <a:latin typeface="Helvetica Light" charset="0"/>
                <a:sym typeface="Helvetica Light" charset="0"/>
              </a:defRPr>
            </a:lvl2pPr>
            <a:lvl3pPr marL="1143000" indent="-228600">
              <a:defRPr sz="5000">
                <a:solidFill>
                  <a:srgbClr val="000000"/>
                </a:solidFill>
                <a:latin typeface="Helvetica Light" charset="0"/>
                <a:sym typeface="Helvetica Light" charset="0"/>
              </a:defRPr>
            </a:lvl3pPr>
            <a:lvl4pPr marL="1600200" indent="-228600">
              <a:defRPr sz="5000">
                <a:solidFill>
                  <a:srgbClr val="000000"/>
                </a:solidFill>
                <a:latin typeface="Helvetica Light" charset="0"/>
                <a:sym typeface="Helvetica Light" charset="0"/>
              </a:defRPr>
            </a:lvl4pPr>
            <a:lvl5pPr marL="2057400" indent="-228600">
              <a:defRPr sz="5000">
                <a:solidFill>
                  <a:srgbClr val="000000"/>
                </a:solidFill>
                <a:latin typeface="Helvetica Light" charset="0"/>
                <a:sym typeface="Helvetica Light" charset="0"/>
              </a:defRPr>
            </a:lvl5pPr>
            <a:lvl6pPr marL="2514600" indent="-228600" defTabSz="825500" eaLnBrk="0" fontAlgn="base" hangingPunct="0">
              <a:spcBef>
                <a:spcPct val="0"/>
              </a:spcBef>
              <a:spcAft>
                <a:spcPct val="0"/>
              </a:spcAft>
              <a:defRPr sz="5000">
                <a:solidFill>
                  <a:srgbClr val="000000"/>
                </a:solidFill>
                <a:latin typeface="Helvetica Light" charset="0"/>
                <a:sym typeface="Helvetica Light" charset="0"/>
              </a:defRPr>
            </a:lvl6pPr>
            <a:lvl7pPr marL="2971800" indent="-228600" defTabSz="825500" eaLnBrk="0" fontAlgn="base" hangingPunct="0">
              <a:spcBef>
                <a:spcPct val="0"/>
              </a:spcBef>
              <a:spcAft>
                <a:spcPct val="0"/>
              </a:spcAft>
              <a:defRPr sz="5000">
                <a:solidFill>
                  <a:srgbClr val="000000"/>
                </a:solidFill>
                <a:latin typeface="Helvetica Light" charset="0"/>
                <a:sym typeface="Helvetica Light" charset="0"/>
              </a:defRPr>
            </a:lvl7pPr>
            <a:lvl8pPr marL="3429000" indent="-228600" defTabSz="825500" eaLnBrk="0" fontAlgn="base" hangingPunct="0">
              <a:spcBef>
                <a:spcPct val="0"/>
              </a:spcBef>
              <a:spcAft>
                <a:spcPct val="0"/>
              </a:spcAft>
              <a:defRPr sz="5000">
                <a:solidFill>
                  <a:srgbClr val="000000"/>
                </a:solidFill>
                <a:latin typeface="Helvetica Light" charset="0"/>
                <a:sym typeface="Helvetica Light" charset="0"/>
              </a:defRPr>
            </a:lvl8pPr>
            <a:lvl9pPr marL="3886200" indent="-228600" defTabSz="825500" eaLnBrk="0" fontAlgn="base" hangingPunct="0">
              <a:spcBef>
                <a:spcPct val="0"/>
              </a:spcBef>
              <a:spcAft>
                <a:spcPct val="0"/>
              </a:spcAft>
              <a:defRPr sz="5000">
                <a:solidFill>
                  <a:srgbClr val="000000"/>
                </a:solidFill>
                <a:latin typeface="Helvetica Light" charset="0"/>
                <a:sym typeface="Helvetica Light" charset="0"/>
              </a:defRPr>
            </a:lvl9pPr>
          </a:lstStyle>
          <a:p>
            <a:pPr lvl="0" algn="ctr" defTabSz="457200" rtl="1">
              <a:defRPr/>
            </a:pPr>
            <a:r>
              <a:rPr lang="fa-IR" altLang="zh-CN" sz="5400" b="1" kern="0" dirty="0">
                <a:solidFill>
                  <a:schemeClr val="bg1"/>
                </a:solidFill>
                <a:effectLst>
                  <a:outerShdw blurRad="38100" dist="38100" dir="2700000" algn="tl">
                    <a:srgbClr val="000000">
                      <a:alpha val="43137"/>
                    </a:srgbClr>
                  </a:outerShdw>
                </a:effectLst>
                <a:ea typeface="宋体" panose="02010600030101010101" pitchFamily="2" charset="-122"/>
              </a:rPr>
              <a:t>فهرست</a:t>
            </a:r>
            <a:endParaRPr lang="en-US" altLang="zh-CN" sz="2400" b="1" kern="0" dirty="0">
              <a:solidFill>
                <a:schemeClr val="bg1"/>
              </a:solidFill>
              <a:effectLst>
                <a:outerShdw blurRad="38100" dist="38100" dir="2700000" algn="tl">
                  <a:srgbClr val="000000">
                    <a:alpha val="43137"/>
                  </a:srgbClr>
                </a:outerShdw>
              </a:effectLst>
              <a:ea typeface="宋体" panose="02010600030101010101" pitchFamily="2" charset="-122"/>
            </a:endParaRPr>
          </a:p>
        </p:txBody>
      </p:sp>
      <p:sp>
        <p:nvSpPr>
          <p:cNvPr id="7" name="Line 4">
            <a:extLst>
              <a:ext uri="{FF2B5EF4-FFF2-40B4-BE49-F238E27FC236}">
                <a16:creationId xmlns:a16="http://schemas.microsoft.com/office/drawing/2014/main" id="{5B8786D1-7994-4839-BD67-5656BEF9BFE3}"/>
              </a:ext>
            </a:extLst>
          </p:cNvPr>
          <p:cNvSpPr>
            <a:spLocks noChangeShapeType="1"/>
          </p:cNvSpPr>
          <p:nvPr/>
        </p:nvSpPr>
        <p:spPr bwMode="auto">
          <a:xfrm flipV="1">
            <a:off x="4090935" y="2250521"/>
            <a:ext cx="0" cy="2673350"/>
          </a:xfrm>
          <a:prstGeom prst="line">
            <a:avLst/>
          </a:prstGeom>
          <a:noFill/>
          <a:ln w="25400">
            <a:solidFill>
              <a:schemeClr val="bg1">
                <a:alpha val="50000"/>
              </a:schemeClr>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lIns="0" tIns="0" rIns="0" bIns="0" anchor="ctr"/>
          <a:lstStyle/>
          <a:p>
            <a:pPr marL="0" marR="0" lvl="0" indent="0" algn="r" defTabSz="457200" rtl="1"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8CD381BA-5736-4C9E-9C09-79F8CE46ECAF}"/>
              </a:ext>
            </a:extLst>
          </p:cNvPr>
          <p:cNvGrpSpPr/>
          <p:nvPr/>
        </p:nvGrpSpPr>
        <p:grpSpPr>
          <a:xfrm>
            <a:off x="6069871" y="1578000"/>
            <a:ext cx="5043767" cy="461665"/>
            <a:chOff x="4967621" y="1146621"/>
            <a:chExt cx="5043767" cy="461665"/>
          </a:xfrm>
        </p:grpSpPr>
        <p:sp>
          <p:nvSpPr>
            <p:cNvPr id="10" name="矩形 9">
              <a:extLst>
                <a:ext uri="{FF2B5EF4-FFF2-40B4-BE49-F238E27FC236}">
                  <a16:creationId xmlns:a16="http://schemas.microsoft.com/office/drawing/2014/main" id="{3130D939-07D1-4A7B-B773-9E4935F8FD42}"/>
                </a:ext>
              </a:extLst>
            </p:cNvPr>
            <p:cNvSpPr/>
            <p:nvPr/>
          </p:nvSpPr>
          <p:spPr>
            <a:xfrm>
              <a:off x="4967621" y="1152107"/>
              <a:ext cx="946093" cy="369332"/>
            </a:xfrm>
            <a:prstGeom prst="rect">
              <a:avLst/>
            </a:prstGeom>
            <a:solidFill>
              <a:srgbClr val="FA70BD"/>
            </a:solidFill>
          </p:spPr>
          <p:txBody>
            <a:bodyPr wrap="none">
              <a:spAutoFit/>
            </a:bodyPr>
            <a:lstStyle/>
            <a:p>
              <a:pPr lvl="0" algn="ctr" rtl="1">
                <a:defRPr/>
              </a:pPr>
              <a:r>
                <a:rPr lang="fa-IR" altLang="zh-CN" dirty="0">
                  <a:solidFill>
                    <a:prstClr val="white"/>
                  </a:solidFill>
                  <a:latin typeface="Impact" panose="020B0806030902050204" pitchFamily="34" charset="0"/>
                  <a:ea typeface="微软雅黑" panose="020B0503020204020204" pitchFamily="34" charset="-122"/>
                </a:rPr>
                <a:t>قسمت 01</a:t>
              </a:r>
              <a:endParaRPr kumimoji="0" lang="en-US" altLang="zh-CN" sz="180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endParaRPr>
            </a:p>
          </p:txBody>
        </p:sp>
        <p:sp>
          <p:nvSpPr>
            <p:cNvPr id="11" name="矩形 10">
              <a:extLst>
                <a:ext uri="{FF2B5EF4-FFF2-40B4-BE49-F238E27FC236}">
                  <a16:creationId xmlns:a16="http://schemas.microsoft.com/office/drawing/2014/main" id="{08022907-7A62-460E-BD0E-CBD6401B8C89}"/>
                </a:ext>
              </a:extLst>
            </p:cNvPr>
            <p:cNvSpPr/>
            <p:nvPr/>
          </p:nvSpPr>
          <p:spPr>
            <a:xfrm>
              <a:off x="4993750" y="1146621"/>
              <a:ext cx="5017638" cy="461665"/>
            </a:xfrm>
            <a:prstGeom prst="rect">
              <a:avLst/>
            </a:prstGeom>
            <a:noFill/>
          </p:spPr>
          <p:txBody>
            <a:bodyPr wrap="square">
              <a:spAutoFit/>
            </a:bodyPr>
            <a:lstStyle/>
            <a:p>
              <a:pPr lvl="0" algn="r" rtl="1">
                <a:defRPr/>
              </a:pPr>
              <a:r>
                <a:rPr lang="fa-IR" altLang="zh-CN" sz="2400" b="1" kern="100" dirty="0">
                  <a:solidFill>
                    <a:schemeClr val="tx1">
                      <a:lumMod val="65000"/>
                      <a:lumOff val="35000"/>
                    </a:schemeClr>
                  </a:solidFill>
                  <a:latin typeface="微软雅黑" panose="020B0503020204020204" pitchFamily="34" charset="-122"/>
                  <a:ea typeface="微软雅黑" panose="020B0503020204020204" pitchFamily="34" charset="-122"/>
                  <a:cs typeface="Microsoft YaHei" charset="-122"/>
                </a:rPr>
                <a:t>تفکر کلی فعالیت</a:t>
              </a:r>
              <a:endParaRPr lang="zh-CN" altLang="en-US" sz="2400" b="1" kern="100" dirty="0">
                <a:solidFill>
                  <a:schemeClr val="tx1">
                    <a:lumMod val="65000"/>
                    <a:lumOff val="35000"/>
                  </a:schemeClr>
                </a:solidFill>
                <a:latin typeface="微软雅黑" panose="020B0503020204020204" pitchFamily="34" charset="-122"/>
                <a:ea typeface="微软雅黑" panose="020B0503020204020204" pitchFamily="34" charset="-122"/>
                <a:cs typeface="Microsoft YaHei" charset="-122"/>
              </a:endParaRPr>
            </a:p>
          </p:txBody>
        </p:sp>
      </p:grpSp>
      <p:grpSp>
        <p:nvGrpSpPr>
          <p:cNvPr id="12" name="组合 11">
            <a:extLst>
              <a:ext uri="{FF2B5EF4-FFF2-40B4-BE49-F238E27FC236}">
                <a16:creationId xmlns:a16="http://schemas.microsoft.com/office/drawing/2014/main" id="{AF1CE893-E2B7-4B23-9DD5-49EE88C4A7DB}"/>
              </a:ext>
            </a:extLst>
          </p:cNvPr>
          <p:cNvGrpSpPr/>
          <p:nvPr/>
        </p:nvGrpSpPr>
        <p:grpSpPr>
          <a:xfrm>
            <a:off x="6096000" y="2422849"/>
            <a:ext cx="5028522" cy="523220"/>
            <a:chOff x="4980124" y="2095078"/>
            <a:chExt cx="5028522" cy="523220"/>
          </a:xfrm>
        </p:grpSpPr>
        <p:sp>
          <p:nvSpPr>
            <p:cNvPr id="13" name="矩形 12">
              <a:extLst>
                <a:ext uri="{FF2B5EF4-FFF2-40B4-BE49-F238E27FC236}">
                  <a16:creationId xmlns:a16="http://schemas.microsoft.com/office/drawing/2014/main" id="{55BCE756-D886-4C6F-B87C-820EE3062E82}"/>
                </a:ext>
              </a:extLst>
            </p:cNvPr>
            <p:cNvSpPr/>
            <p:nvPr/>
          </p:nvSpPr>
          <p:spPr>
            <a:xfrm>
              <a:off x="4980124" y="2197135"/>
              <a:ext cx="921086" cy="369332"/>
            </a:xfrm>
            <a:prstGeom prst="rect">
              <a:avLst/>
            </a:prstGeom>
            <a:solidFill>
              <a:srgbClr val="FA70BD"/>
            </a:solidFill>
          </p:spPr>
          <p:txBody>
            <a:bodyPr wrap="none">
              <a:spAutoFit/>
            </a:bodyPr>
            <a:lstStyle/>
            <a:p>
              <a:pPr lvl="0" algn="ctr" rtl="1">
                <a:defRPr/>
              </a:pPr>
              <a:r>
                <a:rPr lang="fa-IR" altLang="zh-CN" dirty="0">
                  <a:solidFill>
                    <a:prstClr val="white"/>
                  </a:solidFill>
                  <a:latin typeface="Impact" panose="020B0806030902050204" pitchFamily="34" charset="0"/>
                  <a:ea typeface="微软雅黑" panose="020B0503020204020204" pitchFamily="34" charset="-122"/>
                </a:rPr>
                <a:t>قسمت </a:t>
              </a:r>
              <a:r>
                <a:rPr kumimoji="0" lang="en-US" altLang="zh-CN" sz="180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02</a:t>
              </a:r>
            </a:p>
          </p:txBody>
        </p:sp>
        <p:sp>
          <p:nvSpPr>
            <p:cNvPr id="14" name="矩形 13">
              <a:extLst>
                <a:ext uri="{FF2B5EF4-FFF2-40B4-BE49-F238E27FC236}">
                  <a16:creationId xmlns:a16="http://schemas.microsoft.com/office/drawing/2014/main" id="{5A145FC4-C122-43D3-8708-354F80441497}"/>
                </a:ext>
              </a:extLst>
            </p:cNvPr>
            <p:cNvSpPr/>
            <p:nvPr/>
          </p:nvSpPr>
          <p:spPr>
            <a:xfrm>
              <a:off x="5226959" y="2095078"/>
              <a:ext cx="4781687" cy="523220"/>
            </a:xfrm>
            <a:prstGeom prst="rect">
              <a:avLst/>
            </a:prstGeom>
            <a:noFill/>
          </p:spPr>
          <p:txBody>
            <a:bodyPr wrap="square">
              <a:spAutoFit/>
            </a:bodyPr>
            <a:lstStyle/>
            <a:p>
              <a:pPr algn="r" rtl="1"/>
              <a:r>
                <a:rPr lang="fa-IR"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rPr>
                <a:t>ترکیب فعالیت</a:t>
              </a:r>
              <a:endParaRPr lang="id-ID"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C66D093D-EC8F-40C8-A00B-8F41727B3731}"/>
              </a:ext>
            </a:extLst>
          </p:cNvPr>
          <p:cNvGrpSpPr/>
          <p:nvPr/>
        </p:nvGrpSpPr>
        <p:grpSpPr>
          <a:xfrm>
            <a:off x="6096000" y="3316137"/>
            <a:ext cx="4736950" cy="523220"/>
            <a:chOff x="4976918" y="3142200"/>
            <a:chExt cx="4736950" cy="523220"/>
          </a:xfrm>
        </p:grpSpPr>
        <p:sp>
          <p:nvSpPr>
            <p:cNvPr id="16" name="矩形 15">
              <a:extLst>
                <a:ext uri="{FF2B5EF4-FFF2-40B4-BE49-F238E27FC236}">
                  <a16:creationId xmlns:a16="http://schemas.microsoft.com/office/drawing/2014/main" id="{36757D55-79FC-488C-846F-0FF908167D13}"/>
                </a:ext>
              </a:extLst>
            </p:cNvPr>
            <p:cNvSpPr/>
            <p:nvPr/>
          </p:nvSpPr>
          <p:spPr>
            <a:xfrm>
              <a:off x="4976918" y="3242163"/>
              <a:ext cx="927498" cy="369332"/>
            </a:xfrm>
            <a:prstGeom prst="rect">
              <a:avLst/>
            </a:prstGeom>
            <a:solidFill>
              <a:srgbClr val="FA70BD"/>
            </a:solidFill>
          </p:spPr>
          <p:txBody>
            <a:bodyPr wrap="none">
              <a:spAutoFit/>
            </a:bodyPr>
            <a:lstStyle/>
            <a:p>
              <a:pPr lvl="0" algn="ctr" rtl="1">
                <a:defRPr/>
              </a:pPr>
              <a:r>
                <a:rPr lang="fa-IR" altLang="zh-CN" dirty="0">
                  <a:solidFill>
                    <a:prstClr val="white"/>
                  </a:solidFill>
                  <a:latin typeface="Impact" panose="020B0806030902050204" pitchFamily="34" charset="0"/>
                  <a:ea typeface="微软雅黑" panose="020B0503020204020204" pitchFamily="34" charset="-122"/>
                </a:rPr>
                <a:t>قسمت</a:t>
              </a:r>
              <a:r>
                <a:rPr kumimoji="0" lang="en-US" altLang="zh-CN" sz="180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 03</a:t>
              </a:r>
            </a:p>
          </p:txBody>
        </p:sp>
        <p:sp>
          <p:nvSpPr>
            <p:cNvPr id="17" name="矩形 16">
              <a:extLst>
                <a:ext uri="{FF2B5EF4-FFF2-40B4-BE49-F238E27FC236}">
                  <a16:creationId xmlns:a16="http://schemas.microsoft.com/office/drawing/2014/main" id="{EC55F3AE-CE44-405F-B84A-49B0B5E69C24}"/>
                </a:ext>
              </a:extLst>
            </p:cNvPr>
            <p:cNvSpPr/>
            <p:nvPr/>
          </p:nvSpPr>
          <p:spPr>
            <a:xfrm>
              <a:off x="6294437" y="3142200"/>
              <a:ext cx="3419431" cy="523220"/>
            </a:xfrm>
            <a:prstGeom prst="rect">
              <a:avLst/>
            </a:prstGeom>
            <a:noFill/>
          </p:spPr>
          <p:txBody>
            <a:bodyPr wrap="square">
              <a:spAutoFit/>
            </a:bodyPr>
            <a:lstStyle/>
            <a:p>
              <a:pPr algn="r" rtl="1"/>
              <a:r>
                <a:rPr lang="fa-IR"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rPr>
                <a:t>حالت فعالیت</a:t>
              </a:r>
              <a:endParaRPr lang="zh-CN"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8" name="组合 17">
            <a:extLst>
              <a:ext uri="{FF2B5EF4-FFF2-40B4-BE49-F238E27FC236}">
                <a16:creationId xmlns:a16="http://schemas.microsoft.com/office/drawing/2014/main" id="{27406079-E1F2-470C-88DA-F586441083E1}"/>
              </a:ext>
            </a:extLst>
          </p:cNvPr>
          <p:cNvGrpSpPr/>
          <p:nvPr/>
        </p:nvGrpSpPr>
        <p:grpSpPr>
          <a:xfrm>
            <a:off x="6096000" y="4218763"/>
            <a:ext cx="4446494" cy="523220"/>
            <a:chOff x="4980124" y="4198661"/>
            <a:chExt cx="4446494" cy="523220"/>
          </a:xfrm>
        </p:grpSpPr>
        <p:sp>
          <p:nvSpPr>
            <p:cNvPr id="19" name="矩形 18">
              <a:extLst>
                <a:ext uri="{FF2B5EF4-FFF2-40B4-BE49-F238E27FC236}">
                  <a16:creationId xmlns:a16="http://schemas.microsoft.com/office/drawing/2014/main" id="{D6BA6870-BF44-471F-9B2F-1328EA2746E2}"/>
                </a:ext>
              </a:extLst>
            </p:cNvPr>
            <p:cNvSpPr/>
            <p:nvPr/>
          </p:nvSpPr>
          <p:spPr>
            <a:xfrm>
              <a:off x="4980124" y="4287191"/>
              <a:ext cx="921086" cy="369332"/>
            </a:xfrm>
            <a:prstGeom prst="rect">
              <a:avLst/>
            </a:prstGeom>
            <a:solidFill>
              <a:srgbClr val="FA70BD"/>
            </a:solidFill>
          </p:spPr>
          <p:txBody>
            <a:bodyPr wrap="none">
              <a:spAutoFit/>
            </a:bodyPr>
            <a:lstStyle/>
            <a:p>
              <a:pPr lvl="0" algn="ctr" rtl="1">
                <a:defRPr/>
              </a:pPr>
              <a:r>
                <a:rPr lang="fa-IR" altLang="zh-CN" dirty="0">
                  <a:solidFill>
                    <a:prstClr val="white"/>
                  </a:solidFill>
                  <a:latin typeface="Impact" panose="020B0806030902050204" pitchFamily="34" charset="0"/>
                  <a:ea typeface="微软雅黑" panose="020B0503020204020204" pitchFamily="34" charset="-122"/>
                </a:rPr>
                <a:t>قسمت</a:t>
              </a:r>
              <a:r>
                <a:rPr kumimoji="0" lang="en-US" altLang="zh-CN" sz="180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 04</a:t>
              </a:r>
            </a:p>
          </p:txBody>
        </p:sp>
        <p:sp>
          <p:nvSpPr>
            <p:cNvPr id="20" name="矩形 19">
              <a:extLst>
                <a:ext uri="{FF2B5EF4-FFF2-40B4-BE49-F238E27FC236}">
                  <a16:creationId xmlns:a16="http://schemas.microsoft.com/office/drawing/2014/main" id="{07BB0326-2C63-4149-989C-BF23116DBD65}"/>
                </a:ext>
              </a:extLst>
            </p:cNvPr>
            <p:cNvSpPr/>
            <p:nvPr/>
          </p:nvSpPr>
          <p:spPr>
            <a:xfrm>
              <a:off x="6294437" y="4198661"/>
              <a:ext cx="3132181" cy="523220"/>
            </a:xfrm>
            <a:prstGeom prst="rect">
              <a:avLst/>
            </a:prstGeom>
            <a:noFill/>
          </p:spPr>
          <p:txBody>
            <a:bodyPr wrap="square">
              <a:spAutoFit/>
            </a:bodyPr>
            <a:lstStyle/>
            <a:p>
              <a:pPr algn="r" rtl="1"/>
              <a:r>
                <a:rPr lang="fa-IR"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rPr>
                <a:t>بودجه فعالیت</a:t>
              </a:r>
              <a:endParaRPr lang="zh-CN"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1" name="组合 20">
            <a:extLst>
              <a:ext uri="{FF2B5EF4-FFF2-40B4-BE49-F238E27FC236}">
                <a16:creationId xmlns:a16="http://schemas.microsoft.com/office/drawing/2014/main" id="{D0423D97-F52A-4A59-B216-58D95F467389}"/>
              </a:ext>
            </a:extLst>
          </p:cNvPr>
          <p:cNvGrpSpPr/>
          <p:nvPr/>
        </p:nvGrpSpPr>
        <p:grpSpPr>
          <a:xfrm>
            <a:off x="5995300" y="5198334"/>
            <a:ext cx="5118338" cy="577145"/>
            <a:chOff x="4875416" y="5332219"/>
            <a:chExt cx="5118338" cy="577145"/>
          </a:xfrm>
        </p:grpSpPr>
        <p:sp>
          <p:nvSpPr>
            <p:cNvPr id="22" name="矩形 21">
              <a:extLst>
                <a:ext uri="{FF2B5EF4-FFF2-40B4-BE49-F238E27FC236}">
                  <a16:creationId xmlns:a16="http://schemas.microsoft.com/office/drawing/2014/main" id="{C2D90018-EDFD-401E-B787-76082340BDEA}"/>
                </a:ext>
              </a:extLst>
            </p:cNvPr>
            <p:cNvSpPr/>
            <p:nvPr/>
          </p:nvSpPr>
          <p:spPr>
            <a:xfrm>
              <a:off x="4976116" y="5332219"/>
              <a:ext cx="929102" cy="369332"/>
            </a:xfrm>
            <a:prstGeom prst="rect">
              <a:avLst/>
            </a:prstGeom>
            <a:solidFill>
              <a:srgbClr val="FA70BD"/>
            </a:solidFill>
          </p:spPr>
          <p:txBody>
            <a:bodyPr wrap="none">
              <a:spAutoFit/>
            </a:bodyPr>
            <a:lstStyle/>
            <a:p>
              <a:pPr lvl="0" algn="ctr" rtl="1">
                <a:defRPr/>
              </a:pPr>
              <a:r>
                <a:rPr lang="fa-IR" altLang="zh-CN" dirty="0">
                  <a:solidFill>
                    <a:prstClr val="white"/>
                  </a:solidFill>
                  <a:latin typeface="Impact" panose="020B0806030902050204" pitchFamily="34" charset="0"/>
                  <a:ea typeface="微软雅黑" panose="020B0503020204020204" pitchFamily="34" charset="-122"/>
                </a:rPr>
                <a:t>قسمت</a:t>
              </a:r>
              <a:r>
                <a:rPr kumimoji="0" lang="en-US" altLang="zh-CN" sz="180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pitchFamily="34" charset="-122"/>
                  <a:cs typeface="+mn-cs"/>
                </a:rPr>
                <a:t> 05</a:t>
              </a:r>
            </a:p>
          </p:txBody>
        </p:sp>
        <p:sp>
          <p:nvSpPr>
            <p:cNvPr id="23" name="矩形 22">
              <a:extLst>
                <a:ext uri="{FF2B5EF4-FFF2-40B4-BE49-F238E27FC236}">
                  <a16:creationId xmlns:a16="http://schemas.microsoft.com/office/drawing/2014/main" id="{7C01691E-03E8-4F9A-8A29-89D99AF9EDA0}"/>
                </a:ext>
              </a:extLst>
            </p:cNvPr>
            <p:cNvSpPr/>
            <p:nvPr/>
          </p:nvSpPr>
          <p:spPr>
            <a:xfrm>
              <a:off x="4875416" y="5386144"/>
              <a:ext cx="5118338" cy="523220"/>
            </a:xfrm>
            <a:prstGeom prst="rect">
              <a:avLst/>
            </a:prstGeom>
            <a:noFill/>
          </p:spPr>
          <p:txBody>
            <a:bodyPr wrap="square">
              <a:spAutoFit/>
            </a:bodyPr>
            <a:lstStyle/>
            <a:p>
              <a:pPr algn="r" rtl="1"/>
              <a:r>
                <a:rPr lang="fa-IR"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rPr>
                <a:t>اثر مورد انتظار فعالیت</a:t>
              </a:r>
              <a:endParaRPr lang="zh-CN" altLang="zh-CN" sz="2800" b="1" kern="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477166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53" presetClass="entr" presetSubtype="16"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2" presetClass="entr" presetSubtype="4" fill="hold" nodeType="withEffect">
                                  <p:stCondLst>
                                    <p:cond delay="10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5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250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300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武器&#10;&#10;已生成高可信度的说明">
            <a:extLst>
              <a:ext uri="{FF2B5EF4-FFF2-40B4-BE49-F238E27FC236}">
                <a16:creationId xmlns:a16="http://schemas.microsoft.com/office/drawing/2014/main" id="{5A88E1A3-5840-402D-8479-39A2C3C9B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6278" y="804643"/>
            <a:ext cx="6006422" cy="5505725"/>
          </a:xfrm>
          <a:prstGeom prst="rect">
            <a:avLst/>
          </a:prstGeom>
        </p:spPr>
      </p:pic>
      <p:sp>
        <p:nvSpPr>
          <p:cNvPr id="5" name="文本框 4">
            <a:extLst>
              <a:ext uri="{FF2B5EF4-FFF2-40B4-BE49-F238E27FC236}">
                <a16:creationId xmlns:a16="http://schemas.microsoft.com/office/drawing/2014/main" id="{583F7B41-65C9-4F18-BDB6-2CA479386E5C}"/>
              </a:ext>
            </a:extLst>
          </p:cNvPr>
          <p:cNvSpPr txBox="1"/>
          <p:nvPr/>
        </p:nvSpPr>
        <p:spPr>
          <a:xfrm>
            <a:off x="5368878" y="1912260"/>
            <a:ext cx="1178528"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rPr>
              <a:t>05</a:t>
            </a:r>
            <a:endParaRPr lang="zh-CN" altLang="en-US"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endParaRPr>
          </a:p>
        </p:txBody>
      </p:sp>
      <p:sp>
        <p:nvSpPr>
          <p:cNvPr id="6" name="TextBox 7">
            <a:extLst>
              <a:ext uri="{FF2B5EF4-FFF2-40B4-BE49-F238E27FC236}">
                <a16:creationId xmlns:a16="http://schemas.microsoft.com/office/drawing/2014/main" id="{94406CC0-DDB6-49FF-BAE3-B51762DC1982}"/>
              </a:ext>
            </a:extLst>
          </p:cNvPr>
          <p:cNvSpPr>
            <a:spLocks noChangeArrowheads="1"/>
          </p:cNvSpPr>
          <p:nvPr/>
        </p:nvSpPr>
        <p:spPr bwMode="auto">
          <a:xfrm>
            <a:off x="4016271" y="5077668"/>
            <a:ext cx="4490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rPr>
              <a:t>برای وارد کردن محتوای متنی خاص کلیک کنید تا محتوای متنی خاص را وارد کنید</a:t>
            </a:r>
            <a:endParaRPr lang="zh-CN" altLang="en-US"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endParaRPr>
          </a:p>
        </p:txBody>
      </p:sp>
      <p:sp>
        <p:nvSpPr>
          <p:cNvPr id="7" name="TextBox 7">
            <a:extLst>
              <a:ext uri="{FF2B5EF4-FFF2-40B4-BE49-F238E27FC236}">
                <a16:creationId xmlns:a16="http://schemas.microsoft.com/office/drawing/2014/main" id="{55E44CAC-C654-4700-B9EC-F112D61E686B}"/>
              </a:ext>
            </a:extLst>
          </p:cNvPr>
          <p:cNvSpPr>
            <a:spLocks noChangeArrowheads="1"/>
          </p:cNvSpPr>
          <p:nvPr/>
        </p:nvSpPr>
        <p:spPr bwMode="auto">
          <a:xfrm>
            <a:off x="2973129" y="3557505"/>
            <a:ext cx="63225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z="54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rPr>
              <a:t>دستاورد فعالیت</a:t>
            </a:r>
            <a:endParaRPr lang="zh-CN" altLang="en-US" sz="54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8" name="Line 4">
            <a:extLst>
              <a:ext uri="{FF2B5EF4-FFF2-40B4-BE49-F238E27FC236}">
                <a16:creationId xmlns:a16="http://schemas.microsoft.com/office/drawing/2014/main" id="{1741E4D7-9ED1-40B8-914F-7EAF79DA89EE}"/>
              </a:ext>
            </a:extLst>
          </p:cNvPr>
          <p:cNvSpPr>
            <a:spLocks noChangeShapeType="1"/>
          </p:cNvSpPr>
          <p:nvPr/>
        </p:nvSpPr>
        <p:spPr bwMode="auto">
          <a:xfrm>
            <a:off x="4016271" y="3429000"/>
            <a:ext cx="4450244" cy="0"/>
          </a:xfrm>
          <a:prstGeom prst="line">
            <a:avLst/>
          </a:prstGeom>
          <a:noFill/>
          <a:ln w="25400">
            <a:solidFill>
              <a:schemeClr val="bg1">
                <a:alpha val="50000"/>
              </a:schemeClr>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schemeClr val="bg1"/>
              </a:solidFill>
              <a:effectLst/>
              <a:uLnTx/>
              <a:uFillTx/>
              <a:latin typeface="等线" panose="020F0502020204030204"/>
              <a:ea typeface="等线"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1635768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50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22" presetClass="entr" presetSubtype="4" fill="hold" grpId="0" nodeType="withEffect">
                                  <p:stCondLst>
                                    <p:cond delay="125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53" presetClass="entr" presetSubtype="16" fill="hold" grpId="0" nodeType="withEffect">
                                  <p:stCondLst>
                                    <p:cond delay="1500"/>
                                  </p:stCondLst>
                                  <p:iterate type="lt">
                                    <p:tmPct val="1000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childTnLst>
                          </p:cTn>
                        </p:par>
                        <p:par>
                          <p:cTn id="23" fill="hold">
                            <p:stCondLst>
                              <p:cond delay="3700"/>
                            </p:stCondLst>
                            <p:childTnLst>
                              <p:par>
                                <p:cTn id="24" presetID="38" presetClass="entr" presetSubtype="0" accel="50000" fill="hold" grpId="0" nodeType="after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set>
                                      <p:cBhvr>
                                        <p:cTn id="26" dur="46" fill="hold">
                                          <p:stCondLst>
                                            <p:cond delay="0"/>
                                          </p:stCondLst>
                                        </p:cTn>
                                        <p:tgtEl>
                                          <p:spTgt spid="6"/>
                                        </p:tgtEl>
                                        <p:attrNameLst>
                                          <p:attrName>style.rotation</p:attrName>
                                        </p:attrNameLst>
                                      </p:cBhvr>
                                      <p:to>
                                        <p:strVal val="-45.0"/>
                                      </p:to>
                                    </p:set>
                                    <p:anim calcmode="lin" valueType="num">
                                      <p:cBhvr>
                                        <p:cTn id="27" dur="46" fill="hold">
                                          <p:stCondLst>
                                            <p:cond delay="46"/>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8" dur="46"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9" dur="16" decel="50000" autoRev="1" fill="hold">
                                          <p:stCondLst>
                                            <p:cond delay="46"/>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0" dur="14" fill="hold">
                                          <p:stCondLst>
                                            <p:cond delay="8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9 Rectángulo"/>
          <p:cNvSpPr/>
          <p:nvPr/>
        </p:nvSpPr>
        <p:spPr bwMode="auto">
          <a:xfrm>
            <a:off x="6038858" y="3956259"/>
            <a:ext cx="806155" cy="835480"/>
          </a:xfrm>
          <a:prstGeom prst="rect">
            <a:avLst/>
          </a:prstGeom>
          <a:solidFill>
            <a:srgbClr val="00B0F0"/>
          </a:solidFill>
          <a:ln>
            <a:noFill/>
          </a:ln>
          <a:effectLst/>
        </p:spPr>
        <p:txBody>
          <a:bodyPr lIns="0" tIns="0" rIns="0" bIns="0" rtlCol="0" anchor="ctr"/>
          <a:lstStyle/>
          <a:p>
            <a:pPr algn="ctr" rtl="1">
              <a:lnSpc>
                <a:spcPct val="125000"/>
              </a:lnSpc>
            </a:pPr>
            <a:r>
              <a:rPr lang="es-MX" sz="4000" dirty="0">
                <a:solidFill>
                  <a:schemeClr val="bg1">
                    <a:lumMod val="95000"/>
                  </a:schemeClr>
                </a:solidFill>
                <a:latin typeface="Impact" panose="020B0806030902050204" pitchFamily="34" charset="0"/>
                <a:ea typeface="Open Sans Extrabold" panose="020B0906030804020204" pitchFamily="34" charset="0"/>
                <a:cs typeface="B Nazanin" panose="00000400000000000000" pitchFamily="2" charset="-78"/>
              </a:rPr>
              <a:t>3</a:t>
            </a:r>
            <a:endParaRPr lang="es-SV" sz="4000" dirty="0">
              <a:solidFill>
                <a:schemeClr val="bg1">
                  <a:lumMod val="95000"/>
                </a:schemeClr>
              </a:solidFill>
              <a:latin typeface="Impact" panose="020B0806030902050204" pitchFamily="34" charset="0"/>
              <a:ea typeface="Open Sans Extrabold" panose="020B0906030804020204" pitchFamily="34" charset="0"/>
              <a:cs typeface="B Nazanin" panose="00000400000000000000" pitchFamily="2" charset="-78"/>
            </a:endParaRPr>
          </a:p>
        </p:txBody>
      </p:sp>
      <p:sp>
        <p:nvSpPr>
          <p:cNvPr id="5" name="70 Rectángulo"/>
          <p:cNvSpPr/>
          <p:nvPr/>
        </p:nvSpPr>
        <p:spPr bwMode="auto">
          <a:xfrm>
            <a:off x="6038858" y="5050318"/>
            <a:ext cx="806155" cy="835480"/>
          </a:xfrm>
          <a:prstGeom prst="rect">
            <a:avLst/>
          </a:prstGeom>
          <a:solidFill>
            <a:srgbClr val="7030A0"/>
          </a:solidFill>
          <a:ln>
            <a:noFill/>
          </a:ln>
          <a:effectLst/>
        </p:spPr>
        <p:txBody>
          <a:bodyPr lIns="0" tIns="0" rIns="0" bIns="0" rtlCol="0" anchor="ctr"/>
          <a:lstStyle/>
          <a:p>
            <a:pPr algn="ctr" rtl="1">
              <a:lnSpc>
                <a:spcPct val="125000"/>
              </a:lnSpc>
            </a:pPr>
            <a:r>
              <a:rPr lang="es-MX" sz="4000" dirty="0">
                <a:solidFill>
                  <a:schemeClr val="bg1"/>
                </a:solidFill>
                <a:latin typeface="Impact" panose="020B0806030902050204" pitchFamily="34" charset="0"/>
                <a:ea typeface="Open Sans Extrabold" panose="020B0906030804020204" pitchFamily="34" charset="0"/>
                <a:cs typeface="B Nazanin" panose="00000400000000000000" pitchFamily="2" charset="-78"/>
              </a:rPr>
              <a:t>4</a:t>
            </a:r>
            <a:endParaRPr lang="es-SV" sz="4000" dirty="0">
              <a:solidFill>
                <a:schemeClr val="bg1"/>
              </a:solidFill>
              <a:latin typeface="Impact" panose="020B0806030902050204" pitchFamily="34" charset="0"/>
              <a:ea typeface="Open Sans Extrabold" panose="020B0906030804020204" pitchFamily="34" charset="0"/>
              <a:cs typeface="B Nazanin" panose="00000400000000000000" pitchFamily="2" charset="-78"/>
            </a:endParaRPr>
          </a:p>
        </p:txBody>
      </p:sp>
      <p:sp>
        <p:nvSpPr>
          <p:cNvPr id="8" name="67 Rectángulo"/>
          <p:cNvSpPr/>
          <p:nvPr/>
        </p:nvSpPr>
        <p:spPr bwMode="auto">
          <a:xfrm>
            <a:off x="6038858" y="1768139"/>
            <a:ext cx="806155" cy="835480"/>
          </a:xfrm>
          <a:prstGeom prst="rect">
            <a:avLst/>
          </a:prstGeom>
          <a:solidFill>
            <a:srgbClr val="FA70BD"/>
          </a:solidFill>
          <a:ln>
            <a:noFill/>
          </a:ln>
          <a:effectLst/>
        </p:spPr>
        <p:txBody>
          <a:bodyPr lIns="0" tIns="0" rIns="0" bIns="0" rtlCol="0" anchor="ctr"/>
          <a:lstStyle/>
          <a:p>
            <a:pPr algn="ctr" rtl="1">
              <a:lnSpc>
                <a:spcPct val="125000"/>
              </a:lnSpc>
            </a:pPr>
            <a:r>
              <a:rPr lang="es-MX" sz="4000" dirty="0">
                <a:solidFill>
                  <a:schemeClr val="bg1">
                    <a:lumMod val="95000"/>
                  </a:schemeClr>
                </a:solidFill>
                <a:latin typeface="Impact" panose="020B0806030902050204" pitchFamily="34" charset="0"/>
                <a:ea typeface="Open Sans Extrabold" panose="020B0906030804020204" pitchFamily="34" charset="0"/>
                <a:cs typeface="B Nazanin" panose="00000400000000000000" pitchFamily="2" charset="-78"/>
              </a:rPr>
              <a:t>1</a:t>
            </a:r>
            <a:endParaRPr lang="es-SV" sz="4000" dirty="0">
              <a:solidFill>
                <a:schemeClr val="bg1">
                  <a:lumMod val="95000"/>
                </a:schemeClr>
              </a:solidFill>
              <a:latin typeface="Impact" panose="020B0806030902050204" pitchFamily="34" charset="0"/>
              <a:ea typeface="Open Sans Extrabold" panose="020B0906030804020204" pitchFamily="34" charset="0"/>
              <a:cs typeface="B Nazanin" panose="00000400000000000000" pitchFamily="2" charset="-78"/>
            </a:endParaRPr>
          </a:p>
        </p:txBody>
      </p:sp>
      <p:sp>
        <p:nvSpPr>
          <p:cNvPr id="9" name="68 Rectángulo"/>
          <p:cNvSpPr/>
          <p:nvPr/>
        </p:nvSpPr>
        <p:spPr bwMode="auto">
          <a:xfrm>
            <a:off x="6038858" y="2862199"/>
            <a:ext cx="806155" cy="835480"/>
          </a:xfrm>
          <a:prstGeom prst="rect">
            <a:avLst/>
          </a:prstGeom>
          <a:solidFill>
            <a:srgbClr val="F18E39"/>
          </a:solidFill>
          <a:ln>
            <a:noFill/>
          </a:ln>
          <a:effectLst/>
        </p:spPr>
        <p:txBody>
          <a:bodyPr lIns="0" tIns="0" rIns="0" bIns="0" rtlCol="0" anchor="ctr"/>
          <a:lstStyle/>
          <a:p>
            <a:pPr algn="ctr" rtl="1">
              <a:lnSpc>
                <a:spcPct val="125000"/>
              </a:lnSpc>
            </a:pPr>
            <a:r>
              <a:rPr lang="es-MX" sz="4000" dirty="0">
                <a:solidFill>
                  <a:schemeClr val="bg1">
                    <a:lumMod val="95000"/>
                  </a:schemeClr>
                </a:solidFill>
                <a:latin typeface="Impact" panose="020B0806030902050204" pitchFamily="34" charset="0"/>
                <a:ea typeface="Open Sans Extrabold" panose="020B0906030804020204" pitchFamily="34" charset="0"/>
                <a:cs typeface="B Nazanin" panose="00000400000000000000" pitchFamily="2" charset="-78"/>
              </a:rPr>
              <a:t>2</a:t>
            </a:r>
            <a:endParaRPr lang="es-SV" sz="4000" dirty="0">
              <a:solidFill>
                <a:schemeClr val="bg1">
                  <a:lumMod val="95000"/>
                </a:schemeClr>
              </a:solidFill>
              <a:latin typeface="Impact" panose="020B0806030902050204" pitchFamily="34" charset="0"/>
              <a:ea typeface="Open Sans Extrabold" panose="020B0906030804020204" pitchFamily="34" charset="0"/>
              <a:cs typeface="B Nazanin" panose="00000400000000000000" pitchFamily="2" charset="-78"/>
            </a:endParaRPr>
          </a:p>
        </p:txBody>
      </p:sp>
      <p:sp>
        <p:nvSpPr>
          <p:cNvPr id="10" name="45 Rectángulo"/>
          <p:cNvSpPr/>
          <p:nvPr/>
        </p:nvSpPr>
        <p:spPr bwMode="auto">
          <a:xfrm>
            <a:off x="6848852" y="1768139"/>
            <a:ext cx="4193885" cy="835480"/>
          </a:xfrm>
          <a:prstGeom prst="rect">
            <a:avLst/>
          </a:prstGeom>
          <a:solidFill>
            <a:srgbClr val="FA70BD"/>
          </a:solidFill>
          <a:ln>
            <a:noFill/>
          </a:ln>
          <a:effectLst/>
        </p:spPr>
        <p:txBody>
          <a:bodyPr lIns="0" tIns="0" rIns="0" bIns="0" rtlCol="0" anchor="ctr"/>
          <a:lstStyle/>
          <a:p>
            <a:pPr algn="ctr" rtl="1"/>
            <a:endParaRPr lang="es-SV" sz="900">
              <a:cs typeface="B Nazanin" panose="00000400000000000000" pitchFamily="2" charset="-78"/>
            </a:endParaRPr>
          </a:p>
        </p:txBody>
      </p:sp>
      <p:sp>
        <p:nvSpPr>
          <p:cNvPr id="11" name="4 Rectángulo"/>
          <p:cNvSpPr/>
          <p:nvPr/>
        </p:nvSpPr>
        <p:spPr bwMode="auto">
          <a:xfrm>
            <a:off x="6839328" y="1768139"/>
            <a:ext cx="1566569" cy="835480"/>
          </a:xfrm>
          <a:custGeom>
            <a:avLst/>
            <a:gdLst/>
            <a:ahLst/>
            <a:cxnLst/>
            <a:rect l="l" t="t" r="r" b="b"/>
            <a:pathLst>
              <a:path w="3133501" h="1787016">
                <a:moveTo>
                  <a:pt x="0" y="0"/>
                </a:moveTo>
                <a:lnTo>
                  <a:pt x="3133501" y="0"/>
                </a:lnTo>
                <a:cubicBezTo>
                  <a:pt x="2908373" y="801608"/>
                  <a:pt x="2332189" y="1455792"/>
                  <a:pt x="1581065" y="1787016"/>
                </a:cubicBezTo>
                <a:lnTo>
                  <a:pt x="0" y="1787016"/>
                </a:lnTo>
                <a:close/>
              </a:path>
            </a:pathLst>
          </a:cu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rtl="1"/>
            <a:endParaRPr lang="es-SV" sz="900">
              <a:cs typeface="B Nazanin" panose="00000400000000000000" pitchFamily="2" charset="-78"/>
            </a:endParaRPr>
          </a:p>
        </p:txBody>
      </p:sp>
      <p:grpSp>
        <p:nvGrpSpPr>
          <p:cNvPr id="12" name="Group 15"/>
          <p:cNvGrpSpPr>
            <a:grpSpLocks noChangeAspect="1"/>
          </p:cNvGrpSpPr>
          <p:nvPr/>
        </p:nvGrpSpPr>
        <p:grpSpPr bwMode="auto">
          <a:xfrm>
            <a:off x="7274433" y="2016159"/>
            <a:ext cx="343051" cy="339440"/>
            <a:chOff x="12172" y="2923"/>
            <a:chExt cx="1615" cy="1598"/>
          </a:xfrm>
          <a:solidFill>
            <a:schemeClr val="tx1">
              <a:lumMod val="75000"/>
              <a:lumOff val="25000"/>
            </a:schemeClr>
          </a:solidFill>
        </p:grpSpPr>
        <p:sp>
          <p:nvSpPr>
            <p:cNvPr id="13" name="Freeform 17"/>
            <p:cNvSpPr>
              <a:spLocks noEditPoints="1"/>
            </p:cNvSpPr>
            <p:nvPr/>
          </p:nvSpPr>
          <p:spPr bwMode="auto">
            <a:xfrm>
              <a:off x="12172" y="2923"/>
              <a:ext cx="1615" cy="1598"/>
            </a:xfrm>
            <a:custGeom>
              <a:avLst/>
              <a:gdLst>
                <a:gd name="T0" fmla="*/ 214 w 3228"/>
                <a:gd name="T1" fmla="*/ 2737 h 3195"/>
                <a:gd name="T2" fmla="*/ 177 w 3228"/>
                <a:gd name="T3" fmla="*/ 2843 h 3195"/>
                <a:gd name="T4" fmla="*/ 220 w 3228"/>
                <a:gd name="T5" fmla="*/ 2956 h 3195"/>
                <a:gd name="T6" fmla="*/ 324 w 3228"/>
                <a:gd name="T7" fmla="*/ 3016 h 3195"/>
                <a:gd name="T8" fmla="*/ 440 w 3228"/>
                <a:gd name="T9" fmla="*/ 2998 h 3195"/>
                <a:gd name="T10" fmla="*/ 1241 w 3228"/>
                <a:gd name="T11" fmla="*/ 2116 h 3195"/>
                <a:gd name="T12" fmla="*/ 1046 w 3228"/>
                <a:gd name="T13" fmla="*/ 1910 h 3195"/>
                <a:gd name="T14" fmla="*/ 1786 w 3228"/>
                <a:gd name="T15" fmla="*/ 226 h 3195"/>
                <a:gd name="T16" fmla="*/ 1508 w 3228"/>
                <a:gd name="T17" fmla="*/ 336 h 3195"/>
                <a:gd name="T18" fmla="*/ 1278 w 3228"/>
                <a:gd name="T19" fmla="*/ 519 h 3195"/>
                <a:gd name="T20" fmla="*/ 1111 w 3228"/>
                <a:gd name="T21" fmla="*/ 759 h 3195"/>
                <a:gd name="T22" fmla="*/ 1021 w 3228"/>
                <a:gd name="T23" fmla="*/ 1044 h 3195"/>
                <a:gd name="T24" fmla="*/ 1021 w 3228"/>
                <a:gd name="T25" fmla="*/ 1353 h 3195"/>
                <a:gd name="T26" fmla="*/ 1111 w 3228"/>
                <a:gd name="T27" fmla="*/ 1637 h 3195"/>
                <a:gd name="T28" fmla="*/ 1278 w 3228"/>
                <a:gd name="T29" fmla="*/ 1878 h 3195"/>
                <a:gd name="T30" fmla="*/ 1508 w 3228"/>
                <a:gd name="T31" fmla="*/ 2061 h 3195"/>
                <a:gd name="T32" fmla="*/ 1786 w 3228"/>
                <a:gd name="T33" fmla="*/ 2170 h 3195"/>
                <a:gd name="T34" fmla="*/ 2097 w 3228"/>
                <a:gd name="T35" fmla="*/ 2194 h 3195"/>
                <a:gd name="T36" fmla="*/ 2393 w 3228"/>
                <a:gd name="T37" fmla="*/ 2125 h 3195"/>
                <a:gd name="T38" fmla="*/ 2649 w 3228"/>
                <a:gd name="T39" fmla="*/ 1977 h 3195"/>
                <a:gd name="T40" fmla="*/ 2849 w 3228"/>
                <a:gd name="T41" fmla="*/ 1764 h 3195"/>
                <a:gd name="T42" fmla="*/ 2980 w 3228"/>
                <a:gd name="T43" fmla="*/ 1499 h 3195"/>
                <a:gd name="T44" fmla="*/ 3026 w 3228"/>
                <a:gd name="T45" fmla="*/ 1198 h 3195"/>
                <a:gd name="T46" fmla="*/ 2980 w 3228"/>
                <a:gd name="T47" fmla="*/ 897 h 3195"/>
                <a:gd name="T48" fmla="*/ 2849 w 3228"/>
                <a:gd name="T49" fmla="*/ 632 h 3195"/>
                <a:gd name="T50" fmla="*/ 2649 w 3228"/>
                <a:gd name="T51" fmla="*/ 419 h 3195"/>
                <a:gd name="T52" fmla="*/ 2393 w 3228"/>
                <a:gd name="T53" fmla="*/ 271 h 3195"/>
                <a:gd name="T54" fmla="*/ 2097 w 3228"/>
                <a:gd name="T55" fmla="*/ 203 h 3195"/>
                <a:gd name="T56" fmla="*/ 2104 w 3228"/>
                <a:gd name="T57" fmla="*/ 3 h 3195"/>
                <a:gd name="T58" fmla="*/ 2432 w 3228"/>
                <a:gd name="T59" fmla="*/ 72 h 3195"/>
                <a:gd name="T60" fmla="*/ 2720 w 3228"/>
                <a:gd name="T61" fmla="*/ 222 h 3195"/>
                <a:gd name="T62" fmla="*/ 2955 w 3228"/>
                <a:gd name="T63" fmla="*/ 440 h 3195"/>
                <a:gd name="T64" fmla="*/ 3125 w 3228"/>
                <a:gd name="T65" fmla="*/ 713 h 3195"/>
                <a:gd name="T66" fmla="*/ 3217 w 3228"/>
                <a:gd name="T67" fmla="*/ 1028 h 3195"/>
                <a:gd name="T68" fmla="*/ 3217 w 3228"/>
                <a:gd name="T69" fmla="*/ 1367 h 3195"/>
                <a:gd name="T70" fmla="*/ 3125 w 3228"/>
                <a:gd name="T71" fmla="*/ 1683 h 3195"/>
                <a:gd name="T72" fmla="*/ 2955 w 3228"/>
                <a:gd name="T73" fmla="*/ 1957 h 3195"/>
                <a:gd name="T74" fmla="*/ 2720 w 3228"/>
                <a:gd name="T75" fmla="*/ 2174 h 3195"/>
                <a:gd name="T76" fmla="*/ 2432 w 3228"/>
                <a:gd name="T77" fmla="*/ 2324 h 3195"/>
                <a:gd name="T78" fmla="*/ 2104 w 3228"/>
                <a:gd name="T79" fmla="*/ 2393 h 3195"/>
                <a:gd name="T80" fmla="*/ 1762 w 3228"/>
                <a:gd name="T81" fmla="*/ 2369 h 3195"/>
                <a:gd name="T82" fmla="*/ 1452 w 3228"/>
                <a:gd name="T83" fmla="*/ 2256 h 3195"/>
                <a:gd name="T84" fmla="*/ 549 w 3228"/>
                <a:gd name="T85" fmla="*/ 3139 h 3195"/>
                <a:gd name="T86" fmla="*/ 398 w 3228"/>
                <a:gd name="T87" fmla="*/ 3193 h 3195"/>
                <a:gd name="T88" fmla="*/ 218 w 3228"/>
                <a:gd name="T89" fmla="*/ 3168 h 3195"/>
                <a:gd name="T90" fmla="*/ 74 w 3228"/>
                <a:gd name="T91" fmla="*/ 3059 h 3195"/>
                <a:gd name="T92" fmla="*/ 3 w 3228"/>
                <a:gd name="T93" fmla="*/ 2891 h 3195"/>
                <a:gd name="T94" fmla="*/ 22 w 3228"/>
                <a:gd name="T95" fmla="*/ 2723 h 3195"/>
                <a:gd name="T96" fmla="*/ 107 w 3228"/>
                <a:gd name="T97" fmla="*/ 2592 h 3195"/>
                <a:gd name="T98" fmla="*/ 881 w 3228"/>
                <a:gd name="T99" fmla="*/ 1609 h 3195"/>
                <a:gd name="T100" fmla="*/ 810 w 3228"/>
                <a:gd name="T101" fmla="*/ 1284 h 3195"/>
                <a:gd name="T102" fmla="*/ 834 w 3228"/>
                <a:gd name="T103" fmla="*/ 947 h 3195"/>
                <a:gd name="T104" fmla="*/ 946 w 3228"/>
                <a:gd name="T105" fmla="*/ 640 h 3195"/>
                <a:gd name="T106" fmla="*/ 1134 w 3228"/>
                <a:gd name="T107" fmla="*/ 380 h 3195"/>
                <a:gd name="T108" fmla="*/ 1384 w 3228"/>
                <a:gd name="T109" fmla="*/ 177 h 3195"/>
                <a:gd name="T110" fmla="*/ 1683 w 3228"/>
                <a:gd name="T111" fmla="*/ 46 h 3195"/>
                <a:gd name="T112" fmla="*/ 2018 w 3228"/>
                <a:gd name="T113" fmla="*/ 0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8" h="3195">
                  <a:moveTo>
                    <a:pt x="1046" y="1910"/>
                  </a:moveTo>
                  <a:lnTo>
                    <a:pt x="232" y="2715"/>
                  </a:lnTo>
                  <a:lnTo>
                    <a:pt x="232" y="2716"/>
                  </a:lnTo>
                  <a:lnTo>
                    <a:pt x="214" y="2737"/>
                  </a:lnTo>
                  <a:lnTo>
                    <a:pt x="199" y="2760"/>
                  </a:lnTo>
                  <a:lnTo>
                    <a:pt x="188" y="2786"/>
                  </a:lnTo>
                  <a:lnTo>
                    <a:pt x="181" y="2813"/>
                  </a:lnTo>
                  <a:lnTo>
                    <a:pt x="177" y="2843"/>
                  </a:lnTo>
                  <a:lnTo>
                    <a:pt x="181" y="2875"/>
                  </a:lnTo>
                  <a:lnTo>
                    <a:pt x="189" y="2904"/>
                  </a:lnTo>
                  <a:lnTo>
                    <a:pt x="202" y="2932"/>
                  </a:lnTo>
                  <a:lnTo>
                    <a:pt x="220" y="2956"/>
                  </a:lnTo>
                  <a:lnTo>
                    <a:pt x="241" y="2978"/>
                  </a:lnTo>
                  <a:lnTo>
                    <a:pt x="266" y="2995"/>
                  </a:lnTo>
                  <a:lnTo>
                    <a:pt x="294" y="3008"/>
                  </a:lnTo>
                  <a:lnTo>
                    <a:pt x="324" y="3016"/>
                  </a:lnTo>
                  <a:lnTo>
                    <a:pt x="356" y="3019"/>
                  </a:lnTo>
                  <a:lnTo>
                    <a:pt x="386" y="3017"/>
                  </a:lnTo>
                  <a:lnTo>
                    <a:pt x="414" y="3010"/>
                  </a:lnTo>
                  <a:lnTo>
                    <a:pt x="440" y="2998"/>
                  </a:lnTo>
                  <a:lnTo>
                    <a:pt x="463" y="2983"/>
                  </a:lnTo>
                  <a:lnTo>
                    <a:pt x="484" y="2965"/>
                  </a:lnTo>
                  <a:lnTo>
                    <a:pt x="1297" y="2160"/>
                  </a:lnTo>
                  <a:lnTo>
                    <a:pt x="1241" y="2116"/>
                  </a:lnTo>
                  <a:lnTo>
                    <a:pt x="1188" y="2069"/>
                  </a:lnTo>
                  <a:lnTo>
                    <a:pt x="1137" y="2019"/>
                  </a:lnTo>
                  <a:lnTo>
                    <a:pt x="1091" y="1966"/>
                  </a:lnTo>
                  <a:lnTo>
                    <a:pt x="1046" y="1910"/>
                  </a:lnTo>
                  <a:close/>
                  <a:moveTo>
                    <a:pt x="2018" y="200"/>
                  </a:moveTo>
                  <a:lnTo>
                    <a:pt x="1939" y="203"/>
                  </a:lnTo>
                  <a:lnTo>
                    <a:pt x="1861" y="211"/>
                  </a:lnTo>
                  <a:lnTo>
                    <a:pt x="1786" y="226"/>
                  </a:lnTo>
                  <a:lnTo>
                    <a:pt x="1714" y="246"/>
                  </a:lnTo>
                  <a:lnTo>
                    <a:pt x="1643" y="271"/>
                  </a:lnTo>
                  <a:lnTo>
                    <a:pt x="1574" y="301"/>
                  </a:lnTo>
                  <a:lnTo>
                    <a:pt x="1508" y="336"/>
                  </a:lnTo>
                  <a:lnTo>
                    <a:pt x="1447" y="376"/>
                  </a:lnTo>
                  <a:lnTo>
                    <a:pt x="1387" y="419"/>
                  </a:lnTo>
                  <a:lnTo>
                    <a:pt x="1331" y="467"/>
                  </a:lnTo>
                  <a:lnTo>
                    <a:pt x="1278" y="519"/>
                  </a:lnTo>
                  <a:lnTo>
                    <a:pt x="1231" y="574"/>
                  </a:lnTo>
                  <a:lnTo>
                    <a:pt x="1187" y="632"/>
                  </a:lnTo>
                  <a:lnTo>
                    <a:pt x="1146" y="694"/>
                  </a:lnTo>
                  <a:lnTo>
                    <a:pt x="1111" y="759"/>
                  </a:lnTo>
                  <a:lnTo>
                    <a:pt x="1081" y="827"/>
                  </a:lnTo>
                  <a:lnTo>
                    <a:pt x="1055" y="897"/>
                  </a:lnTo>
                  <a:lnTo>
                    <a:pt x="1036" y="969"/>
                  </a:lnTo>
                  <a:lnTo>
                    <a:pt x="1021" y="1044"/>
                  </a:lnTo>
                  <a:lnTo>
                    <a:pt x="1012" y="1120"/>
                  </a:lnTo>
                  <a:lnTo>
                    <a:pt x="1009" y="1198"/>
                  </a:lnTo>
                  <a:lnTo>
                    <a:pt x="1012" y="1277"/>
                  </a:lnTo>
                  <a:lnTo>
                    <a:pt x="1021" y="1353"/>
                  </a:lnTo>
                  <a:lnTo>
                    <a:pt x="1036" y="1428"/>
                  </a:lnTo>
                  <a:lnTo>
                    <a:pt x="1055" y="1499"/>
                  </a:lnTo>
                  <a:lnTo>
                    <a:pt x="1081" y="1570"/>
                  </a:lnTo>
                  <a:lnTo>
                    <a:pt x="1111" y="1637"/>
                  </a:lnTo>
                  <a:lnTo>
                    <a:pt x="1146" y="1702"/>
                  </a:lnTo>
                  <a:lnTo>
                    <a:pt x="1187" y="1764"/>
                  </a:lnTo>
                  <a:lnTo>
                    <a:pt x="1231" y="1823"/>
                  </a:lnTo>
                  <a:lnTo>
                    <a:pt x="1278" y="1878"/>
                  </a:lnTo>
                  <a:lnTo>
                    <a:pt x="1331" y="1930"/>
                  </a:lnTo>
                  <a:lnTo>
                    <a:pt x="1387" y="1977"/>
                  </a:lnTo>
                  <a:lnTo>
                    <a:pt x="1447" y="2021"/>
                  </a:lnTo>
                  <a:lnTo>
                    <a:pt x="1508" y="2061"/>
                  </a:lnTo>
                  <a:lnTo>
                    <a:pt x="1574" y="2096"/>
                  </a:lnTo>
                  <a:lnTo>
                    <a:pt x="1643" y="2125"/>
                  </a:lnTo>
                  <a:lnTo>
                    <a:pt x="1714" y="2151"/>
                  </a:lnTo>
                  <a:lnTo>
                    <a:pt x="1786" y="2170"/>
                  </a:lnTo>
                  <a:lnTo>
                    <a:pt x="1861" y="2184"/>
                  </a:lnTo>
                  <a:lnTo>
                    <a:pt x="1939" y="2194"/>
                  </a:lnTo>
                  <a:lnTo>
                    <a:pt x="2018" y="2197"/>
                  </a:lnTo>
                  <a:lnTo>
                    <a:pt x="2097" y="2194"/>
                  </a:lnTo>
                  <a:lnTo>
                    <a:pt x="2174" y="2184"/>
                  </a:lnTo>
                  <a:lnTo>
                    <a:pt x="2249" y="2170"/>
                  </a:lnTo>
                  <a:lnTo>
                    <a:pt x="2323" y="2151"/>
                  </a:lnTo>
                  <a:lnTo>
                    <a:pt x="2393" y="2125"/>
                  </a:lnTo>
                  <a:lnTo>
                    <a:pt x="2462" y="2096"/>
                  </a:lnTo>
                  <a:lnTo>
                    <a:pt x="2527" y="2061"/>
                  </a:lnTo>
                  <a:lnTo>
                    <a:pt x="2590" y="2021"/>
                  </a:lnTo>
                  <a:lnTo>
                    <a:pt x="2649" y="1977"/>
                  </a:lnTo>
                  <a:lnTo>
                    <a:pt x="2704" y="1930"/>
                  </a:lnTo>
                  <a:lnTo>
                    <a:pt x="2757" y="1878"/>
                  </a:lnTo>
                  <a:lnTo>
                    <a:pt x="2805" y="1823"/>
                  </a:lnTo>
                  <a:lnTo>
                    <a:pt x="2849" y="1764"/>
                  </a:lnTo>
                  <a:lnTo>
                    <a:pt x="2889" y="1702"/>
                  </a:lnTo>
                  <a:lnTo>
                    <a:pt x="2924" y="1637"/>
                  </a:lnTo>
                  <a:lnTo>
                    <a:pt x="2955" y="1570"/>
                  </a:lnTo>
                  <a:lnTo>
                    <a:pt x="2980" y="1499"/>
                  </a:lnTo>
                  <a:lnTo>
                    <a:pt x="3000" y="1428"/>
                  </a:lnTo>
                  <a:lnTo>
                    <a:pt x="3015" y="1353"/>
                  </a:lnTo>
                  <a:lnTo>
                    <a:pt x="3024" y="1277"/>
                  </a:lnTo>
                  <a:lnTo>
                    <a:pt x="3026" y="1198"/>
                  </a:lnTo>
                  <a:lnTo>
                    <a:pt x="3024" y="1120"/>
                  </a:lnTo>
                  <a:lnTo>
                    <a:pt x="3015" y="1044"/>
                  </a:lnTo>
                  <a:lnTo>
                    <a:pt x="3000" y="969"/>
                  </a:lnTo>
                  <a:lnTo>
                    <a:pt x="2980" y="897"/>
                  </a:lnTo>
                  <a:lnTo>
                    <a:pt x="2955" y="827"/>
                  </a:lnTo>
                  <a:lnTo>
                    <a:pt x="2924" y="759"/>
                  </a:lnTo>
                  <a:lnTo>
                    <a:pt x="2889" y="694"/>
                  </a:lnTo>
                  <a:lnTo>
                    <a:pt x="2849" y="632"/>
                  </a:lnTo>
                  <a:lnTo>
                    <a:pt x="2805" y="574"/>
                  </a:lnTo>
                  <a:lnTo>
                    <a:pt x="2757" y="519"/>
                  </a:lnTo>
                  <a:lnTo>
                    <a:pt x="2704" y="467"/>
                  </a:lnTo>
                  <a:lnTo>
                    <a:pt x="2649" y="419"/>
                  </a:lnTo>
                  <a:lnTo>
                    <a:pt x="2590" y="376"/>
                  </a:lnTo>
                  <a:lnTo>
                    <a:pt x="2527" y="336"/>
                  </a:lnTo>
                  <a:lnTo>
                    <a:pt x="2462" y="301"/>
                  </a:lnTo>
                  <a:lnTo>
                    <a:pt x="2393" y="271"/>
                  </a:lnTo>
                  <a:lnTo>
                    <a:pt x="2323" y="246"/>
                  </a:lnTo>
                  <a:lnTo>
                    <a:pt x="2249" y="226"/>
                  </a:lnTo>
                  <a:lnTo>
                    <a:pt x="2174" y="211"/>
                  </a:lnTo>
                  <a:lnTo>
                    <a:pt x="2097" y="203"/>
                  </a:lnTo>
                  <a:lnTo>
                    <a:pt x="2018" y="200"/>
                  </a:lnTo>
                  <a:close/>
                  <a:moveTo>
                    <a:pt x="2018" y="0"/>
                  </a:moveTo>
                  <a:lnTo>
                    <a:pt x="2018" y="0"/>
                  </a:lnTo>
                  <a:lnTo>
                    <a:pt x="2104" y="3"/>
                  </a:lnTo>
                  <a:lnTo>
                    <a:pt x="2189" y="11"/>
                  </a:lnTo>
                  <a:lnTo>
                    <a:pt x="2272" y="27"/>
                  </a:lnTo>
                  <a:lnTo>
                    <a:pt x="2352" y="46"/>
                  </a:lnTo>
                  <a:lnTo>
                    <a:pt x="2432" y="72"/>
                  </a:lnTo>
                  <a:lnTo>
                    <a:pt x="2508" y="102"/>
                  </a:lnTo>
                  <a:lnTo>
                    <a:pt x="2582" y="137"/>
                  </a:lnTo>
                  <a:lnTo>
                    <a:pt x="2652" y="177"/>
                  </a:lnTo>
                  <a:lnTo>
                    <a:pt x="2720" y="222"/>
                  </a:lnTo>
                  <a:lnTo>
                    <a:pt x="2784" y="271"/>
                  </a:lnTo>
                  <a:lnTo>
                    <a:pt x="2845" y="323"/>
                  </a:lnTo>
                  <a:lnTo>
                    <a:pt x="2902" y="380"/>
                  </a:lnTo>
                  <a:lnTo>
                    <a:pt x="2955" y="440"/>
                  </a:lnTo>
                  <a:lnTo>
                    <a:pt x="3005" y="503"/>
                  </a:lnTo>
                  <a:lnTo>
                    <a:pt x="3049" y="570"/>
                  </a:lnTo>
                  <a:lnTo>
                    <a:pt x="3090" y="640"/>
                  </a:lnTo>
                  <a:lnTo>
                    <a:pt x="3125" y="713"/>
                  </a:lnTo>
                  <a:lnTo>
                    <a:pt x="3156" y="788"/>
                  </a:lnTo>
                  <a:lnTo>
                    <a:pt x="3182" y="866"/>
                  </a:lnTo>
                  <a:lnTo>
                    <a:pt x="3202" y="947"/>
                  </a:lnTo>
                  <a:lnTo>
                    <a:pt x="3217" y="1028"/>
                  </a:lnTo>
                  <a:lnTo>
                    <a:pt x="3225" y="1113"/>
                  </a:lnTo>
                  <a:lnTo>
                    <a:pt x="3228" y="1198"/>
                  </a:lnTo>
                  <a:lnTo>
                    <a:pt x="3225" y="1284"/>
                  </a:lnTo>
                  <a:lnTo>
                    <a:pt x="3217" y="1367"/>
                  </a:lnTo>
                  <a:lnTo>
                    <a:pt x="3202" y="1450"/>
                  </a:lnTo>
                  <a:lnTo>
                    <a:pt x="3182" y="1530"/>
                  </a:lnTo>
                  <a:lnTo>
                    <a:pt x="3156" y="1607"/>
                  </a:lnTo>
                  <a:lnTo>
                    <a:pt x="3125" y="1683"/>
                  </a:lnTo>
                  <a:lnTo>
                    <a:pt x="3090" y="1756"/>
                  </a:lnTo>
                  <a:lnTo>
                    <a:pt x="3049" y="1826"/>
                  </a:lnTo>
                  <a:lnTo>
                    <a:pt x="3005" y="1892"/>
                  </a:lnTo>
                  <a:lnTo>
                    <a:pt x="2955" y="1957"/>
                  </a:lnTo>
                  <a:lnTo>
                    <a:pt x="2902" y="2017"/>
                  </a:lnTo>
                  <a:lnTo>
                    <a:pt x="2845" y="2073"/>
                  </a:lnTo>
                  <a:lnTo>
                    <a:pt x="2784" y="2126"/>
                  </a:lnTo>
                  <a:lnTo>
                    <a:pt x="2720" y="2174"/>
                  </a:lnTo>
                  <a:lnTo>
                    <a:pt x="2652" y="2219"/>
                  </a:lnTo>
                  <a:lnTo>
                    <a:pt x="2582" y="2259"/>
                  </a:lnTo>
                  <a:lnTo>
                    <a:pt x="2508" y="2294"/>
                  </a:lnTo>
                  <a:lnTo>
                    <a:pt x="2432" y="2324"/>
                  </a:lnTo>
                  <a:lnTo>
                    <a:pt x="2352" y="2350"/>
                  </a:lnTo>
                  <a:lnTo>
                    <a:pt x="2272" y="2369"/>
                  </a:lnTo>
                  <a:lnTo>
                    <a:pt x="2189" y="2385"/>
                  </a:lnTo>
                  <a:lnTo>
                    <a:pt x="2104" y="2393"/>
                  </a:lnTo>
                  <a:lnTo>
                    <a:pt x="2018" y="2396"/>
                  </a:lnTo>
                  <a:lnTo>
                    <a:pt x="1930" y="2393"/>
                  </a:lnTo>
                  <a:lnTo>
                    <a:pt x="1846" y="2384"/>
                  </a:lnTo>
                  <a:lnTo>
                    <a:pt x="1762" y="2369"/>
                  </a:lnTo>
                  <a:lnTo>
                    <a:pt x="1681" y="2349"/>
                  </a:lnTo>
                  <a:lnTo>
                    <a:pt x="1601" y="2323"/>
                  </a:lnTo>
                  <a:lnTo>
                    <a:pt x="1525" y="2292"/>
                  </a:lnTo>
                  <a:lnTo>
                    <a:pt x="1452" y="2256"/>
                  </a:lnTo>
                  <a:lnTo>
                    <a:pt x="610" y="3089"/>
                  </a:lnTo>
                  <a:lnTo>
                    <a:pt x="610" y="3089"/>
                  </a:lnTo>
                  <a:lnTo>
                    <a:pt x="581" y="3116"/>
                  </a:lnTo>
                  <a:lnTo>
                    <a:pt x="549" y="3139"/>
                  </a:lnTo>
                  <a:lnTo>
                    <a:pt x="514" y="3159"/>
                  </a:lnTo>
                  <a:lnTo>
                    <a:pt x="478" y="3174"/>
                  </a:lnTo>
                  <a:lnTo>
                    <a:pt x="438" y="3186"/>
                  </a:lnTo>
                  <a:lnTo>
                    <a:pt x="398" y="3193"/>
                  </a:lnTo>
                  <a:lnTo>
                    <a:pt x="356" y="3195"/>
                  </a:lnTo>
                  <a:lnTo>
                    <a:pt x="307" y="3192"/>
                  </a:lnTo>
                  <a:lnTo>
                    <a:pt x="262" y="3183"/>
                  </a:lnTo>
                  <a:lnTo>
                    <a:pt x="218" y="3168"/>
                  </a:lnTo>
                  <a:lnTo>
                    <a:pt x="176" y="3147"/>
                  </a:lnTo>
                  <a:lnTo>
                    <a:pt x="138" y="3122"/>
                  </a:lnTo>
                  <a:lnTo>
                    <a:pt x="104" y="3092"/>
                  </a:lnTo>
                  <a:lnTo>
                    <a:pt x="74" y="3059"/>
                  </a:lnTo>
                  <a:lnTo>
                    <a:pt x="48" y="3021"/>
                  </a:lnTo>
                  <a:lnTo>
                    <a:pt x="28" y="2980"/>
                  </a:lnTo>
                  <a:lnTo>
                    <a:pt x="12" y="2936"/>
                  </a:lnTo>
                  <a:lnTo>
                    <a:pt x="3" y="2891"/>
                  </a:lnTo>
                  <a:lnTo>
                    <a:pt x="0" y="2843"/>
                  </a:lnTo>
                  <a:lnTo>
                    <a:pt x="2" y="2801"/>
                  </a:lnTo>
                  <a:lnTo>
                    <a:pt x="9" y="2761"/>
                  </a:lnTo>
                  <a:lnTo>
                    <a:pt x="22" y="2723"/>
                  </a:lnTo>
                  <a:lnTo>
                    <a:pt x="37" y="2686"/>
                  </a:lnTo>
                  <a:lnTo>
                    <a:pt x="57" y="2652"/>
                  </a:lnTo>
                  <a:lnTo>
                    <a:pt x="80" y="2620"/>
                  </a:lnTo>
                  <a:lnTo>
                    <a:pt x="107" y="2592"/>
                  </a:lnTo>
                  <a:lnTo>
                    <a:pt x="106" y="2591"/>
                  </a:lnTo>
                  <a:lnTo>
                    <a:pt x="948" y="1758"/>
                  </a:lnTo>
                  <a:lnTo>
                    <a:pt x="912" y="1685"/>
                  </a:lnTo>
                  <a:lnTo>
                    <a:pt x="881" y="1609"/>
                  </a:lnTo>
                  <a:lnTo>
                    <a:pt x="854" y="1531"/>
                  </a:lnTo>
                  <a:lnTo>
                    <a:pt x="835" y="1451"/>
                  </a:lnTo>
                  <a:lnTo>
                    <a:pt x="819" y="1368"/>
                  </a:lnTo>
                  <a:lnTo>
                    <a:pt x="810" y="1284"/>
                  </a:lnTo>
                  <a:lnTo>
                    <a:pt x="807" y="1198"/>
                  </a:lnTo>
                  <a:lnTo>
                    <a:pt x="810" y="1113"/>
                  </a:lnTo>
                  <a:lnTo>
                    <a:pt x="819" y="1028"/>
                  </a:lnTo>
                  <a:lnTo>
                    <a:pt x="834" y="947"/>
                  </a:lnTo>
                  <a:lnTo>
                    <a:pt x="854" y="866"/>
                  </a:lnTo>
                  <a:lnTo>
                    <a:pt x="879" y="788"/>
                  </a:lnTo>
                  <a:lnTo>
                    <a:pt x="910" y="713"/>
                  </a:lnTo>
                  <a:lnTo>
                    <a:pt x="946" y="640"/>
                  </a:lnTo>
                  <a:lnTo>
                    <a:pt x="986" y="570"/>
                  </a:lnTo>
                  <a:lnTo>
                    <a:pt x="1031" y="503"/>
                  </a:lnTo>
                  <a:lnTo>
                    <a:pt x="1080" y="440"/>
                  </a:lnTo>
                  <a:lnTo>
                    <a:pt x="1134" y="380"/>
                  </a:lnTo>
                  <a:lnTo>
                    <a:pt x="1191" y="323"/>
                  </a:lnTo>
                  <a:lnTo>
                    <a:pt x="1252" y="271"/>
                  </a:lnTo>
                  <a:lnTo>
                    <a:pt x="1316" y="222"/>
                  </a:lnTo>
                  <a:lnTo>
                    <a:pt x="1384" y="177"/>
                  </a:lnTo>
                  <a:lnTo>
                    <a:pt x="1454" y="137"/>
                  </a:lnTo>
                  <a:lnTo>
                    <a:pt x="1528" y="102"/>
                  </a:lnTo>
                  <a:lnTo>
                    <a:pt x="1604" y="72"/>
                  </a:lnTo>
                  <a:lnTo>
                    <a:pt x="1683" y="46"/>
                  </a:lnTo>
                  <a:lnTo>
                    <a:pt x="1763" y="27"/>
                  </a:lnTo>
                  <a:lnTo>
                    <a:pt x="1847" y="11"/>
                  </a:lnTo>
                  <a:lnTo>
                    <a:pt x="1931" y="3"/>
                  </a:lnTo>
                  <a:lnTo>
                    <a:pt x="2018" y="0"/>
                  </a:lnTo>
                  <a:close/>
                </a:path>
              </a:pathLst>
            </a:custGeom>
            <a:grpFill/>
            <a:ln w="0">
              <a:noFill/>
              <a:prstDash val="solid"/>
              <a:round/>
            </a:ln>
          </p:spPr>
          <p:txBody>
            <a:bodyPr vert="horz" wrap="square" lIns="45715" tIns="22858" rIns="45715" bIns="22858" numCol="1" anchor="t" anchorCtr="0" compatLnSpc="1"/>
            <a:lstStyle/>
            <a:p>
              <a:pPr algn="r" rtl="1"/>
              <a:endParaRPr lang="es-ES" sz="900">
                <a:cs typeface="B Nazanin" panose="00000400000000000000" pitchFamily="2" charset="-78"/>
              </a:endParaRPr>
            </a:p>
          </p:txBody>
        </p:sp>
        <p:sp>
          <p:nvSpPr>
            <p:cNvPr id="14" name="Freeform 18"/>
            <p:cNvSpPr/>
            <p:nvPr/>
          </p:nvSpPr>
          <p:spPr bwMode="auto">
            <a:xfrm>
              <a:off x="12828" y="3173"/>
              <a:ext cx="378" cy="374"/>
            </a:xfrm>
            <a:custGeom>
              <a:avLst/>
              <a:gdLst>
                <a:gd name="T0" fmla="*/ 707 w 757"/>
                <a:gd name="T1" fmla="*/ 0 h 749"/>
                <a:gd name="T2" fmla="*/ 723 w 757"/>
                <a:gd name="T3" fmla="*/ 2 h 749"/>
                <a:gd name="T4" fmla="*/ 736 w 757"/>
                <a:gd name="T5" fmla="*/ 10 h 749"/>
                <a:gd name="T6" fmla="*/ 747 w 757"/>
                <a:gd name="T7" fmla="*/ 21 h 749"/>
                <a:gd name="T8" fmla="*/ 755 w 757"/>
                <a:gd name="T9" fmla="*/ 34 h 749"/>
                <a:gd name="T10" fmla="*/ 757 w 757"/>
                <a:gd name="T11" fmla="*/ 49 h 749"/>
                <a:gd name="T12" fmla="*/ 755 w 757"/>
                <a:gd name="T13" fmla="*/ 66 h 749"/>
                <a:gd name="T14" fmla="*/ 747 w 757"/>
                <a:gd name="T15" fmla="*/ 79 h 749"/>
                <a:gd name="T16" fmla="*/ 736 w 757"/>
                <a:gd name="T17" fmla="*/ 90 h 749"/>
                <a:gd name="T18" fmla="*/ 723 w 757"/>
                <a:gd name="T19" fmla="*/ 97 h 749"/>
                <a:gd name="T20" fmla="*/ 707 w 757"/>
                <a:gd name="T21" fmla="*/ 100 h 749"/>
                <a:gd name="T22" fmla="*/ 645 w 757"/>
                <a:gd name="T23" fmla="*/ 104 h 749"/>
                <a:gd name="T24" fmla="*/ 584 w 757"/>
                <a:gd name="T25" fmla="*/ 112 h 749"/>
                <a:gd name="T26" fmla="*/ 527 w 757"/>
                <a:gd name="T27" fmla="*/ 127 h 749"/>
                <a:gd name="T28" fmla="*/ 471 w 757"/>
                <a:gd name="T29" fmla="*/ 147 h 749"/>
                <a:gd name="T30" fmla="*/ 418 w 757"/>
                <a:gd name="T31" fmla="*/ 172 h 749"/>
                <a:gd name="T32" fmla="*/ 369 w 757"/>
                <a:gd name="T33" fmla="*/ 203 h 749"/>
                <a:gd name="T34" fmla="*/ 321 w 757"/>
                <a:gd name="T35" fmla="*/ 236 h 749"/>
                <a:gd name="T36" fmla="*/ 279 w 757"/>
                <a:gd name="T37" fmla="*/ 275 h 749"/>
                <a:gd name="T38" fmla="*/ 240 w 757"/>
                <a:gd name="T39" fmla="*/ 318 h 749"/>
                <a:gd name="T40" fmla="*/ 205 w 757"/>
                <a:gd name="T41" fmla="*/ 364 h 749"/>
                <a:gd name="T42" fmla="*/ 175 w 757"/>
                <a:gd name="T43" fmla="*/ 414 h 749"/>
                <a:gd name="T44" fmla="*/ 149 w 757"/>
                <a:gd name="T45" fmla="*/ 466 h 749"/>
                <a:gd name="T46" fmla="*/ 128 w 757"/>
                <a:gd name="T47" fmla="*/ 521 h 749"/>
                <a:gd name="T48" fmla="*/ 114 w 757"/>
                <a:gd name="T49" fmla="*/ 578 h 749"/>
                <a:gd name="T50" fmla="*/ 105 w 757"/>
                <a:gd name="T51" fmla="*/ 638 h 749"/>
                <a:gd name="T52" fmla="*/ 101 w 757"/>
                <a:gd name="T53" fmla="*/ 699 h 749"/>
                <a:gd name="T54" fmla="*/ 98 w 757"/>
                <a:gd name="T55" fmla="*/ 715 h 749"/>
                <a:gd name="T56" fmla="*/ 91 w 757"/>
                <a:gd name="T57" fmla="*/ 729 h 749"/>
                <a:gd name="T58" fmla="*/ 81 w 757"/>
                <a:gd name="T59" fmla="*/ 740 h 749"/>
                <a:gd name="T60" fmla="*/ 67 w 757"/>
                <a:gd name="T61" fmla="*/ 746 h 749"/>
                <a:gd name="T62" fmla="*/ 51 w 757"/>
                <a:gd name="T63" fmla="*/ 749 h 749"/>
                <a:gd name="T64" fmla="*/ 35 w 757"/>
                <a:gd name="T65" fmla="*/ 746 h 749"/>
                <a:gd name="T66" fmla="*/ 21 w 757"/>
                <a:gd name="T67" fmla="*/ 740 h 749"/>
                <a:gd name="T68" fmla="*/ 10 w 757"/>
                <a:gd name="T69" fmla="*/ 729 h 749"/>
                <a:gd name="T70" fmla="*/ 2 w 757"/>
                <a:gd name="T71" fmla="*/ 715 h 749"/>
                <a:gd name="T72" fmla="*/ 0 w 757"/>
                <a:gd name="T73" fmla="*/ 699 h 749"/>
                <a:gd name="T74" fmla="*/ 3 w 757"/>
                <a:gd name="T75" fmla="*/ 632 h 749"/>
                <a:gd name="T76" fmla="*/ 13 w 757"/>
                <a:gd name="T77" fmla="*/ 566 h 749"/>
                <a:gd name="T78" fmla="*/ 28 w 757"/>
                <a:gd name="T79" fmla="*/ 503 h 749"/>
                <a:gd name="T80" fmla="*/ 50 w 757"/>
                <a:gd name="T81" fmla="*/ 442 h 749"/>
                <a:gd name="T82" fmla="*/ 77 w 757"/>
                <a:gd name="T83" fmla="*/ 383 h 749"/>
                <a:gd name="T84" fmla="*/ 108 w 757"/>
                <a:gd name="T85" fmla="*/ 328 h 749"/>
                <a:gd name="T86" fmla="*/ 144 w 757"/>
                <a:gd name="T87" fmla="*/ 276 h 749"/>
                <a:gd name="T88" fmla="*/ 185 w 757"/>
                <a:gd name="T89" fmla="*/ 228 h 749"/>
                <a:gd name="T90" fmla="*/ 230 w 757"/>
                <a:gd name="T91" fmla="*/ 183 h 749"/>
                <a:gd name="T92" fmla="*/ 279 w 757"/>
                <a:gd name="T93" fmla="*/ 142 h 749"/>
                <a:gd name="T94" fmla="*/ 332 w 757"/>
                <a:gd name="T95" fmla="*/ 107 h 749"/>
                <a:gd name="T96" fmla="*/ 388 w 757"/>
                <a:gd name="T97" fmla="*/ 75 h 749"/>
                <a:gd name="T98" fmla="*/ 447 w 757"/>
                <a:gd name="T99" fmla="*/ 49 h 749"/>
                <a:gd name="T100" fmla="*/ 508 w 757"/>
                <a:gd name="T101" fmla="*/ 28 h 749"/>
                <a:gd name="T102" fmla="*/ 573 w 757"/>
                <a:gd name="T103" fmla="*/ 13 h 749"/>
                <a:gd name="T104" fmla="*/ 639 w 757"/>
                <a:gd name="T105" fmla="*/ 3 h 749"/>
                <a:gd name="T106" fmla="*/ 707 w 757"/>
                <a:gd name="T107" fmla="*/ 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7" h="749">
                  <a:moveTo>
                    <a:pt x="707" y="0"/>
                  </a:moveTo>
                  <a:lnTo>
                    <a:pt x="723" y="2"/>
                  </a:lnTo>
                  <a:lnTo>
                    <a:pt x="736" y="10"/>
                  </a:lnTo>
                  <a:lnTo>
                    <a:pt x="747" y="21"/>
                  </a:lnTo>
                  <a:lnTo>
                    <a:pt x="755" y="34"/>
                  </a:lnTo>
                  <a:lnTo>
                    <a:pt x="757" y="49"/>
                  </a:lnTo>
                  <a:lnTo>
                    <a:pt x="755" y="66"/>
                  </a:lnTo>
                  <a:lnTo>
                    <a:pt x="747" y="79"/>
                  </a:lnTo>
                  <a:lnTo>
                    <a:pt x="736" y="90"/>
                  </a:lnTo>
                  <a:lnTo>
                    <a:pt x="723" y="97"/>
                  </a:lnTo>
                  <a:lnTo>
                    <a:pt x="707" y="100"/>
                  </a:lnTo>
                  <a:lnTo>
                    <a:pt x="645" y="104"/>
                  </a:lnTo>
                  <a:lnTo>
                    <a:pt x="584" y="112"/>
                  </a:lnTo>
                  <a:lnTo>
                    <a:pt x="527" y="127"/>
                  </a:lnTo>
                  <a:lnTo>
                    <a:pt x="471" y="147"/>
                  </a:lnTo>
                  <a:lnTo>
                    <a:pt x="418" y="172"/>
                  </a:lnTo>
                  <a:lnTo>
                    <a:pt x="369" y="203"/>
                  </a:lnTo>
                  <a:lnTo>
                    <a:pt x="321" y="236"/>
                  </a:lnTo>
                  <a:lnTo>
                    <a:pt x="279" y="275"/>
                  </a:lnTo>
                  <a:lnTo>
                    <a:pt x="240" y="318"/>
                  </a:lnTo>
                  <a:lnTo>
                    <a:pt x="205" y="364"/>
                  </a:lnTo>
                  <a:lnTo>
                    <a:pt x="175" y="414"/>
                  </a:lnTo>
                  <a:lnTo>
                    <a:pt x="149" y="466"/>
                  </a:lnTo>
                  <a:lnTo>
                    <a:pt x="128" y="521"/>
                  </a:lnTo>
                  <a:lnTo>
                    <a:pt x="114" y="578"/>
                  </a:lnTo>
                  <a:lnTo>
                    <a:pt x="105" y="638"/>
                  </a:lnTo>
                  <a:lnTo>
                    <a:pt x="101" y="699"/>
                  </a:lnTo>
                  <a:lnTo>
                    <a:pt x="98" y="715"/>
                  </a:lnTo>
                  <a:lnTo>
                    <a:pt x="91" y="729"/>
                  </a:lnTo>
                  <a:lnTo>
                    <a:pt x="81" y="740"/>
                  </a:lnTo>
                  <a:lnTo>
                    <a:pt x="67" y="746"/>
                  </a:lnTo>
                  <a:lnTo>
                    <a:pt x="51" y="749"/>
                  </a:lnTo>
                  <a:lnTo>
                    <a:pt x="35" y="746"/>
                  </a:lnTo>
                  <a:lnTo>
                    <a:pt x="21" y="740"/>
                  </a:lnTo>
                  <a:lnTo>
                    <a:pt x="10" y="729"/>
                  </a:lnTo>
                  <a:lnTo>
                    <a:pt x="2" y="715"/>
                  </a:lnTo>
                  <a:lnTo>
                    <a:pt x="0" y="699"/>
                  </a:lnTo>
                  <a:lnTo>
                    <a:pt x="3" y="632"/>
                  </a:lnTo>
                  <a:lnTo>
                    <a:pt x="13" y="566"/>
                  </a:lnTo>
                  <a:lnTo>
                    <a:pt x="28" y="503"/>
                  </a:lnTo>
                  <a:lnTo>
                    <a:pt x="50" y="442"/>
                  </a:lnTo>
                  <a:lnTo>
                    <a:pt x="77" y="383"/>
                  </a:lnTo>
                  <a:lnTo>
                    <a:pt x="108" y="328"/>
                  </a:lnTo>
                  <a:lnTo>
                    <a:pt x="144" y="276"/>
                  </a:lnTo>
                  <a:lnTo>
                    <a:pt x="185" y="228"/>
                  </a:lnTo>
                  <a:lnTo>
                    <a:pt x="230" y="183"/>
                  </a:lnTo>
                  <a:lnTo>
                    <a:pt x="279" y="142"/>
                  </a:lnTo>
                  <a:lnTo>
                    <a:pt x="332" y="107"/>
                  </a:lnTo>
                  <a:lnTo>
                    <a:pt x="388" y="75"/>
                  </a:lnTo>
                  <a:lnTo>
                    <a:pt x="447" y="49"/>
                  </a:lnTo>
                  <a:lnTo>
                    <a:pt x="508" y="28"/>
                  </a:lnTo>
                  <a:lnTo>
                    <a:pt x="573" y="13"/>
                  </a:lnTo>
                  <a:lnTo>
                    <a:pt x="639" y="3"/>
                  </a:lnTo>
                  <a:lnTo>
                    <a:pt x="707" y="0"/>
                  </a:lnTo>
                  <a:close/>
                </a:path>
              </a:pathLst>
            </a:custGeom>
            <a:grpFill/>
            <a:ln w="0">
              <a:noFill/>
              <a:prstDash val="solid"/>
              <a:round/>
            </a:ln>
          </p:spPr>
          <p:txBody>
            <a:bodyPr vert="horz" wrap="square" lIns="45715" tIns="22858" rIns="45715" bIns="22858" numCol="1" anchor="t" anchorCtr="0" compatLnSpc="1"/>
            <a:lstStyle/>
            <a:p>
              <a:pPr algn="r" rtl="1"/>
              <a:endParaRPr lang="es-ES" sz="900">
                <a:cs typeface="B Nazanin" panose="00000400000000000000" pitchFamily="2" charset="-78"/>
              </a:endParaRPr>
            </a:p>
          </p:txBody>
        </p:sp>
      </p:grpSp>
      <p:sp>
        <p:nvSpPr>
          <p:cNvPr id="15" name="50 Rectángulo"/>
          <p:cNvSpPr/>
          <p:nvPr/>
        </p:nvSpPr>
        <p:spPr bwMode="auto">
          <a:xfrm>
            <a:off x="6840165" y="2862199"/>
            <a:ext cx="4193885" cy="835480"/>
          </a:xfrm>
          <a:prstGeom prst="rect">
            <a:avLst/>
          </a:prstGeom>
          <a:solidFill>
            <a:srgbClr val="F18E39"/>
          </a:solidFill>
          <a:ln>
            <a:noFill/>
          </a:ln>
          <a:effectLst/>
        </p:spPr>
        <p:txBody>
          <a:bodyPr lIns="0" tIns="0" rIns="0" bIns="0" rtlCol="0" anchor="ctr"/>
          <a:lstStyle/>
          <a:p>
            <a:pPr algn="ctr" rtl="1"/>
            <a:endParaRPr lang="es-SV" sz="900">
              <a:cs typeface="B Nazanin" panose="00000400000000000000" pitchFamily="2" charset="-78"/>
            </a:endParaRPr>
          </a:p>
        </p:txBody>
      </p:sp>
      <p:sp>
        <p:nvSpPr>
          <p:cNvPr id="16" name="4 Rectángulo"/>
          <p:cNvSpPr/>
          <p:nvPr/>
        </p:nvSpPr>
        <p:spPr bwMode="auto">
          <a:xfrm>
            <a:off x="6830641" y="2862199"/>
            <a:ext cx="1566569" cy="835480"/>
          </a:xfrm>
          <a:custGeom>
            <a:avLst/>
            <a:gdLst/>
            <a:ahLst/>
            <a:cxnLst/>
            <a:rect l="l" t="t" r="r" b="b"/>
            <a:pathLst>
              <a:path w="3133501" h="1787016">
                <a:moveTo>
                  <a:pt x="0" y="0"/>
                </a:moveTo>
                <a:lnTo>
                  <a:pt x="3133501" y="0"/>
                </a:lnTo>
                <a:cubicBezTo>
                  <a:pt x="2908373" y="801608"/>
                  <a:pt x="2332189" y="1455792"/>
                  <a:pt x="1581065" y="1787016"/>
                </a:cubicBezTo>
                <a:lnTo>
                  <a:pt x="0" y="1787016"/>
                </a:lnTo>
                <a:close/>
              </a:path>
            </a:pathLst>
          </a:cu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rtl="1"/>
            <a:endParaRPr lang="es-SV" sz="900">
              <a:cs typeface="B Nazanin" panose="00000400000000000000" pitchFamily="2" charset="-78"/>
            </a:endParaRPr>
          </a:p>
        </p:txBody>
      </p:sp>
      <p:sp>
        <p:nvSpPr>
          <p:cNvPr id="17" name="52 Rectángulo"/>
          <p:cNvSpPr/>
          <p:nvPr/>
        </p:nvSpPr>
        <p:spPr bwMode="auto">
          <a:xfrm>
            <a:off x="6862449" y="3956259"/>
            <a:ext cx="4193885" cy="835480"/>
          </a:xfrm>
          <a:prstGeom prst="rect">
            <a:avLst/>
          </a:prstGeom>
          <a:solidFill>
            <a:srgbClr val="00B0F0"/>
          </a:solidFill>
          <a:ln>
            <a:noFill/>
          </a:ln>
          <a:effectLst/>
        </p:spPr>
        <p:txBody>
          <a:bodyPr lIns="0" tIns="0" rIns="0" bIns="0" rtlCol="0" anchor="ctr"/>
          <a:lstStyle/>
          <a:p>
            <a:pPr algn="ctr" rtl="1"/>
            <a:endParaRPr lang="es-SV" sz="900">
              <a:cs typeface="B Nazanin" panose="00000400000000000000" pitchFamily="2" charset="-78"/>
            </a:endParaRPr>
          </a:p>
        </p:txBody>
      </p:sp>
      <p:sp>
        <p:nvSpPr>
          <p:cNvPr id="18" name="4 Rectángulo"/>
          <p:cNvSpPr/>
          <p:nvPr/>
        </p:nvSpPr>
        <p:spPr bwMode="auto">
          <a:xfrm>
            <a:off x="6852926" y="3956259"/>
            <a:ext cx="1566569" cy="835480"/>
          </a:xfrm>
          <a:custGeom>
            <a:avLst/>
            <a:gdLst/>
            <a:ahLst/>
            <a:cxnLst/>
            <a:rect l="l" t="t" r="r" b="b"/>
            <a:pathLst>
              <a:path w="3133501" h="1787016">
                <a:moveTo>
                  <a:pt x="0" y="0"/>
                </a:moveTo>
                <a:lnTo>
                  <a:pt x="3133501" y="0"/>
                </a:lnTo>
                <a:cubicBezTo>
                  <a:pt x="2908373" y="801608"/>
                  <a:pt x="2332189" y="1455792"/>
                  <a:pt x="1581065" y="1787016"/>
                </a:cubicBezTo>
                <a:lnTo>
                  <a:pt x="0" y="1787016"/>
                </a:lnTo>
                <a:close/>
              </a:path>
            </a:pathLst>
          </a:cu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rtl="1"/>
            <a:endParaRPr lang="es-SV" sz="900">
              <a:cs typeface="B Nazanin" panose="00000400000000000000" pitchFamily="2" charset="-78"/>
            </a:endParaRPr>
          </a:p>
        </p:txBody>
      </p:sp>
      <p:grpSp>
        <p:nvGrpSpPr>
          <p:cNvPr id="19" name="Group 4"/>
          <p:cNvGrpSpPr>
            <a:grpSpLocks noChangeAspect="1"/>
          </p:cNvGrpSpPr>
          <p:nvPr/>
        </p:nvGrpSpPr>
        <p:grpSpPr bwMode="auto">
          <a:xfrm>
            <a:off x="7329236" y="4198113"/>
            <a:ext cx="233444" cy="339439"/>
            <a:chOff x="14052" y="2464"/>
            <a:chExt cx="1099" cy="1598"/>
          </a:xfrm>
          <a:solidFill>
            <a:schemeClr val="tx1">
              <a:lumMod val="75000"/>
              <a:lumOff val="25000"/>
            </a:schemeClr>
          </a:solidFill>
        </p:grpSpPr>
        <p:sp>
          <p:nvSpPr>
            <p:cNvPr id="20" name="Freeform 6"/>
            <p:cNvSpPr>
              <a:spLocks noEditPoints="1"/>
            </p:cNvSpPr>
            <p:nvPr/>
          </p:nvSpPr>
          <p:spPr bwMode="auto">
            <a:xfrm>
              <a:off x="14052" y="2464"/>
              <a:ext cx="1099" cy="1598"/>
            </a:xfrm>
            <a:custGeom>
              <a:avLst/>
              <a:gdLst>
                <a:gd name="T0" fmla="*/ 934 w 2198"/>
                <a:gd name="T1" fmla="*/ 2932 h 3195"/>
                <a:gd name="T2" fmla="*/ 1014 w 2198"/>
                <a:gd name="T3" fmla="*/ 2988 h 3195"/>
                <a:gd name="T4" fmla="*/ 1127 w 2198"/>
                <a:gd name="T5" fmla="*/ 2995 h 3195"/>
                <a:gd name="T6" fmla="*/ 1215 w 2198"/>
                <a:gd name="T7" fmla="*/ 2979 h 3195"/>
                <a:gd name="T8" fmla="*/ 1278 w 2198"/>
                <a:gd name="T9" fmla="*/ 2915 h 3195"/>
                <a:gd name="T10" fmla="*/ 1420 w 2198"/>
                <a:gd name="T11" fmla="*/ 2506 h 3195"/>
                <a:gd name="T12" fmla="*/ 816 w 2198"/>
                <a:gd name="T13" fmla="*/ 2631 h 3195"/>
                <a:gd name="T14" fmla="*/ 862 w 2198"/>
                <a:gd name="T15" fmla="*/ 2775 h 3195"/>
                <a:gd name="T16" fmla="*/ 1394 w 2198"/>
                <a:gd name="T17" fmla="*/ 2594 h 3195"/>
                <a:gd name="T18" fmla="*/ 734 w 2198"/>
                <a:gd name="T19" fmla="*/ 2362 h 3195"/>
                <a:gd name="T20" fmla="*/ 1469 w 2198"/>
                <a:gd name="T21" fmla="*/ 2350 h 3195"/>
                <a:gd name="T22" fmla="*/ 1026 w 2198"/>
                <a:gd name="T23" fmla="*/ 203 h 3195"/>
                <a:gd name="T24" fmla="*/ 749 w 2198"/>
                <a:gd name="T25" fmla="*/ 271 h 3195"/>
                <a:gd name="T26" fmla="*/ 514 w 2198"/>
                <a:gd name="T27" fmla="*/ 417 h 3195"/>
                <a:gd name="T28" fmla="*/ 335 w 2198"/>
                <a:gd name="T29" fmla="*/ 625 h 3195"/>
                <a:gd name="T30" fmla="*/ 226 w 2198"/>
                <a:gd name="T31" fmla="*/ 882 h 3195"/>
                <a:gd name="T32" fmla="*/ 202 w 2198"/>
                <a:gd name="T33" fmla="*/ 1150 h 3195"/>
                <a:gd name="T34" fmla="*/ 261 w 2198"/>
                <a:gd name="T35" fmla="*/ 1368 h 3195"/>
                <a:gd name="T36" fmla="*/ 369 w 2198"/>
                <a:gd name="T37" fmla="*/ 1600 h 3195"/>
                <a:gd name="T38" fmla="*/ 524 w 2198"/>
                <a:gd name="T39" fmla="*/ 1882 h 3195"/>
                <a:gd name="T40" fmla="*/ 1619 w 2198"/>
                <a:gd name="T41" fmla="*/ 1989 h 3195"/>
                <a:gd name="T42" fmla="*/ 1798 w 2198"/>
                <a:gd name="T43" fmla="*/ 1658 h 3195"/>
                <a:gd name="T44" fmla="*/ 1915 w 2198"/>
                <a:gd name="T45" fmla="*/ 1425 h 3195"/>
                <a:gd name="T46" fmla="*/ 1987 w 2198"/>
                <a:gd name="T47" fmla="*/ 1202 h 3195"/>
                <a:gd name="T48" fmla="*/ 1986 w 2198"/>
                <a:gd name="T49" fmla="*/ 953 h 3195"/>
                <a:gd name="T50" fmla="*/ 1898 w 2198"/>
                <a:gd name="T51" fmla="*/ 685 h 3195"/>
                <a:gd name="T52" fmla="*/ 1735 w 2198"/>
                <a:gd name="T53" fmla="*/ 464 h 3195"/>
                <a:gd name="T54" fmla="*/ 1512 w 2198"/>
                <a:gd name="T55" fmla="*/ 300 h 3195"/>
                <a:gd name="T56" fmla="*/ 1245 w 2198"/>
                <a:gd name="T57" fmla="*/ 211 h 3195"/>
                <a:gd name="T58" fmla="*/ 1181 w 2198"/>
                <a:gd name="T59" fmla="*/ 3 h 3195"/>
                <a:gd name="T60" fmla="*/ 1491 w 2198"/>
                <a:gd name="T61" fmla="*/ 72 h 3195"/>
                <a:gd name="T62" fmla="*/ 1761 w 2198"/>
                <a:gd name="T63" fmla="*/ 221 h 3195"/>
                <a:gd name="T64" fmla="*/ 1977 w 2198"/>
                <a:gd name="T65" fmla="*/ 437 h 3195"/>
                <a:gd name="T66" fmla="*/ 2126 w 2198"/>
                <a:gd name="T67" fmla="*/ 707 h 3195"/>
                <a:gd name="T68" fmla="*/ 2195 w 2198"/>
                <a:gd name="T69" fmla="*/ 1016 h 3195"/>
                <a:gd name="T70" fmla="*/ 2170 w 2198"/>
                <a:gd name="T71" fmla="*/ 1300 h 3195"/>
                <a:gd name="T72" fmla="*/ 2066 w 2198"/>
                <a:gd name="T73" fmla="*/ 1574 h 3195"/>
                <a:gd name="T74" fmla="*/ 1923 w 2198"/>
                <a:gd name="T75" fmla="*/ 1846 h 3195"/>
                <a:gd name="T76" fmla="*/ 1779 w 2198"/>
                <a:gd name="T77" fmla="*/ 2112 h 3195"/>
                <a:gd name="T78" fmla="*/ 1673 w 2198"/>
                <a:gd name="T79" fmla="*/ 2370 h 3195"/>
                <a:gd name="T80" fmla="*/ 1597 w 2198"/>
                <a:gd name="T81" fmla="*/ 2611 h 3195"/>
                <a:gd name="T82" fmla="*/ 1536 w 2198"/>
                <a:gd name="T83" fmla="*/ 2815 h 3195"/>
                <a:gd name="T84" fmla="*/ 1472 w 2198"/>
                <a:gd name="T85" fmla="*/ 2977 h 3195"/>
                <a:gd name="T86" fmla="*/ 1390 w 2198"/>
                <a:gd name="T87" fmla="*/ 3096 h 3195"/>
                <a:gd name="T88" fmla="*/ 1271 w 2198"/>
                <a:gd name="T89" fmla="*/ 3170 h 3195"/>
                <a:gd name="T90" fmla="*/ 1099 w 2198"/>
                <a:gd name="T91" fmla="*/ 3195 h 3195"/>
                <a:gd name="T92" fmla="*/ 924 w 2198"/>
                <a:gd name="T93" fmla="*/ 3168 h 3195"/>
                <a:gd name="T94" fmla="*/ 803 w 2198"/>
                <a:gd name="T95" fmla="*/ 3088 h 3195"/>
                <a:gd name="T96" fmla="*/ 719 w 2198"/>
                <a:gd name="T97" fmla="*/ 2958 h 3195"/>
                <a:gd name="T98" fmla="*/ 653 w 2198"/>
                <a:gd name="T99" fmla="*/ 2782 h 3195"/>
                <a:gd name="T100" fmla="*/ 588 w 2198"/>
                <a:gd name="T101" fmla="*/ 2562 h 3195"/>
                <a:gd name="T102" fmla="*/ 503 w 2198"/>
                <a:gd name="T103" fmla="*/ 2302 h 3195"/>
                <a:gd name="T104" fmla="*/ 377 w 2198"/>
                <a:gd name="T105" fmla="*/ 2030 h 3195"/>
                <a:gd name="T106" fmla="*/ 221 w 2198"/>
                <a:gd name="T107" fmla="*/ 1746 h 3195"/>
                <a:gd name="T108" fmla="*/ 81 w 2198"/>
                <a:gd name="T109" fmla="*/ 1457 h 3195"/>
                <a:gd name="T110" fmla="*/ 4 w 2198"/>
                <a:gd name="T111" fmla="*/ 1169 h 3195"/>
                <a:gd name="T112" fmla="*/ 27 w 2198"/>
                <a:gd name="T113" fmla="*/ 858 h 3195"/>
                <a:gd name="T114" fmla="*/ 137 w 2198"/>
                <a:gd name="T115" fmla="*/ 566 h 3195"/>
                <a:gd name="T116" fmla="*/ 322 w 2198"/>
                <a:gd name="T117" fmla="*/ 322 h 3195"/>
                <a:gd name="T118" fmla="*/ 567 w 2198"/>
                <a:gd name="T119" fmla="*/ 137 h 3195"/>
                <a:gd name="T120" fmla="*/ 858 w 2198"/>
                <a:gd name="T121" fmla="*/ 27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8" h="3195">
                  <a:moveTo>
                    <a:pt x="1323" y="2818"/>
                  </a:moveTo>
                  <a:lnTo>
                    <a:pt x="899" y="2871"/>
                  </a:lnTo>
                  <a:lnTo>
                    <a:pt x="917" y="2904"/>
                  </a:lnTo>
                  <a:lnTo>
                    <a:pt x="934" y="2932"/>
                  </a:lnTo>
                  <a:lnTo>
                    <a:pt x="951" y="2953"/>
                  </a:lnTo>
                  <a:lnTo>
                    <a:pt x="971" y="2970"/>
                  </a:lnTo>
                  <a:lnTo>
                    <a:pt x="991" y="2981"/>
                  </a:lnTo>
                  <a:lnTo>
                    <a:pt x="1014" y="2988"/>
                  </a:lnTo>
                  <a:lnTo>
                    <a:pt x="1039" y="2993"/>
                  </a:lnTo>
                  <a:lnTo>
                    <a:pt x="1067" y="2995"/>
                  </a:lnTo>
                  <a:lnTo>
                    <a:pt x="1099" y="2995"/>
                  </a:lnTo>
                  <a:lnTo>
                    <a:pt x="1127" y="2995"/>
                  </a:lnTo>
                  <a:lnTo>
                    <a:pt x="1153" y="2994"/>
                  </a:lnTo>
                  <a:lnTo>
                    <a:pt x="1175" y="2991"/>
                  </a:lnTo>
                  <a:lnTo>
                    <a:pt x="1196" y="2986"/>
                  </a:lnTo>
                  <a:lnTo>
                    <a:pt x="1215" y="2979"/>
                  </a:lnTo>
                  <a:lnTo>
                    <a:pt x="1232" y="2969"/>
                  </a:lnTo>
                  <a:lnTo>
                    <a:pt x="1249" y="2954"/>
                  </a:lnTo>
                  <a:lnTo>
                    <a:pt x="1264" y="2937"/>
                  </a:lnTo>
                  <a:lnTo>
                    <a:pt x="1278" y="2915"/>
                  </a:lnTo>
                  <a:lnTo>
                    <a:pt x="1294" y="2888"/>
                  </a:lnTo>
                  <a:lnTo>
                    <a:pt x="1308" y="2855"/>
                  </a:lnTo>
                  <a:lnTo>
                    <a:pt x="1323" y="2818"/>
                  </a:lnTo>
                  <a:close/>
                  <a:moveTo>
                    <a:pt x="1420" y="2506"/>
                  </a:moveTo>
                  <a:lnTo>
                    <a:pt x="802" y="2583"/>
                  </a:lnTo>
                  <a:lnTo>
                    <a:pt x="802" y="2585"/>
                  </a:lnTo>
                  <a:lnTo>
                    <a:pt x="803" y="2587"/>
                  </a:lnTo>
                  <a:lnTo>
                    <a:pt x="816" y="2631"/>
                  </a:lnTo>
                  <a:lnTo>
                    <a:pt x="829" y="2672"/>
                  </a:lnTo>
                  <a:lnTo>
                    <a:pt x="841" y="2709"/>
                  </a:lnTo>
                  <a:lnTo>
                    <a:pt x="852" y="2743"/>
                  </a:lnTo>
                  <a:lnTo>
                    <a:pt x="862" y="2775"/>
                  </a:lnTo>
                  <a:lnTo>
                    <a:pt x="1358" y="2713"/>
                  </a:lnTo>
                  <a:lnTo>
                    <a:pt x="1369" y="2677"/>
                  </a:lnTo>
                  <a:lnTo>
                    <a:pt x="1381" y="2637"/>
                  </a:lnTo>
                  <a:lnTo>
                    <a:pt x="1394" y="2594"/>
                  </a:lnTo>
                  <a:lnTo>
                    <a:pt x="1407" y="2551"/>
                  </a:lnTo>
                  <a:lnTo>
                    <a:pt x="1420" y="2506"/>
                  </a:lnTo>
                  <a:close/>
                  <a:moveTo>
                    <a:pt x="711" y="2297"/>
                  </a:moveTo>
                  <a:lnTo>
                    <a:pt x="734" y="2362"/>
                  </a:lnTo>
                  <a:lnTo>
                    <a:pt x="754" y="2425"/>
                  </a:lnTo>
                  <a:lnTo>
                    <a:pt x="772" y="2487"/>
                  </a:lnTo>
                  <a:lnTo>
                    <a:pt x="1452" y="2402"/>
                  </a:lnTo>
                  <a:lnTo>
                    <a:pt x="1469" y="2350"/>
                  </a:lnTo>
                  <a:lnTo>
                    <a:pt x="1488" y="2297"/>
                  </a:lnTo>
                  <a:lnTo>
                    <a:pt x="711" y="2297"/>
                  </a:lnTo>
                  <a:close/>
                  <a:moveTo>
                    <a:pt x="1099" y="200"/>
                  </a:moveTo>
                  <a:lnTo>
                    <a:pt x="1026" y="203"/>
                  </a:lnTo>
                  <a:lnTo>
                    <a:pt x="953" y="211"/>
                  </a:lnTo>
                  <a:lnTo>
                    <a:pt x="883" y="226"/>
                  </a:lnTo>
                  <a:lnTo>
                    <a:pt x="815" y="246"/>
                  </a:lnTo>
                  <a:lnTo>
                    <a:pt x="749" y="271"/>
                  </a:lnTo>
                  <a:lnTo>
                    <a:pt x="686" y="300"/>
                  </a:lnTo>
                  <a:lnTo>
                    <a:pt x="625" y="335"/>
                  </a:lnTo>
                  <a:lnTo>
                    <a:pt x="568" y="374"/>
                  </a:lnTo>
                  <a:lnTo>
                    <a:pt x="514" y="417"/>
                  </a:lnTo>
                  <a:lnTo>
                    <a:pt x="464" y="464"/>
                  </a:lnTo>
                  <a:lnTo>
                    <a:pt x="417" y="514"/>
                  </a:lnTo>
                  <a:lnTo>
                    <a:pt x="374" y="568"/>
                  </a:lnTo>
                  <a:lnTo>
                    <a:pt x="335" y="625"/>
                  </a:lnTo>
                  <a:lnTo>
                    <a:pt x="300" y="685"/>
                  </a:lnTo>
                  <a:lnTo>
                    <a:pt x="271" y="749"/>
                  </a:lnTo>
                  <a:lnTo>
                    <a:pt x="246" y="815"/>
                  </a:lnTo>
                  <a:lnTo>
                    <a:pt x="226" y="882"/>
                  </a:lnTo>
                  <a:lnTo>
                    <a:pt x="212" y="953"/>
                  </a:lnTo>
                  <a:lnTo>
                    <a:pt x="203" y="1024"/>
                  </a:lnTo>
                  <a:lnTo>
                    <a:pt x="200" y="1099"/>
                  </a:lnTo>
                  <a:lnTo>
                    <a:pt x="202" y="1150"/>
                  </a:lnTo>
                  <a:lnTo>
                    <a:pt x="210" y="1203"/>
                  </a:lnTo>
                  <a:lnTo>
                    <a:pt x="223" y="1257"/>
                  </a:lnTo>
                  <a:lnTo>
                    <a:pt x="240" y="1312"/>
                  </a:lnTo>
                  <a:lnTo>
                    <a:pt x="261" y="1368"/>
                  </a:lnTo>
                  <a:lnTo>
                    <a:pt x="284" y="1426"/>
                  </a:lnTo>
                  <a:lnTo>
                    <a:pt x="310" y="1484"/>
                  </a:lnTo>
                  <a:lnTo>
                    <a:pt x="338" y="1541"/>
                  </a:lnTo>
                  <a:lnTo>
                    <a:pt x="369" y="1600"/>
                  </a:lnTo>
                  <a:lnTo>
                    <a:pt x="401" y="1658"/>
                  </a:lnTo>
                  <a:lnTo>
                    <a:pt x="432" y="1718"/>
                  </a:lnTo>
                  <a:lnTo>
                    <a:pt x="465" y="1776"/>
                  </a:lnTo>
                  <a:lnTo>
                    <a:pt x="524" y="1882"/>
                  </a:lnTo>
                  <a:lnTo>
                    <a:pt x="580" y="1989"/>
                  </a:lnTo>
                  <a:lnTo>
                    <a:pt x="634" y="2097"/>
                  </a:lnTo>
                  <a:lnTo>
                    <a:pt x="1566" y="2097"/>
                  </a:lnTo>
                  <a:lnTo>
                    <a:pt x="1619" y="1989"/>
                  </a:lnTo>
                  <a:lnTo>
                    <a:pt x="1675" y="1882"/>
                  </a:lnTo>
                  <a:lnTo>
                    <a:pt x="1733" y="1777"/>
                  </a:lnTo>
                  <a:lnTo>
                    <a:pt x="1766" y="1718"/>
                  </a:lnTo>
                  <a:lnTo>
                    <a:pt x="1798" y="1658"/>
                  </a:lnTo>
                  <a:lnTo>
                    <a:pt x="1829" y="1600"/>
                  </a:lnTo>
                  <a:lnTo>
                    <a:pt x="1860" y="1541"/>
                  </a:lnTo>
                  <a:lnTo>
                    <a:pt x="1888" y="1483"/>
                  </a:lnTo>
                  <a:lnTo>
                    <a:pt x="1915" y="1425"/>
                  </a:lnTo>
                  <a:lnTo>
                    <a:pt x="1938" y="1367"/>
                  </a:lnTo>
                  <a:lnTo>
                    <a:pt x="1959" y="1311"/>
                  </a:lnTo>
                  <a:lnTo>
                    <a:pt x="1975" y="1256"/>
                  </a:lnTo>
                  <a:lnTo>
                    <a:pt x="1987" y="1202"/>
                  </a:lnTo>
                  <a:lnTo>
                    <a:pt x="1996" y="1150"/>
                  </a:lnTo>
                  <a:lnTo>
                    <a:pt x="1999" y="1099"/>
                  </a:lnTo>
                  <a:lnTo>
                    <a:pt x="1996" y="1024"/>
                  </a:lnTo>
                  <a:lnTo>
                    <a:pt x="1986" y="953"/>
                  </a:lnTo>
                  <a:lnTo>
                    <a:pt x="1972" y="882"/>
                  </a:lnTo>
                  <a:lnTo>
                    <a:pt x="1953" y="815"/>
                  </a:lnTo>
                  <a:lnTo>
                    <a:pt x="1927" y="749"/>
                  </a:lnTo>
                  <a:lnTo>
                    <a:pt x="1898" y="685"/>
                  </a:lnTo>
                  <a:lnTo>
                    <a:pt x="1864" y="625"/>
                  </a:lnTo>
                  <a:lnTo>
                    <a:pt x="1825" y="568"/>
                  </a:lnTo>
                  <a:lnTo>
                    <a:pt x="1781" y="514"/>
                  </a:lnTo>
                  <a:lnTo>
                    <a:pt x="1735" y="464"/>
                  </a:lnTo>
                  <a:lnTo>
                    <a:pt x="1684" y="417"/>
                  </a:lnTo>
                  <a:lnTo>
                    <a:pt x="1630" y="374"/>
                  </a:lnTo>
                  <a:lnTo>
                    <a:pt x="1573" y="335"/>
                  </a:lnTo>
                  <a:lnTo>
                    <a:pt x="1512" y="300"/>
                  </a:lnTo>
                  <a:lnTo>
                    <a:pt x="1449" y="271"/>
                  </a:lnTo>
                  <a:lnTo>
                    <a:pt x="1383" y="246"/>
                  </a:lnTo>
                  <a:lnTo>
                    <a:pt x="1315" y="226"/>
                  </a:lnTo>
                  <a:lnTo>
                    <a:pt x="1245" y="211"/>
                  </a:lnTo>
                  <a:lnTo>
                    <a:pt x="1173" y="203"/>
                  </a:lnTo>
                  <a:lnTo>
                    <a:pt x="1099" y="200"/>
                  </a:lnTo>
                  <a:close/>
                  <a:moveTo>
                    <a:pt x="1099" y="0"/>
                  </a:moveTo>
                  <a:lnTo>
                    <a:pt x="1181" y="3"/>
                  </a:lnTo>
                  <a:lnTo>
                    <a:pt x="1262" y="12"/>
                  </a:lnTo>
                  <a:lnTo>
                    <a:pt x="1340" y="27"/>
                  </a:lnTo>
                  <a:lnTo>
                    <a:pt x="1416" y="46"/>
                  </a:lnTo>
                  <a:lnTo>
                    <a:pt x="1491" y="72"/>
                  </a:lnTo>
                  <a:lnTo>
                    <a:pt x="1562" y="102"/>
                  </a:lnTo>
                  <a:lnTo>
                    <a:pt x="1632" y="137"/>
                  </a:lnTo>
                  <a:lnTo>
                    <a:pt x="1697" y="177"/>
                  </a:lnTo>
                  <a:lnTo>
                    <a:pt x="1761" y="221"/>
                  </a:lnTo>
                  <a:lnTo>
                    <a:pt x="1820" y="270"/>
                  </a:lnTo>
                  <a:lnTo>
                    <a:pt x="1876" y="322"/>
                  </a:lnTo>
                  <a:lnTo>
                    <a:pt x="1928" y="378"/>
                  </a:lnTo>
                  <a:lnTo>
                    <a:pt x="1977" y="437"/>
                  </a:lnTo>
                  <a:lnTo>
                    <a:pt x="2021" y="500"/>
                  </a:lnTo>
                  <a:lnTo>
                    <a:pt x="2061" y="566"/>
                  </a:lnTo>
                  <a:lnTo>
                    <a:pt x="2096" y="635"/>
                  </a:lnTo>
                  <a:lnTo>
                    <a:pt x="2126" y="707"/>
                  </a:lnTo>
                  <a:lnTo>
                    <a:pt x="2152" y="781"/>
                  </a:lnTo>
                  <a:lnTo>
                    <a:pt x="2171" y="858"/>
                  </a:lnTo>
                  <a:lnTo>
                    <a:pt x="2187" y="936"/>
                  </a:lnTo>
                  <a:lnTo>
                    <a:pt x="2195" y="1016"/>
                  </a:lnTo>
                  <a:lnTo>
                    <a:pt x="2198" y="1099"/>
                  </a:lnTo>
                  <a:lnTo>
                    <a:pt x="2195" y="1165"/>
                  </a:lnTo>
                  <a:lnTo>
                    <a:pt x="2186" y="1233"/>
                  </a:lnTo>
                  <a:lnTo>
                    <a:pt x="2170" y="1300"/>
                  </a:lnTo>
                  <a:lnTo>
                    <a:pt x="2150" y="1368"/>
                  </a:lnTo>
                  <a:lnTo>
                    <a:pt x="2126" y="1437"/>
                  </a:lnTo>
                  <a:lnTo>
                    <a:pt x="2098" y="1505"/>
                  </a:lnTo>
                  <a:lnTo>
                    <a:pt x="2066" y="1574"/>
                  </a:lnTo>
                  <a:lnTo>
                    <a:pt x="2032" y="1642"/>
                  </a:lnTo>
                  <a:lnTo>
                    <a:pt x="1998" y="1711"/>
                  </a:lnTo>
                  <a:lnTo>
                    <a:pt x="1961" y="1778"/>
                  </a:lnTo>
                  <a:lnTo>
                    <a:pt x="1923" y="1846"/>
                  </a:lnTo>
                  <a:lnTo>
                    <a:pt x="1885" y="1914"/>
                  </a:lnTo>
                  <a:lnTo>
                    <a:pt x="1848" y="1980"/>
                  </a:lnTo>
                  <a:lnTo>
                    <a:pt x="1813" y="2047"/>
                  </a:lnTo>
                  <a:lnTo>
                    <a:pt x="1779" y="2112"/>
                  </a:lnTo>
                  <a:lnTo>
                    <a:pt x="1748" y="2177"/>
                  </a:lnTo>
                  <a:lnTo>
                    <a:pt x="1720" y="2241"/>
                  </a:lnTo>
                  <a:lnTo>
                    <a:pt x="1695" y="2304"/>
                  </a:lnTo>
                  <a:lnTo>
                    <a:pt x="1673" y="2370"/>
                  </a:lnTo>
                  <a:lnTo>
                    <a:pt x="1651" y="2434"/>
                  </a:lnTo>
                  <a:lnTo>
                    <a:pt x="1632" y="2495"/>
                  </a:lnTo>
                  <a:lnTo>
                    <a:pt x="1614" y="2554"/>
                  </a:lnTo>
                  <a:lnTo>
                    <a:pt x="1597" y="2611"/>
                  </a:lnTo>
                  <a:lnTo>
                    <a:pt x="1582" y="2665"/>
                  </a:lnTo>
                  <a:lnTo>
                    <a:pt x="1566" y="2717"/>
                  </a:lnTo>
                  <a:lnTo>
                    <a:pt x="1551" y="2768"/>
                  </a:lnTo>
                  <a:lnTo>
                    <a:pt x="1536" y="2815"/>
                  </a:lnTo>
                  <a:lnTo>
                    <a:pt x="1521" y="2859"/>
                  </a:lnTo>
                  <a:lnTo>
                    <a:pt x="1506" y="2901"/>
                  </a:lnTo>
                  <a:lnTo>
                    <a:pt x="1490" y="2940"/>
                  </a:lnTo>
                  <a:lnTo>
                    <a:pt x="1472" y="2977"/>
                  </a:lnTo>
                  <a:lnTo>
                    <a:pt x="1454" y="3012"/>
                  </a:lnTo>
                  <a:lnTo>
                    <a:pt x="1435" y="3042"/>
                  </a:lnTo>
                  <a:lnTo>
                    <a:pt x="1413" y="3071"/>
                  </a:lnTo>
                  <a:lnTo>
                    <a:pt x="1390" y="3096"/>
                  </a:lnTo>
                  <a:lnTo>
                    <a:pt x="1364" y="3120"/>
                  </a:lnTo>
                  <a:lnTo>
                    <a:pt x="1336" y="3139"/>
                  </a:lnTo>
                  <a:lnTo>
                    <a:pt x="1305" y="3157"/>
                  </a:lnTo>
                  <a:lnTo>
                    <a:pt x="1271" y="3170"/>
                  </a:lnTo>
                  <a:lnTo>
                    <a:pt x="1233" y="3181"/>
                  </a:lnTo>
                  <a:lnTo>
                    <a:pt x="1192" y="3189"/>
                  </a:lnTo>
                  <a:lnTo>
                    <a:pt x="1148" y="3193"/>
                  </a:lnTo>
                  <a:lnTo>
                    <a:pt x="1099" y="3195"/>
                  </a:lnTo>
                  <a:lnTo>
                    <a:pt x="1049" y="3193"/>
                  </a:lnTo>
                  <a:lnTo>
                    <a:pt x="1003" y="3188"/>
                  </a:lnTo>
                  <a:lnTo>
                    <a:pt x="962" y="3180"/>
                  </a:lnTo>
                  <a:lnTo>
                    <a:pt x="924" y="3168"/>
                  </a:lnTo>
                  <a:lnTo>
                    <a:pt x="889" y="3153"/>
                  </a:lnTo>
                  <a:lnTo>
                    <a:pt x="857" y="3134"/>
                  </a:lnTo>
                  <a:lnTo>
                    <a:pt x="829" y="3113"/>
                  </a:lnTo>
                  <a:lnTo>
                    <a:pt x="803" y="3088"/>
                  </a:lnTo>
                  <a:lnTo>
                    <a:pt x="780" y="3061"/>
                  </a:lnTo>
                  <a:lnTo>
                    <a:pt x="757" y="3029"/>
                  </a:lnTo>
                  <a:lnTo>
                    <a:pt x="738" y="2995"/>
                  </a:lnTo>
                  <a:lnTo>
                    <a:pt x="719" y="2958"/>
                  </a:lnTo>
                  <a:lnTo>
                    <a:pt x="702" y="2919"/>
                  </a:lnTo>
                  <a:lnTo>
                    <a:pt x="685" y="2876"/>
                  </a:lnTo>
                  <a:lnTo>
                    <a:pt x="669" y="2831"/>
                  </a:lnTo>
                  <a:lnTo>
                    <a:pt x="653" y="2782"/>
                  </a:lnTo>
                  <a:lnTo>
                    <a:pt x="638" y="2731"/>
                  </a:lnTo>
                  <a:lnTo>
                    <a:pt x="621" y="2678"/>
                  </a:lnTo>
                  <a:lnTo>
                    <a:pt x="605" y="2621"/>
                  </a:lnTo>
                  <a:lnTo>
                    <a:pt x="588" y="2562"/>
                  </a:lnTo>
                  <a:lnTo>
                    <a:pt x="568" y="2501"/>
                  </a:lnTo>
                  <a:lnTo>
                    <a:pt x="549" y="2437"/>
                  </a:lnTo>
                  <a:lnTo>
                    <a:pt x="526" y="2371"/>
                  </a:lnTo>
                  <a:lnTo>
                    <a:pt x="503" y="2302"/>
                  </a:lnTo>
                  <a:lnTo>
                    <a:pt x="476" y="2235"/>
                  </a:lnTo>
                  <a:lnTo>
                    <a:pt x="447" y="2168"/>
                  </a:lnTo>
                  <a:lnTo>
                    <a:pt x="413" y="2100"/>
                  </a:lnTo>
                  <a:lnTo>
                    <a:pt x="377" y="2030"/>
                  </a:lnTo>
                  <a:lnTo>
                    <a:pt x="338" y="1960"/>
                  </a:lnTo>
                  <a:lnTo>
                    <a:pt x="299" y="1889"/>
                  </a:lnTo>
                  <a:lnTo>
                    <a:pt x="260" y="1818"/>
                  </a:lnTo>
                  <a:lnTo>
                    <a:pt x="221" y="1746"/>
                  </a:lnTo>
                  <a:lnTo>
                    <a:pt x="182" y="1675"/>
                  </a:lnTo>
                  <a:lnTo>
                    <a:pt x="145" y="1602"/>
                  </a:lnTo>
                  <a:lnTo>
                    <a:pt x="111" y="1530"/>
                  </a:lnTo>
                  <a:lnTo>
                    <a:pt x="81" y="1457"/>
                  </a:lnTo>
                  <a:lnTo>
                    <a:pt x="53" y="1386"/>
                  </a:lnTo>
                  <a:lnTo>
                    <a:pt x="31" y="1313"/>
                  </a:lnTo>
                  <a:lnTo>
                    <a:pt x="14" y="1241"/>
                  </a:lnTo>
                  <a:lnTo>
                    <a:pt x="4" y="1169"/>
                  </a:lnTo>
                  <a:lnTo>
                    <a:pt x="0" y="1099"/>
                  </a:lnTo>
                  <a:lnTo>
                    <a:pt x="3" y="1016"/>
                  </a:lnTo>
                  <a:lnTo>
                    <a:pt x="12" y="936"/>
                  </a:lnTo>
                  <a:lnTo>
                    <a:pt x="27" y="858"/>
                  </a:lnTo>
                  <a:lnTo>
                    <a:pt x="47" y="781"/>
                  </a:lnTo>
                  <a:lnTo>
                    <a:pt x="72" y="707"/>
                  </a:lnTo>
                  <a:lnTo>
                    <a:pt x="102" y="635"/>
                  </a:lnTo>
                  <a:lnTo>
                    <a:pt x="137" y="566"/>
                  </a:lnTo>
                  <a:lnTo>
                    <a:pt x="177" y="500"/>
                  </a:lnTo>
                  <a:lnTo>
                    <a:pt x="221" y="437"/>
                  </a:lnTo>
                  <a:lnTo>
                    <a:pt x="270" y="378"/>
                  </a:lnTo>
                  <a:lnTo>
                    <a:pt x="322" y="322"/>
                  </a:lnTo>
                  <a:lnTo>
                    <a:pt x="378" y="270"/>
                  </a:lnTo>
                  <a:lnTo>
                    <a:pt x="437" y="221"/>
                  </a:lnTo>
                  <a:lnTo>
                    <a:pt x="501" y="177"/>
                  </a:lnTo>
                  <a:lnTo>
                    <a:pt x="567" y="137"/>
                  </a:lnTo>
                  <a:lnTo>
                    <a:pt x="636" y="102"/>
                  </a:lnTo>
                  <a:lnTo>
                    <a:pt x="707" y="72"/>
                  </a:lnTo>
                  <a:lnTo>
                    <a:pt x="782" y="46"/>
                  </a:lnTo>
                  <a:lnTo>
                    <a:pt x="858" y="27"/>
                  </a:lnTo>
                  <a:lnTo>
                    <a:pt x="937" y="12"/>
                  </a:lnTo>
                  <a:lnTo>
                    <a:pt x="1017" y="3"/>
                  </a:lnTo>
                  <a:lnTo>
                    <a:pt x="1099" y="0"/>
                  </a:lnTo>
                  <a:close/>
                </a:path>
              </a:pathLst>
            </a:custGeom>
            <a:grpFill/>
            <a:ln w="0">
              <a:noFill/>
              <a:prstDash val="solid"/>
              <a:round/>
            </a:ln>
          </p:spPr>
          <p:txBody>
            <a:bodyPr vert="horz" wrap="square" lIns="45715" tIns="22858" rIns="45715" bIns="22858" numCol="1" anchor="t" anchorCtr="0" compatLnSpc="1"/>
            <a:lstStyle/>
            <a:p>
              <a:pPr algn="r" rtl="1"/>
              <a:endParaRPr lang="es-ES" sz="900">
                <a:cs typeface="B Nazanin" panose="00000400000000000000" pitchFamily="2" charset="-78"/>
              </a:endParaRPr>
            </a:p>
          </p:txBody>
        </p:sp>
        <p:sp>
          <p:nvSpPr>
            <p:cNvPr id="21" name="Freeform 7"/>
            <p:cNvSpPr/>
            <p:nvPr/>
          </p:nvSpPr>
          <p:spPr bwMode="auto">
            <a:xfrm>
              <a:off x="14302" y="2714"/>
              <a:ext cx="324" cy="324"/>
            </a:xfrm>
            <a:custGeom>
              <a:avLst/>
              <a:gdLst>
                <a:gd name="T0" fmla="*/ 599 w 649"/>
                <a:gd name="T1" fmla="*/ 0 h 649"/>
                <a:gd name="T2" fmla="*/ 615 w 649"/>
                <a:gd name="T3" fmla="*/ 2 h 649"/>
                <a:gd name="T4" fmla="*/ 628 w 649"/>
                <a:gd name="T5" fmla="*/ 10 h 649"/>
                <a:gd name="T6" fmla="*/ 639 w 649"/>
                <a:gd name="T7" fmla="*/ 21 h 649"/>
                <a:gd name="T8" fmla="*/ 646 w 649"/>
                <a:gd name="T9" fmla="*/ 34 h 649"/>
                <a:gd name="T10" fmla="*/ 649 w 649"/>
                <a:gd name="T11" fmla="*/ 49 h 649"/>
                <a:gd name="T12" fmla="*/ 646 w 649"/>
                <a:gd name="T13" fmla="*/ 66 h 649"/>
                <a:gd name="T14" fmla="*/ 639 w 649"/>
                <a:gd name="T15" fmla="*/ 80 h 649"/>
                <a:gd name="T16" fmla="*/ 628 w 649"/>
                <a:gd name="T17" fmla="*/ 90 h 649"/>
                <a:gd name="T18" fmla="*/ 615 w 649"/>
                <a:gd name="T19" fmla="*/ 97 h 649"/>
                <a:gd name="T20" fmla="*/ 599 w 649"/>
                <a:gd name="T21" fmla="*/ 100 h 649"/>
                <a:gd name="T22" fmla="*/ 544 w 649"/>
                <a:gd name="T23" fmla="*/ 104 h 649"/>
                <a:gd name="T24" fmla="*/ 492 w 649"/>
                <a:gd name="T25" fmla="*/ 112 h 649"/>
                <a:gd name="T26" fmla="*/ 441 w 649"/>
                <a:gd name="T27" fmla="*/ 126 h 649"/>
                <a:gd name="T28" fmla="*/ 393 w 649"/>
                <a:gd name="T29" fmla="*/ 144 h 649"/>
                <a:gd name="T30" fmla="*/ 347 w 649"/>
                <a:gd name="T31" fmla="*/ 168 h 649"/>
                <a:gd name="T32" fmla="*/ 304 w 649"/>
                <a:gd name="T33" fmla="*/ 196 h 649"/>
                <a:gd name="T34" fmla="*/ 264 w 649"/>
                <a:gd name="T35" fmla="*/ 229 h 649"/>
                <a:gd name="T36" fmla="*/ 229 w 649"/>
                <a:gd name="T37" fmla="*/ 265 h 649"/>
                <a:gd name="T38" fmla="*/ 196 w 649"/>
                <a:gd name="T39" fmla="*/ 305 h 649"/>
                <a:gd name="T40" fmla="*/ 168 w 649"/>
                <a:gd name="T41" fmla="*/ 348 h 649"/>
                <a:gd name="T42" fmla="*/ 144 w 649"/>
                <a:gd name="T43" fmla="*/ 394 h 649"/>
                <a:gd name="T44" fmla="*/ 125 w 649"/>
                <a:gd name="T45" fmla="*/ 442 h 649"/>
                <a:gd name="T46" fmla="*/ 111 w 649"/>
                <a:gd name="T47" fmla="*/ 493 h 649"/>
                <a:gd name="T48" fmla="*/ 103 w 649"/>
                <a:gd name="T49" fmla="*/ 545 h 649"/>
                <a:gd name="T50" fmla="*/ 100 w 649"/>
                <a:gd name="T51" fmla="*/ 600 h 649"/>
                <a:gd name="T52" fmla="*/ 97 w 649"/>
                <a:gd name="T53" fmla="*/ 615 h 649"/>
                <a:gd name="T54" fmla="*/ 90 w 649"/>
                <a:gd name="T55" fmla="*/ 628 h 649"/>
                <a:gd name="T56" fmla="*/ 79 w 649"/>
                <a:gd name="T57" fmla="*/ 640 h 649"/>
                <a:gd name="T58" fmla="*/ 65 w 649"/>
                <a:gd name="T59" fmla="*/ 647 h 649"/>
                <a:gd name="T60" fmla="*/ 50 w 649"/>
                <a:gd name="T61" fmla="*/ 649 h 649"/>
                <a:gd name="T62" fmla="*/ 33 w 649"/>
                <a:gd name="T63" fmla="*/ 647 h 649"/>
                <a:gd name="T64" fmla="*/ 20 w 649"/>
                <a:gd name="T65" fmla="*/ 640 h 649"/>
                <a:gd name="T66" fmla="*/ 9 w 649"/>
                <a:gd name="T67" fmla="*/ 628 h 649"/>
                <a:gd name="T68" fmla="*/ 2 w 649"/>
                <a:gd name="T69" fmla="*/ 615 h 649"/>
                <a:gd name="T70" fmla="*/ 0 w 649"/>
                <a:gd name="T71" fmla="*/ 600 h 649"/>
                <a:gd name="T72" fmla="*/ 3 w 649"/>
                <a:gd name="T73" fmla="*/ 539 h 649"/>
                <a:gd name="T74" fmla="*/ 12 w 649"/>
                <a:gd name="T75" fmla="*/ 478 h 649"/>
                <a:gd name="T76" fmla="*/ 26 w 649"/>
                <a:gd name="T77" fmla="*/ 421 h 649"/>
                <a:gd name="T78" fmla="*/ 47 w 649"/>
                <a:gd name="T79" fmla="*/ 366 h 649"/>
                <a:gd name="T80" fmla="*/ 72 w 649"/>
                <a:gd name="T81" fmla="*/ 314 h 649"/>
                <a:gd name="T82" fmla="*/ 102 w 649"/>
                <a:gd name="T83" fmla="*/ 265 h 649"/>
                <a:gd name="T84" fmla="*/ 137 w 649"/>
                <a:gd name="T85" fmla="*/ 218 h 649"/>
                <a:gd name="T86" fmla="*/ 175 w 649"/>
                <a:gd name="T87" fmla="*/ 176 h 649"/>
                <a:gd name="T88" fmla="*/ 218 w 649"/>
                <a:gd name="T89" fmla="*/ 137 h 649"/>
                <a:gd name="T90" fmla="*/ 264 w 649"/>
                <a:gd name="T91" fmla="*/ 103 h 649"/>
                <a:gd name="T92" fmla="*/ 313 w 649"/>
                <a:gd name="T93" fmla="*/ 73 h 649"/>
                <a:gd name="T94" fmla="*/ 365 w 649"/>
                <a:gd name="T95" fmla="*/ 47 h 649"/>
                <a:gd name="T96" fmla="*/ 421 w 649"/>
                <a:gd name="T97" fmla="*/ 27 h 649"/>
                <a:gd name="T98" fmla="*/ 479 w 649"/>
                <a:gd name="T99" fmla="*/ 13 h 649"/>
                <a:gd name="T100" fmla="*/ 538 w 649"/>
                <a:gd name="T101" fmla="*/ 3 h 649"/>
                <a:gd name="T102" fmla="*/ 599 w 649"/>
                <a:gd name="T103"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9" h="649">
                  <a:moveTo>
                    <a:pt x="599" y="0"/>
                  </a:moveTo>
                  <a:lnTo>
                    <a:pt x="615" y="2"/>
                  </a:lnTo>
                  <a:lnTo>
                    <a:pt x="628" y="10"/>
                  </a:lnTo>
                  <a:lnTo>
                    <a:pt x="639" y="21"/>
                  </a:lnTo>
                  <a:lnTo>
                    <a:pt x="646" y="34"/>
                  </a:lnTo>
                  <a:lnTo>
                    <a:pt x="649" y="49"/>
                  </a:lnTo>
                  <a:lnTo>
                    <a:pt x="646" y="66"/>
                  </a:lnTo>
                  <a:lnTo>
                    <a:pt x="639" y="80"/>
                  </a:lnTo>
                  <a:lnTo>
                    <a:pt x="628" y="90"/>
                  </a:lnTo>
                  <a:lnTo>
                    <a:pt x="615" y="97"/>
                  </a:lnTo>
                  <a:lnTo>
                    <a:pt x="599" y="100"/>
                  </a:lnTo>
                  <a:lnTo>
                    <a:pt x="544" y="104"/>
                  </a:lnTo>
                  <a:lnTo>
                    <a:pt x="492" y="112"/>
                  </a:lnTo>
                  <a:lnTo>
                    <a:pt x="441" y="126"/>
                  </a:lnTo>
                  <a:lnTo>
                    <a:pt x="393" y="144"/>
                  </a:lnTo>
                  <a:lnTo>
                    <a:pt x="347" y="168"/>
                  </a:lnTo>
                  <a:lnTo>
                    <a:pt x="304" y="196"/>
                  </a:lnTo>
                  <a:lnTo>
                    <a:pt x="264" y="229"/>
                  </a:lnTo>
                  <a:lnTo>
                    <a:pt x="229" y="265"/>
                  </a:lnTo>
                  <a:lnTo>
                    <a:pt x="196" y="305"/>
                  </a:lnTo>
                  <a:lnTo>
                    <a:pt x="168" y="348"/>
                  </a:lnTo>
                  <a:lnTo>
                    <a:pt x="144" y="394"/>
                  </a:lnTo>
                  <a:lnTo>
                    <a:pt x="125" y="442"/>
                  </a:lnTo>
                  <a:lnTo>
                    <a:pt x="111" y="493"/>
                  </a:lnTo>
                  <a:lnTo>
                    <a:pt x="103" y="545"/>
                  </a:lnTo>
                  <a:lnTo>
                    <a:pt x="100" y="600"/>
                  </a:lnTo>
                  <a:lnTo>
                    <a:pt x="97" y="615"/>
                  </a:lnTo>
                  <a:lnTo>
                    <a:pt x="90" y="628"/>
                  </a:lnTo>
                  <a:lnTo>
                    <a:pt x="79" y="640"/>
                  </a:lnTo>
                  <a:lnTo>
                    <a:pt x="65" y="647"/>
                  </a:lnTo>
                  <a:lnTo>
                    <a:pt x="50" y="649"/>
                  </a:lnTo>
                  <a:lnTo>
                    <a:pt x="33" y="647"/>
                  </a:lnTo>
                  <a:lnTo>
                    <a:pt x="20" y="640"/>
                  </a:lnTo>
                  <a:lnTo>
                    <a:pt x="9" y="628"/>
                  </a:lnTo>
                  <a:lnTo>
                    <a:pt x="2" y="615"/>
                  </a:lnTo>
                  <a:lnTo>
                    <a:pt x="0" y="600"/>
                  </a:lnTo>
                  <a:lnTo>
                    <a:pt x="3" y="539"/>
                  </a:lnTo>
                  <a:lnTo>
                    <a:pt x="12" y="478"/>
                  </a:lnTo>
                  <a:lnTo>
                    <a:pt x="26" y="421"/>
                  </a:lnTo>
                  <a:lnTo>
                    <a:pt x="47" y="366"/>
                  </a:lnTo>
                  <a:lnTo>
                    <a:pt x="72" y="314"/>
                  </a:lnTo>
                  <a:lnTo>
                    <a:pt x="102" y="265"/>
                  </a:lnTo>
                  <a:lnTo>
                    <a:pt x="137" y="218"/>
                  </a:lnTo>
                  <a:lnTo>
                    <a:pt x="175" y="176"/>
                  </a:lnTo>
                  <a:lnTo>
                    <a:pt x="218" y="137"/>
                  </a:lnTo>
                  <a:lnTo>
                    <a:pt x="264" y="103"/>
                  </a:lnTo>
                  <a:lnTo>
                    <a:pt x="313" y="73"/>
                  </a:lnTo>
                  <a:lnTo>
                    <a:pt x="365" y="47"/>
                  </a:lnTo>
                  <a:lnTo>
                    <a:pt x="421" y="27"/>
                  </a:lnTo>
                  <a:lnTo>
                    <a:pt x="479" y="13"/>
                  </a:lnTo>
                  <a:lnTo>
                    <a:pt x="538" y="3"/>
                  </a:lnTo>
                  <a:lnTo>
                    <a:pt x="599" y="0"/>
                  </a:lnTo>
                  <a:close/>
                </a:path>
              </a:pathLst>
            </a:custGeom>
            <a:grpFill/>
            <a:ln w="0">
              <a:noFill/>
              <a:prstDash val="solid"/>
              <a:round/>
            </a:ln>
          </p:spPr>
          <p:txBody>
            <a:bodyPr vert="horz" wrap="square" lIns="45715" tIns="22858" rIns="45715" bIns="22858" numCol="1" anchor="t" anchorCtr="0" compatLnSpc="1"/>
            <a:lstStyle/>
            <a:p>
              <a:pPr algn="r" rtl="1"/>
              <a:endParaRPr lang="es-ES" sz="900">
                <a:cs typeface="B Nazanin" panose="00000400000000000000" pitchFamily="2" charset="-78"/>
              </a:endParaRPr>
            </a:p>
          </p:txBody>
        </p:sp>
      </p:grpSp>
      <p:sp>
        <p:nvSpPr>
          <p:cNvPr id="22" name="Freeform 12"/>
          <p:cNvSpPr>
            <a:spLocks noChangeAspect="1" noEditPoints="1"/>
          </p:cNvSpPr>
          <p:nvPr/>
        </p:nvSpPr>
        <p:spPr bwMode="auto">
          <a:xfrm>
            <a:off x="7274433" y="3107136"/>
            <a:ext cx="343051" cy="339440"/>
          </a:xfrm>
          <a:custGeom>
            <a:avLst/>
            <a:gdLst>
              <a:gd name="T0" fmla="*/ 1210 w 3228"/>
              <a:gd name="T1" fmla="*/ 2995 h 3195"/>
              <a:gd name="T2" fmla="*/ 1118 w 3228"/>
              <a:gd name="T3" fmla="*/ 2762 h 3195"/>
              <a:gd name="T4" fmla="*/ 822 w 3228"/>
              <a:gd name="T5" fmla="*/ 1897 h 3195"/>
              <a:gd name="T6" fmla="*/ 2035 w 3228"/>
              <a:gd name="T7" fmla="*/ 1697 h 3195"/>
              <a:gd name="T8" fmla="*/ 2490 w 3228"/>
              <a:gd name="T9" fmla="*/ 1561 h 3195"/>
              <a:gd name="T10" fmla="*/ 2490 w 3228"/>
              <a:gd name="T11" fmla="*/ 1235 h 3195"/>
              <a:gd name="T12" fmla="*/ 2035 w 3228"/>
              <a:gd name="T13" fmla="*/ 1099 h 3195"/>
              <a:gd name="T14" fmla="*/ 234 w 3228"/>
              <a:gd name="T15" fmla="*/ 1235 h 3195"/>
              <a:gd name="T16" fmla="*/ 234 w 3228"/>
              <a:gd name="T17" fmla="*/ 1561 h 3195"/>
              <a:gd name="T18" fmla="*/ 1111 w 3228"/>
              <a:gd name="T19" fmla="*/ 1697 h 3195"/>
              <a:gd name="T20" fmla="*/ 1011 w 3228"/>
              <a:gd name="T21" fmla="*/ 1347 h 3195"/>
              <a:gd name="T22" fmla="*/ 1859 w 3228"/>
              <a:gd name="T23" fmla="*/ 897 h 3195"/>
              <a:gd name="T24" fmla="*/ 1334 w 3228"/>
              <a:gd name="T25" fmla="*/ 1099 h 3195"/>
              <a:gd name="T26" fmla="*/ 1142 w 3228"/>
              <a:gd name="T27" fmla="*/ 1235 h 3195"/>
              <a:gd name="T28" fmla="*/ 1142 w 3228"/>
              <a:gd name="T29" fmla="*/ 1561 h 3195"/>
              <a:gd name="T30" fmla="*/ 1311 w 3228"/>
              <a:gd name="T31" fmla="*/ 1698 h 3195"/>
              <a:gd name="T32" fmla="*/ 1800 w 3228"/>
              <a:gd name="T33" fmla="*/ 1856 h 3195"/>
              <a:gd name="T34" fmla="*/ 1823 w 3228"/>
              <a:gd name="T35" fmla="*/ 1194 h 3195"/>
              <a:gd name="T36" fmla="*/ 2376 w 3228"/>
              <a:gd name="T37" fmla="*/ 251 h 3195"/>
              <a:gd name="T38" fmla="*/ 2141 w 3228"/>
              <a:gd name="T39" fmla="*/ 616 h 3195"/>
              <a:gd name="T40" fmla="*/ 2449 w 3228"/>
              <a:gd name="T41" fmla="*/ 923 h 3195"/>
              <a:gd name="T42" fmla="*/ 2689 w 3228"/>
              <a:gd name="T43" fmla="*/ 1190 h 3195"/>
              <a:gd name="T44" fmla="*/ 2689 w 3228"/>
              <a:gd name="T45" fmla="*/ 1606 h 3195"/>
              <a:gd name="T46" fmla="*/ 2449 w 3228"/>
              <a:gd name="T47" fmla="*/ 1872 h 3195"/>
              <a:gd name="T48" fmla="*/ 2141 w 3228"/>
              <a:gd name="T49" fmla="*/ 2180 h 3195"/>
              <a:gd name="T50" fmla="*/ 2376 w 3228"/>
              <a:gd name="T51" fmla="*/ 2545 h 3195"/>
              <a:gd name="T52" fmla="*/ 2674 w 3228"/>
              <a:gd name="T53" fmla="*/ 2541 h 3195"/>
              <a:gd name="T54" fmla="*/ 2916 w 3228"/>
              <a:gd name="T55" fmla="*/ 2148 h 3195"/>
              <a:gd name="T56" fmla="*/ 3025 w 3228"/>
              <a:gd name="T57" fmla="*/ 1491 h 3195"/>
              <a:gd name="T58" fmla="*/ 2958 w 3228"/>
              <a:gd name="T59" fmla="*/ 794 h 3195"/>
              <a:gd name="T60" fmla="*/ 2745 w 3228"/>
              <a:gd name="T61" fmla="*/ 322 h 3195"/>
              <a:gd name="T62" fmla="*/ 2573 w 3228"/>
              <a:gd name="T63" fmla="*/ 3 h 3195"/>
              <a:gd name="T64" fmla="*/ 2912 w 3228"/>
              <a:gd name="T65" fmla="*/ 208 h 3195"/>
              <a:gd name="T66" fmla="*/ 3129 w 3228"/>
              <a:gd name="T67" fmla="*/ 659 h 3195"/>
              <a:gd name="T68" fmla="*/ 3224 w 3228"/>
              <a:gd name="T69" fmla="*/ 1244 h 3195"/>
              <a:gd name="T70" fmla="*/ 3193 w 3228"/>
              <a:gd name="T71" fmla="*/ 1855 h 3195"/>
              <a:gd name="T72" fmla="*/ 3035 w 3228"/>
              <a:gd name="T73" fmla="*/ 2386 h 3195"/>
              <a:gd name="T74" fmla="*/ 2757 w 3228"/>
              <a:gd name="T75" fmla="*/ 2728 h 3195"/>
              <a:gd name="T76" fmla="*/ 2375 w 3228"/>
              <a:gd name="T77" fmla="*/ 2771 h 3195"/>
              <a:gd name="T78" fmla="*/ 2067 w 3228"/>
              <a:gd name="T79" fmla="*/ 2491 h 3195"/>
              <a:gd name="T80" fmla="*/ 1773 w 3228"/>
              <a:gd name="T81" fmla="*/ 2088 h 3195"/>
              <a:gd name="T82" fmla="*/ 1382 w 3228"/>
              <a:gd name="T83" fmla="*/ 1906 h 3195"/>
              <a:gd name="T84" fmla="*/ 1343 w 3228"/>
              <a:gd name="T85" fmla="*/ 1926 h 3195"/>
              <a:gd name="T86" fmla="*/ 1311 w 3228"/>
              <a:gd name="T87" fmla="*/ 2696 h 3195"/>
              <a:gd name="T88" fmla="*/ 1394 w 3228"/>
              <a:gd name="T89" fmla="*/ 2825 h 3195"/>
              <a:gd name="T90" fmla="*/ 1373 w 3228"/>
              <a:gd name="T91" fmla="*/ 3114 h 3195"/>
              <a:gd name="T92" fmla="*/ 774 w 3228"/>
              <a:gd name="T93" fmla="*/ 3192 h 3195"/>
              <a:gd name="T94" fmla="*/ 608 w 3228"/>
              <a:gd name="T95" fmla="*/ 3028 h 3195"/>
              <a:gd name="T96" fmla="*/ 506 w 3228"/>
              <a:gd name="T97" fmla="*/ 1925 h 3195"/>
              <a:gd name="T98" fmla="*/ 198 w 3228"/>
              <a:gd name="T99" fmla="*/ 1830 h 3195"/>
              <a:gd name="T100" fmla="*/ 9 w 3228"/>
              <a:gd name="T101" fmla="*/ 1506 h 3195"/>
              <a:gd name="T102" fmla="*/ 77 w 3228"/>
              <a:gd name="T103" fmla="*/ 1101 h 3195"/>
              <a:gd name="T104" fmla="*/ 359 w 3228"/>
              <a:gd name="T105" fmla="*/ 902 h 3195"/>
              <a:gd name="T106" fmla="*/ 1673 w 3228"/>
              <a:gd name="T107" fmla="*/ 788 h 3195"/>
              <a:gd name="T108" fmla="*/ 2034 w 3228"/>
              <a:gd name="T109" fmla="*/ 356 h 3195"/>
              <a:gd name="T110" fmla="*/ 2286 w 3228"/>
              <a:gd name="T111" fmla="*/ 68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8" h="3195">
                <a:moveTo>
                  <a:pt x="752" y="1897"/>
                </a:moveTo>
                <a:lnTo>
                  <a:pt x="771" y="1933"/>
                </a:lnTo>
                <a:lnTo>
                  <a:pt x="786" y="1972"/>
                </a:lnTo>
                <a:lnTo>
                  <a:pt x="798" y="2012"/>
                </a:lnTo>
                <a:lnTo>
                  <a:pt x="804" y="2054"/>
                </a:lnTo>
                <a:lnTo>
                  <a:pt x="807" y="2097"/>
                </a:lnTo>
                <a:lnTo>
                  <a:pt x="807" y="2995"/>
                </a:lnTo>
                <a:lnTo>
                  <a:pt x="1210" y="2995"/>
                </a:lnTo>
                <a:lnTo>
                  <a:pt x="1210" y="2910"/>
                </a:lnTo>
                <a:lnTo>
                  <a:pt x="1196" y="2894"/>
                </a:lnTo>
                <a:lnTo>
                  <a:pt x="1183" y="2879"/>
                </a:lnTo>
                <a:lnTo>
                  <a:pt x="1169" y="2860"/>
                </a:lnTo>
                <a:lnTo>
                  <a:pt x="1155" y="2840"/>
                </a:lnTo>
                <a:lnTo>
                  <a:pt x="1141" y="2817"/>
                </a:lnTo>
                <a:lnTo>
                  <a:pt x="1129" y="2791"/>
                </a:lnTo>
                <a:lnTo>
                  <a:pt x="1118" y="2762"/>
                </a:lnTo>
                <a:lnTo>
                  <a:pt x="1112" y="2731"/>
                </a:lnTo>
                <a:lnTo>
                  <a:pt x="1109" y="2696"/>
                </a:lnTo>
                <a:lnTo>
                  <a:pt x="1109" y="1997"/>
                </a:lnTo>
                <a:lnTo>
                  <a:pt x="1111" y="1963"/>
                </a:lnTo>
                <a:lnTo>
                  <a:pt x="1117" y="1930"/>
                </a:lnTo>
                <a:lnTo>
                  <a:pt x="1127" y="1898"/>
                </a:lnTo>
                <a:lnTo>
                  <a:pt x="822" y="1898"/>
                </a:lnTo>
                <a:lnTo>
                  <a:pt x="822" y="1897"/>
                </a:lnTo>
                <a:lnTo>
                  <a:pt x="752" y="1897"/>
                </a:lnTo>
                <a:close/>
                <a:moveTo>
                  <a:pt x="2035" y="1099"/>
                </a:moveTo>
                <a:lnTo>
                  <a:pt x="2025" y="1196"/>
                </a:lnTo>
                <a:lnTo>
                  <a:pt x="2020" y="1296"/>
                </a:lnTo>
                <a:lnTo>
                  <a:pt x="2018" y="1398"/>
                </a:lnTo>
                <a:lnTo>
                  <a:pt x="2020" y="1500"/>
                </a:lnTo>
                <a:lnTo>
                  <a:pt x="2025" y="1600"/>
                </a:lnTo>
                <a:lnTo>
                  <a:pt x="2035" y="1697"/>
                </a:lnTo>
                <a:lnTo>
                  <a:pt x="2320" y="1697"/>
                </a:lnTo>
                <a:lnTo>
                  <a:pt x="2350" y="1694"/>
                </a:lnTo>
                <a:lnTo>
                  <a:pt x="2378" y="1685"/>
                </a:lnTo>
                <a:lnTo>
                  <a:pt x="2405" y="1670"/>
                </a:lnTo>
                <a:lnTo>
                  <a:pt x="2430" y="1649"/>
                </a:lnTo>
                <a:lnTo>
                  <a:pt x="2453" y="1624"/>
                </a:lnTo>
                <a:lnTo>
                  <a:pt x="2472" y="1594"/>
                </a:lnTo>
                <a:lnTo>
                  <a:pt x="2490" y="1561"/>
                </a:lnTo>
                <a:lnTo>
                  <a:pt x="2503" y="1525"/>
                </a:lnTo>
                <a:lnTo>
                  <a:pt x="2513" y="1485"/>
                </a:lnTo>
                <a:lnTo>
                  <a:pt x="2520" y="1442"/>
                </a:lnTo>
                <a:lnTo>
                  <a:pt x="2523" y="1398"/>
                </a:lnTo>
                <a:lnTo>
                  <a:pt x="2520" y="1353"/>
                </a:lnTo>
                <a:lnTo>
                  <a:pt x="2513" y="1311"/>
                </a:lnTo>
                <a:lnTo>
                  <a:pt x="2503" y="1271"/>
                </a:lnTo>
                <a:lnTo>
                  <a:pt x="2490" y="1235"/>
                </a:lnTo>
                <a:lnTo>
                  <a:pt x="2472" y="1201"/>
                </a:lnTo>
                <a:lnTo>
                  <a:pt x="2453" y="1171"/>
                </a:lnTo>
                <a:lnTo>
                  <a:pt x="2430" y="1147"/>
                </a:lnTo>
                <a:lnTo>
                  <a:pt x="2405" y="1126"/>
                </a:lnTo>
                <a:lnTo>
                  <a:pt x="2378" y="1111"/>
                </a:lnTo>
                <a:lnTo>
                  <a:pt x="2350" y="1102"/>
                </a:lnTo>
                <a:lnTo>
                  <a:pt x="2320" y="1099"/>
                </a:lnTo>
                <a:lnTo>
                  <a:pt x="2035" y="1099"/>
                </a:lnTo>
                <a:close/>
                <a:moveTo>
                  <a:pt x="403" y="1099"/>
                </a:moveTo>
                <a:lnTo>
                  <a:pt x="373" y="1102"/>
                </a:lnTo>
                <a:lnTo>
                  <a:pt x="346" y="1111"/>
                </a:lnTo>
                <a:lnTo>
                  <a:pt x="319" y="1126"/>
                </a:lnTo>
                <a:lnTo>
                  <a:pt x="294" y="1147"/>
                </a:lnTo>
                <a:lnTo>
                  <a:pt x="271" y="1171"/>
                </a:lnTo>
                <a:lnTo>
                  <a:pt x="252" y="1201"/>
                </a:lnTo>
                <a:lnTo>
                  <a:pt x="234" y="1235"/>
                </a:lnTo>
                <a:lnTo>
                  <a:pt x="221" y="1271"/>
                </a:lnTo>
                <a:lnTo>
                  <a:pt x="210" y="1311"/>
                </a:lnTo>
                <a:lnTo>
                  <a:pt x="204" y="1353"/>
                </a:lnTo>
                <a:lnTo>
                  <a:pt x="202" y="1398"/>
                </a:lnTo>
                <a:lnTo>
                  <a:pt x="204" y="1442"/>
                </a:lnTo>
                <a:lnTo>
                  <a:pt x="210" y="1485"/>
                </a:lnTo>
                <a:lnTo>
                  <a:pt x="221" y="1525"/>
                </a:lnTo>
                <a:lnTo>
                  <a:pt x="234" y="1561"/>
                </a:lnTo>
                <a:lnTo>
                  <a:pt x="252" y="1594"/>
                </a:lnTo>
                <a:lnTo>
                  <a:pt x="271" y="1624"/>
                </a:lnTo>
                <a:lnTo>
                  <a:pt x="294" y="1649"/>
                </a:lnTo>
                <a:lnTo>
                  <a:pt x="319" y="1670"/>
                </a:lnTo>
                <a:lnTo>
                  <a:pt x="346" y="1685"/>
                </a:lnTo>
                <a:lnTo>
                  <a:pt x="373" y="1694"/>
                </a:lnTo>
                <a:lnTo>
                  <a:pt x="403" y="1697"/>
                </a:lnTo>
                <a:lnTo>
                  <a:pt x="1111" y="1697"/>
                </a:lnTo>
                <a:lnTo>
                  <a:pt x="1086" y="1665"/>
                </a:lnTo>
                <a:lnTo>
                  <a:pt x="1064" y="1628"/>
                </a:lnTo>
                <a:lnTo>
                  <a:pt x="1045" y="1587"/>
                </a:lnTo>
                <a:lnTo>
                  <a:pt x="1030" y="1544"/>
                </a:lnTo>
                <a:lnTo>
                  <a:pt x="1018" y="1497"/>
                </a:lnTo>
                <a:lnTo>
                  <a:pt x="1011" y="1449"/>
                </a:lnTo>
                <a:lnTo>
                  <a:pt x="1009" y="1398"/>
                </a:lnTo>
                <a:lnTo>
                  <a:pt x="1011" y="1347"/>
                </a:lnTo>
                <a:lnTo>
                  <a:pt x="1018" y="1298"/>
                </a:lnTo>
                <a:lnTo>
                  <a:pt x="1030" y="1252"/>
                </a:lnTo>
                <a:lnTo>
                  <a:pt x="1045" y="1208"/>
                </a:lnTo>
                <a:lnTo>
                  <a:pt x="1064" y="1168"/>
                </a:lnTo>
                <a:lnTo>
                  <a:pt x="1086" y="1132"/>
                </a:lnTo>
                <a:lnTo>
                  <a:pt x="1111" y="1099"/>
                </a:lnTo>
                <a:lnTo>
                  <a:pt x="403" y="1099"/>
                </a:lnTo>
                <a:close/>
                <a:moveTo>
                  <a:pt x="1859" y="897"/>
                </a:moveTo>
                <a:lnTo>
                  <a:pt x="1800" y="943"/>
                </a:lnTo>
                <a:lnTo>
                  <a:pt x="1739" y="982"/>
                </a:lnTo>
                <a:lnTo>
                  <a:pt x="1675" y="1017"/>
                </a:lnTo>
                <a:lnTo>
                  <a:pt x="1610" y="1046"/>
                </a:lnTo>
                <a:lnTo>
                  <a:pt x="1542" y="1068"/>
                </a:lnTo>
                <a:lnTo>
                  <a:pt x="1474" y="1085"/>
                </a:lnTo>
                <a:lnTo>
                  <a:pt x="1405" y="1095"/>
                </a:lnTo>
                <a:lnTo>
                  <a:pt x="1334" y="1099"/>
                </a:lnTo>
                <a:lnTo>
                  <a:pt x="1311" y="1099"/>
                </a:lnTo>
                <a:lnTo>
                  <a:pt x="1281" y="1102"/>
                </a:lnTo>
                <a:lnTo>
                  <a:pt x="1254" y="1111"/>
                </a:lnTo>
                <a:lnTo>
                  <a:pt x="1227" y="1126"/>
                </a:lnTo>
                <a:lnTo>
                  <a:pt x="1202" y="1147"/>
                </a:lnTo>
                <a:lnTo>
                  <a:pt x="1179" y="1171"/>
                </a:lnTo>
                <a:lnTo>
                  <a:pt x="1160" y="1201"/>
                </a:lnTo>
                <a:lnTo>
                  <a:pt x="1142" y="1235"/>
                </a:lnTo>
                <a:lnTo>
                  <a:pt x="1129" y="1271"/>
                </a:lnTo>
                <a:lnTo>
                  <a:pt x="1118" y="1311"/>
                </a:lnTo>
                <a:lnTo>
                  <a:pt x="1112" y="1353"/>
                </a:lnTo>
                <a:lnTo>
                  <a:pt x="1110" y="1398"/>
                </a:lnTo>
                <a:lnTo>
                  <a:pt x="1112" y="1442"/>
                </a:lnTo>
                <a:lnTo>
                  <a:pt x="1118" y="1485"/>
                </a:lnTo>
                <a:lnTo>
                  <a:pt x="1129" y="1525"/>
                </a:lnTo>
                <a:lnTo>
                  <a:pt x="1142" y="1561"/>
                </a:lnTo>
                <a:lnTo>
                  <a:pt x="1160" y="1594"/>
                </a:lnTo>
                <a:lnTo>
                  <a:pt x="1179" y="1624"/>
                </a:lnTo>
                <a:lnTo>
                  <a:pt x="1202" y="1649"/>
                </a:lnTo>
                <a:lnTo>
                  <a:pt x="1227" y="1670"/>
                </a:lnTo>
                <a:lnTo>
                  <a:pt x="1254" y="1685"/>
                </a:lnTo>
                <a:lnTo>
                  <a:pt x="1281" y="1694"/>
                </a:lnTo>
                <a:lnTo>
                  <a:pt x="1311" y="1697"/>
                </a:lnTo>
                <a:lnTo>
                  <a:pt x="1311" y="1698"/>
                </a:lnTo>
                <a:lnTo>
                  <a:pt x="1334" y="1698"/>
                </a:lnTo>
                <a:lnTo>
                  <a:pt x="1405" y="1702"/>
                </a:lnTo>
                <a:lnTo>
                  <a:pt x="1474" y="1713"/>
                </a:lnTo>
                <a:lnTo>
                  <a:pt x="1542" y="1729"/>
                </a:lnTo>
                <a:lnTo>
                  <a:pt x="1610" y="1751"/>
                </a:lnTo>
                <a:lnTo>
                  <a:pt x="1675" y="1780"/>
                </a:lnTo>
                <a:lnTo>
                  <a:pt x="1739" y="1815"/>
                </a:lnTo>
                <a:lnTo>
                  <a:pt x="1800" y="1856"/>
                </a:lnTo>
                <a:lnTo>
                  <a:pt x="1859" y="1901"/>
                </a:lnTo>
                <a:lnTo>
                  <a:pt x="1844" y="1802"/>
                </a:lnTo>
                <a:lnTo>
                  <a:pt x="1831" y="1703"/>
                </a:lnTo>
                <a:lnTo>
                  <a:pt x="1823" y="1602"/>
                </a:lnTo>
                <a:lnTo>
                  <a:pt x="1818" y="1500"/>
                </a:lnTo>
                <a:lnTo>
                  <a:pt x="1816" y="1398"/>
                </a:lnTo>
                <a:lnTo>
                  <a:pt x="1818" y="1296"/>
                </a:lnTo>
                <a:lnTo>
                  <a:pt x="1823" y="1194"/>
                </a:lnTo>
                <a:lnTo>
                  <a:pt x="1831" y="1094"/>
                </a:lnTo>
                <a:lnTo>
                  <a:pt x="1844" y="995"/>
                </a:lnTo>
                <a:lnTo>
                  <a:pt x="1859" y="897"/>
                </a:lnTo>
                <a:close/>
                <a:moveTo>
                  <a:pt x="2523" y="200"/>
                </a:moveTo>
                <a:lnTo>
                  <a:pt x="2485" y="203"/>
                </a:lnTo>
                <a:lnTo>
                  <a:pt x="2447" y="213"/>
                </a:lnTo>
                <a:lnTo>
                  <a:pt x="2411" y="229"/>
                </a:lnTo>
                <a:lnTo>
                  <a:pt x="2376" y="251"/>
                </a:lnTo>
                <a:lnTo>
                  <a:pt x="2342" y="279"/>
                </a:lnTo>
                <a:lnTo>
                  <a:pt x="2309" y="313"/>
                </a:lnTo>
                <a:lnTo>
                  <a:pt x="2277" y="351"/>
                </a:lnTo>
                <a:lnTo>
                  <a:pt x="2247" y="394"/>
                </a:lnTo>
                <a:lnTo>
                  <a:pt x="2218" y="443"/>
                </a:lnTo>
                <a:lnTo>
                  <a:pt x="2190" y="496"/>
                </a:lnTo>
                <a:lnTo>
                  <a:pt x="2165" y="554"/>
                </a:lnTo>
                <a:lnTo>
                  <a:pt x="2141" y="616"/>
                </a:lnTo>
                <a:lnTo>
                  <a:pt x="2118" y="681"/>
                </a:lnTo>
                <a:lnTo>
                  <a:pt x="2099" y="751"/>
                </a:lnTo>
                <a:lnTo>
                  <a:pt x="2080" y="823"/>
                </a:lnTo>
                <a:lnTo>
                  <a:pt x="2065" y="899"/>
                </a:lnTo>
                <a:lnTo>
                  <a:pt x="2320" y="899"/>
                </a:lnTo>
                <a:lnTo>
                  <a:pt x="2365" y="902"/>
                </a:lnTo>
                <a:lnTo>
                  <a:pt x="2408" y="910"/>
                </a:lnTo>
                <a:lnTo>
                  <a:pt x="2449" y="923"/>
                </a:lnTo>
                <a:lnTo>
                  <a:pt x="2489" y="943"/>
                </a:lnTo>
                <a:lnTo>
                  <a:pt x="2526" y="966"/>
                </a:lnTo>
                <a:lnTo>
                  <a:pt x="2560" y="994"/>
                </a:lnTo>
                <a:lnTo>
                  <a:pt x="2592" y="1025"/>
                </a:lnTo>
                <a:lnTo>
                  <a:pt x="2622" y="1061"/>
                </a:lnTo>
                <a:lnTo>
                  <a:pt x="2648" y="1101"/>
                </a:lnTo>
                <a:lnTo>
                  <a:pt x="2670" y="1144"/>
                </a:lnTo>
                <a:lnTo>
                  <a:pt x="2689" y="1190"/>
                </a:lnTo>
                <a:lnTo>
                  <a:pt x="2704" y="1239"/>
                </a:lnTo>
                <a:lnTo>
                  <a:pt x="2715" y="1290"/>
                </a:lnTo>
                <a:lnTo>
                  <a:pt x="2722" y="1343"/>
                </a:lnTo>
                <a:lnTo>
                  <a:pt x="2724" y="1398"/>
                </a:lnTo>
                <a:lnTo>
                  <a:pt x="2722" y="1453"/>
                </a:lnTo>
                <a:lnTo>
                  <a:pt x="2715" y="1506"/>
                </a:lnTo>
                <a:lnTo>
                  <a:pt x="2704" y="1557"/>
                </a:lnTo>
                <a:lnTo>
                  <a:pt x="2689" y="1606"/>
                </a:lnTo>
                <a:lnTo>
                  <a:pt x="2670" y="1651"/>
                </a:lnTo>
                <a:lnTo>
                  <a:pt x="2648" y="1694"/>
                </a:lnTo>
                <a:lnTo>
                  <a:pt x="2622" y="1734"/>
                </a:lnTo>
                <a:lnTo>
                  <a:pt x="2592" y="1770"/>
                </a:lnTo>
                <a:lnTo>
                  <a:pt x="2560" y="1802"/>
                </a:lnTo>
                <a:lnTo>
                  <a:pt x="2526" y="1830"/>
                </a:lnTo>
                <a:lnTo>
                  <a:pt x="2489" y="1854"/>
                </a:lnTo>
                <a:lnTo>
                  <a:pt x="2449" y="1872"/>
                </a:lnTo>
                <a:lnTo>
                  <a:pt x="2408" y="1885"/>
                </a:lnTo>
                <a:lnTo>
                  <a:pt x="2365" y="1894"/>
                </a:lnTo>
                <a:lnTo>
                  <a:pt x="2320" y="1897"/>
                </a:lnTo>
                <a:lnTo>
                  <a:pt x="2065" y="1897"/>
                </a:lnTo>
                <a:lnTo>
                  <a:pt x="2080" y="1973"/>
                </a:lnTo>
                <a:lnTo>
                  <a:pt x="2099" y="2046"/>
                </a:lnTo>
                <a:lnTo>
                  <a:pt x="2118" y="2115"/>
                </a:lnTo>
                <a:lnTo>
                  <a:pt x="2141" y="2180"/>
                </a:lnTo>
                <a:lnTo>
                  <a:pt x="2165" y="2242"/>
                </a:lnTo>
                <a:lnTo>
                  <a:pt x="2190" y="2300"/>
                </a:lnTo>
                <a:lnTo>
                  <a:pt x="2218" y="2353"/>
                </a:lnTo>
                <a:lnTo>
                  <a:pt x="2247" y="2401"/>
                </a:lnTo>
                <a:lnTo>
                  <a:pt x="2277" y="2445"/>
                </a:lnTo>
                <a:lnTo>
                  <a:pt x="2309" y="2484"/>
                </a:lnTo>
                <a:lnTo>
                  <a:pt x="2342" y="2517"/>
                </a:lnTo>
                <a:lnTo>
                  <a:pt x="2376" y="2545"/>
                </a:lnTo>
                <a:lnTo>
                  <a:pt x="2411" y="2567"/>
                </a:lnTo>
                <a:lnTo>
                  <a:pt x="2447" y="2583"/>
                </a:lnTo>
                <a:lnTo>
                  <a:pt x="2485" y="2593"/>
                </a:lnTo>
                <a:lnTo>
                  <a:pt x="2523" y="2596"/>
                </a:lnTo>
                <a:lnTo>
                  <a:pt x="2562" y="2593"/>
                </a:lnTo>
                <a:lnTo>
                  <a:pt x="2600" y="2582"/>
                </a:lnTo>
                <a:lnTo>
                  <a:pt x="2638" y="2564"/>
                </a:lnTo>
                <a:lnTo>
                  <a:pt x="2674" y="2541"/>
                </a:lnTo>
                <a:lnTo>
                  <a:pt x="2710" y="2510"/>
                </a:lnTo>
                <a:lnTo>
                  <a:pt x="2745" y="2474"/>
                </a:lnTo>
                <a:lnTo>
                  <a:pt x="2777" y="2433"/>
                </a:lnTo>
                <a:lnTo>
                  <a:pt x="2809" y="2386"/>
                </a:lnTo>
                <a:lnTo>
                  <a:pt x="2837" y="2332"/>
                </a:lnTo>
                <a:lnTo>
                  <a:pt x="2865" y="2275"/>
                </a:lnTo>
                <a:lnTo>
                  <a:pt x="2892" y="2214"/>
                </a:lnTo>
                <a:lnTo>
                  <a:pt x="2916" y="2148"/>
                </a:lnTo>
                <a:lnTo>
                  <a:pt x="2937" y="2077"/>
                </a:lnTo>
                <a:lnTo>
                  <a:pt x="2958" y="2003"/>
                </a:lnTo>
                <a:lnTo>
                  <a:pt x="2976" y="1925"/>
                </a:lnTo>
                <a:lnTo>
                  <a:pt x="2991" y="1843"/>
                </a:lnTo>
                <a:lnTo>
                  <a:pt x="3004" y="1760"/>
                </a:lnTo>
                <a:lnTo>
                  <a:pt x="3014" y="1673"/>
                </a:lnTo>
                <a:lnTo>
                  <a:pt x="3021" y="1583"/>
                </a:lnTo>
                <a:lnTo>
                  <a:pt x="3025" y="1491"/>
                </a:lnTo>
                <a:lnTo>
                  <a:pt x="3026" y="1398"/>
                </a:lnTo>
                <a:lnTo>
                  <a:pt x="3025" y="1304"/>
                </a:lnTo>
                <a:lnTo>
                  <a:pt x="3021" y="1212"/>
                </a:lnTo>
                <a:lnTo>
                  <a:pt x="3014" y="1123"/>
                </a:lnTo>
                <a:lnTo>
                  <a:pt x="3004" y="1037"/>
                </a:lnTo>
                <a:lnTo>
                  <a:pt x="2991" y="952"/>
                </a:lnTo>
                <a:lnTo>
                  <a:pt x="2976" y="871"/>
                </a:lnTo>
                <a:lnTo>
                  <a:pt x="2958" y="794"/>
                </a:lnTo>
                <a:lnTo>
                  <a:pt x="2937" y="719"/>
                </a:lnTo>
                <a:lnTo>
                  <a:pt x="2916" y="649"/>
                </a:lnTo>
                <a:lnTo>
                  <a:pt x="2892" y="582"/>
                </a:lnTo>
                <a:lnTo>
                  <a:pt x="2865" y="520"/>
                </a:lnTo>
                <a:lnTo>
                  <a:pt x="2837" y="463"/>
                </a:lnTo>
                <a:lnTo>
                  <a:pt x="2809" y="411"/>
                </a:lnTo>
                <a:lnTo>
                  <a:pt x="2777" y="364"/>
                </a:lnTo>
                <a:lnTo>
                  <a:pt x="2745" y="322"/>
                </a:lnTo>
                <a:lnTo>
                  <a:pt x="2710" y="286"/>
                </a:lnTo>
                <a:lnTo>
                  <a:pt x="2674" y="255"/>
                </a:lnTo>
                <a:lnTo>
                  <a:pt x="2638" y="232"/>
                </a:lnTo>
                <a:lnTo>
                  <a:pt x="2600" y="214"/>
                </a:lnTo>
                <a:lnTo>
                  <a:pt x="2562" y="203"/>
                </a:lnTo>
                <a:lnTo>
                  <a:pt x="2523" y="200"/>
                </a:lnTo>
                <a:close/>
                <a:moveTo>
                  <a:pt x="2523" y="0"/>
                </a:moveTo>
                <a:lnTo>
                  <a:pt x="2573" y="3"/>
                </a:lnTo>
                <a:lnTo>
                  <a:pt x="2622" y="11"/>
                </a:lnTo>
                <a:lnTo>
                  <a:pt x="2668" y="25"/>
                </a:lnTo>
                <a:lnTo>
                  <a:pt x="2714" y="44"/>
                </a:lnTo>
                <a:lnTo>
                  <a:pt x="2757" y="67"/>
                </a:lnTo>
                <a:lnTo>
                  <a:pt x="2798" y="96"/>
                </a:lnTo>
                <a:lnTo>
                  <a:pt x="2837" y="130"/>
                </a:lnTo>
                <a:lnTo>
                  <a:pt x="2876" y="166"/>
                </a:lnTo>
                <a:lnTo>
                  <a:pt x="2912" y="208"/>
                </a:lnTo>
                <a:lnTo>
                  <a:pt x="2946" y="253"/>
                </a:lnTo>
                <a:lnTo>
                  <a:pt x="2978" y="302"/>
                </a:lnTo>
                <a:lnTo>
                  <a:pt x="3008" y="354"/>
                </a:lnTo>
                <a:lnTo>
                  <a:pt x="3035" y="410"/>
                </a:lnTo>
                <a:lnTo>
                  <a:pt x="3062" y="468"/>
                </a:lnTo>
                <a:lnTo>
                  <a:pt x="3087" y="529"/>
                </a:lnTo>
                <a:lnTo>
                  <a:pt x="3109" y="592"/>
                </a:lnTo>
                <a:lnTo>
                  <a:pt x="3129" y="659"/>
                </a:lnTo>
                <a:lnTo>
                  <a:pt x="3149" y="726"/>
                </a:lnTo>
                <a:lnTo>
                  <a:pt x="3166" y="797"/>
                </a:lnTo>
                <a:lnTo>
                  <a:pt x="3180" y="868"/>
                </a:lnTo>
                <a:lnTo>
                  <a:pt x="3193" y="942"/>
                </a:lnTo>
                <a:lnTo>
                  <a:pt x="3204" y="1015"/>
                </a:lnTo>
                <a:lnTo>
                  <a:pt x="3213" y="1091"/>
                </a:lnTo>
                <a:lnTo>
                  <a:pt x="3220" y="1167"/>
                </a:lnTo>
                <a:lnTo>
                  <a:pt x="3224" y="1244"/>
                </a:lnTo>
                <a:lnTo>
                  <a:pt x="3227" y="1320"/>
                </a:lnTo>
                <a:lnTo>
                  <a:pt x="3228" y="1398"/>
                </a:lnTo>
                <a:lnTo>
                  <a:pt x="3227" y="1475"/>
                </a:lnTo>
                <a:lnTo>
                  <a:pt x="3224" y="1552"/>
                </a:lnTo>
                <a:lnTo>
                  <a:pt x="3220" y="1629"/>
                </a:lnTo>
                <a:lnTo>
                  <a:pt x="3213" y="1704"/>
                </a:lnTo>
                <a:lnTo>
                  <a:pt x="3204" y="1780"/>
                </a:lnTo>
                <a:lnTo>
                  <a:pt x="3193" y="1855"/>
                </a:lnTo>
                <a:lnTo>
                  <a:pt x="3180" y="1927"/>
                </a:lnTo>
                <a:lnTo>
                  <a:pt x="3166" y="1999"/>
                </a:lnTo>
                <a:lnTo>
                  <a:pt x="3149" y="2069"/>
                </a:lnTo>
                <a:lnTo>
                  <a:pt x="3129" y="2137"/>
                </a:lnTo>
                <a:lnTo>
                  <a:pt x="3109" y="2203"/>
                </a:lnTo>
                <a:lnTo>
                  <a:pt x="3087" y="2266"/>
                </a:lnTo>
                <a:lnTo>
                  <a:pt x="3062" y="2327"/>
                </a:lnTo>
                <a:lnTo>
                  <a:pt x="3035" y="2386"/>
                </a:lnTo>
                <a:lnTo>
                  <a:pt x="3008" y="2442"/>
                </a:lnTo>
                <a:lnTo>
                  <a:pt x="2978" y="2494"/>
                </a:lnTo>
                <a:lnTo>
                  <a:pt x="2946" y="2543"/>
                </a:lnTo>
                <a:lnTo>
                  <a:pt x="2912" y="2588"/>
                </a:lnTo>
                <a:lnTo>
                  <a:pt x="2876" y="2629"/>
                </a:lnTo>
                <a:lnTo>
                  <a:pt x="2837" y="2666"/>
                </a:lnTo>
                <a:lnTo>
                  <a:pt x="2798" y="2699"/>
                </a:lnTo>
                <a:lnTo>
                  <a:pt x="2757" y="2728"/>
                </a:lnTo>
                <a:lnTo>
                  <a:pt x="2714" y="2751"/>
                </a:lnTo>
                <a:lnTo>
                  <a:pt x="2668" y="2771"/>
                </a:lnTo>
                <a:lnTo>
                  <a:pt x="2622" y="2784"/>
                </a:lnTo>
                <a:lnTo>
                  <a:pt x="2573" y="2793"/>
                </a:lnTo>
                <a:lnTo>
                  <a:pt x="2523" y="2795"/>
                </a:lnTo>
                <a:lnTo>
                  <a:pt x="2471" y="2793"/>
                </a:lnTo>
                <a:lnTo>
                  <a:pt x="2423" y="2784"/>
                </a:lnTo>
                <a:lnTo>
                  <a:pt x="2375" y="2771"/>
                </a:lnTo>
                <a:lnTo>
                  <a:pt x="2330" y="2751"/>
                </a:lnTo>
                <a:lnTo>
                  <a:pt x="2286" y="2727"/>
                </a:lnTo>
                <a:lnTo>
                  <a:pt x="2245" y="2698"/>
                </a:lnTo>
                <a:lnTo>
                  <a:pt x="2206" y="2665"/>
                </a:lnTo>
                <a:lnTo>
                  <a:pt x="2168" y="2628"/>
                </a:lnTo>
                <a:lnTo>
                  <a:pt x="2132" y="2586"/>
                </a:lnTo>
                <a:lnTo>
                  <a:pt x="2099" y="2540"/>
                </a:lnTo>
                <a:lnTo>
                  <a:pt x="2067" y="2491"/>
                </a:lnTo>
                <a:lnTo>
                  <a:pt x="2036" y="2439"/>
                </a:lnTo>
                <a:lnTo>
                  <a:pt x="2034" y="2440"/>
                </a:lnTo>
                <a:lnTo>
                  <a:pt x="1995" y="2371"/>
                </a:lnTo>
                <a:lnTo>
                  <a:pt x="1955" y="2306"/>
                </a:lnTo>
                <a:lnTo>
                  <a:pt x="1913" y="2246"/>
                </a:lnTo>
                <a:lnTo>
                  <a:pt x="1869" y="2188"/>
                </a:lnTo>
                <a:lnTo>
                  <a:pt x="1822" y="2136"/>
                </a:lnTo>
                <a:lnTo>
                  <a:pt x="1773" y="2088"/>
                </a:lnTo>
                <a:lnTo>
                  <a:pt x="1723" y="2047"/>
                </a:lnTo>
                <a:lnTo>
                  <a:pt x="1670" y="2009"/>
                </a:lnTo>
                <a:lnTo>
                  <a:pt x="1617" y="1976"/>
                </a:lnTo>
                <a:lnTo>
                  <a:pt x="1562" y="1950"/>
                </a:lnTo>
                <a:lnTo>
                  <a:pt x="1505" y="1928"/>
                </a:lnTo>
                <a:lnTo>
                  <a:pt x="1449" y="1913"/>
                </a:lnTo>
                <a:lnTo>
                  <a:pt x="1390" y="1904"/>
                </a:lnTo>
                <a:lnTo>
                  <a:pt x="1382" y="1906"/>
                </a:lnTo>
                <a:lnTo>
                  <a:pt x="1372" y="1908"/>
                </a:lnTo>
                <a:lnTo>
                  <a:pt x="1363" y="1912"/>
                </a:lnTo>
                <a:lnTo>
                  <a:pt x="1363" y="1912"/>
                </a:lnTo>
                <a:lnTo>
                  <a:pt x="1362" y="1912"/>
                </a:lnTo>
                <a:lnTo>
                  <a:pt x="1362" y="1913"/>
                </a:lnTo>
                <a:lnTo>
                  <a:pt x="1361" y="1913"/>
                </a:lnTo>
                <a:lnTo>
                  <a:pt x="1361" y="1913"/>
                </a:lnTo>
                <a:lnTo>
                  <a:pt x="1343" y="1926"/>
                </a:lnTo>
                <a:lnTo>
                  <a:pt x="1330" y="1942"/>
                </a:lnTo>
                <a:lnTo>
                  <a:pt x="1324" y="1952"/>
                </a:lnTo>
                <a:lnTo>
                  <a:pt x="1317" y="1970"/>
                </a:lnTo>
                <a:lnTo>
                  <a:pt x="1312" y="1990"/>
                </a:lnTo>
                <a:lnTo>
                  <a:pt x="1312" y="1992"/>
                </a:lnTo>
                <a:lnTo>
                  <a:pt x="1311" y="1994"/>
                </a:lnTo>
                <a:lnTo>
                  <a:pt x="1311" y="1997"/>
                </a:lnTo>
                <a:lnTo>
                  <a:pt x="1311" y="2696"/>
                </a:lnTo>
                <a:lnTo>
                  <a:pt x="1313" y="2711"/>
                </a:lnTo>
                <a:lnTo>
                  <a:pt x="1320" y="2726"/>
                </a:lnTo>
                <a:lnTo>
                  <a:pt x="1329" y="2740"/>
                </a:lnTo>
                <a:lnTo>
                  <a:pt x="1341" y="2755"/>
                </a:lnTo>
                <a:lnTo>
                  <a:pt x="1355" y="2771"/>
                </a:lnTo>
                <a:lnTo>
                  <a:pt x="1368" y="2788"/>
                </a:lnTo>
                <a:lnTo>
                  <a:pt x="1382" y="2805"/>
                </a:lnTo>
                <a:lnTo>
                  <a:pt x="1394" y="2825"/>
                </a:lnTo>
                <a:lnTo>
                  <a:pt x="1403" y="2846"/>
                </a:lnTo>
                <a:lnTo>
                  <a:pt x="1409" y="2870"/>
                </a:lnTo>
                <a:lnTo>
                  <a:pt x="1411" y="2895"/>
                </a:lnTo>
                <a:lnTo>
                  <a:pt x="1411" y="2995"/>
                </a:lnTo>
                <a:lnTo>
                  <a:pt x="1409" y="3028"/>
                </a:lnTo>
                <a:lnTo>
                  <a:pt x="1401" y="3059"/>
                </a:lnTo>
                <a:lnTo>
                  <a:pt x="1390" y="3087"/>
                </a:lnTo>
                <a:lnTo>
                  <a:pt x="1373" y="3114"/>
                </a:lnTo>
                <a:lnTo>
                  <a:pt x="1353" y="3137"/>
                </a:lnTo>
                <a:lnTo>
                  <a:pt x="1329" y="3157"/>
                </a:lnTo>
                <a:lnTo>
                  <a:pt x="1303" y="3173"/>
                </a:lnTo>
                <a:lnTo>
                  <a:pt x="1274" y="3185"/>
                </a:lnTo>
                <a:lnTo>
                  <a:pt x="1243" y="3192"/>
                </a:lnTo>
                <a:lnTo>
                  <a:pt x="1210" y="3195"/>
                </a:lnTo>
                <a:lnTo>
                  <a:pt x="807" y="3195"/>
                </a:lnTo>
                <a:lnTo>
                  <a:pt x="774" y="3192"/>
                </a:lnTo>
                <a:lnTo>
                  <a:pt x="743" y="3185"/>
                </a:lnTo>
                <a:lnTo>
                  <a:pt x="714" y="3173"/>
                </a:lnTo>
                <a:lnTo>
                  <a:pt x="687" y="3157"/>
                </a:lnTo>
                <a:lnTo>
                  <a:pt x="664" y="3137"/>
                </a:lnTo>
                <a:lnTo>
                  <a:pt x="644" y="3114"/>
                </a:lnTo>
                <a:lnTo>
                  <a:pt x="627" y="3087"/>
                </a:lnTo>
                <a:lnTo>
                  <a:pt x="615" y="3059"/>
                </a:lnTo>
                <a:lnTo>
                  <a:pt x="608" y="3028"/>
                </a:lnTo>
                <a:lnTo>
                  <a:pt x="605" y="2995"/>
                </a:lnTo>
                <a:lnTo>
                  <a:pt x="605" y="2097"/>
                </a:lnTo>
                <a:lnTo>
                  <a:pt x="602" y="2061"/>
                </a:lnTo>
                <a:lnTo>
                  <a:pt x="592" y="2027"/>
                </a:lnTo>
                <a:lnTo>
                  <a:pt x="578" y="1997"/>
                </a:lnTo>
                <a:lnTo>
                  <a:pt x="557" y="1968"/>
                </a:lnTo>
                <a:lnTo>
                  <a:pt x="533" y="1944"/>
                </a:lnTo>
                <a:lnTo>
                  <a:pt x="506" y="1925"/>
                </a:lnTo>
                <a:lnTo>
                  <a:pt x="474" y="1910"/>
                </a:lnTo>
                <a:lnTo>
                  <a:pt x="440" y="1901"/>
                </a:lnTo>
                <a:lnTo>
                  <a:pt x="403" y="1897"/>
                </a:lnTo>
                <a:lnTo>
                  <a:pt x="359" y="1894"/>
                </a:lnTo>
                <a:lnTo>
                  <a:pt x="316" y="1885"/>
                </a:lnTo>
                <a:lnTo>
                  <a:pt x="274" y="1872"/>
                </a:lnTo>
                <a:lnTo>
                  <a:pt x="235" y="1854"/>
                </a:lnTo>
                <a:lnTo>
                  <a:pt x="198" y="1830"/>
                </a:lnTo>
                <a:lnTo>
                  <a:pt x="164" y="1802"/>
                </a:lnTo>
                <a:lnTo>
                  <a:pt x="132" y="1770"/>
                </a:lnTo>
                <a:lnTo>
                  <a:pt x="103" y="1734"/>
                </a:lnTo>
                <a:lnTo>
                  <a:pt x="77" y="1694"/>
                </a:lnTo>
                <a:lnTo>
                  <a:pt x="55" y="1651"/>
                </a:lnTo>
                <a:lnTo>
                  <a:pt x="35" y="1606"/>
                </a:lnTo>
                <a:lnTo>
                  <a:pt x="21" y="1557"/>
                </a:lnTo>
                <a:lnTo>
                  <a:pt x="9" y="1506"/>
                </a:lnTo>
                <a:lnTo>
                  <a:pt x="2" y="1453"/>
                </a:lnTo>
                <a:lnTo>
                  <a:pt x="0" y="1398"/>
                </a:lnTo>
                <a:lnTo>
                  <a:pt x="2" y="1343"/>
                </a:lnTo>
                <a:lnTo>
                  <a:pt x="9" y="1290"/>
                </a:lnTo>
                <a:lnTo>
                  <a:pt x="21" y="1239"/>
                </a:lnTo>
                <a:lnTo>
                  <a:pt x="35" y="1190"/>
                </a:lnTo>
                <a:lnTo>
                  <a:pt x="55" y="1144"/>
                </a:lnTo>
                <a:lnTo>
                  <a:pt x="77" y="1101"/>
                </a:lnTo>
                <a:lnTo>
                  <a:pt x="103" y="1061"/>
                </a:lnTo>
                <a:lnTo>
                  <a:pt x="132" y="1025"/>
                </a:lnTo>
                <a:lnTo>
                  <a:pt x="164" y="994"/>
                </a:lnTo>
                <a:lnTo>
                  <a:pt x="198" y="966"/>
                </a:lnTo>
                <a:lnTo>
                  <a:pt x="235" y="943"/>
                </a:lnTo>
                <a:lnTo>
                  <a:pt x="274" y="923"/>
                </a:lnTo>
                <a:lnTo>
                  <a:pt x="316" y="910"/>
                </a:lnTo>
                <a:lnTo>
                  <a:pt x="359" y="902"/>
                </a:lnTo>
                <a:lnTo>
                  <a:pt x="403" y="899"/>
                </a:lnTo>
                <a:lnTo>
                  <a:pt x="1334" y="899"/>
                </a:lnTo>
                <a:lnTo>
                  <a:pt x="1393" y="896"/>
                </a:lnTo>
                <a:lnTo>
                  <a:pt x="1452" y="885"/>
                </a:lnTo>
                <a:lnTo>
                  <a:pt x="1508" y="870"/>
                </a:lnTo>
                <a:lnTo>
                  <a:pt x="1564" y="849"/>
                </a:lnTo>
                <a:lnTo>
                  <a:pt x="1619" y="821"/>
                </a:lnTo>
                <a:lnTo>
                  <a:pt x="1673" y="788"/>
                </a:lnTo>
                <a:lnTo>
                  <a:pt x="1724" y="751"/>
                </a:lnTo>
                <a:lnTo>
                  <a:pt x="1774" y="708"/>
                </a:lnTo>
                <a:lnTo>
                  <a:pt x="1822" y="660"/>
                </a:lnTo>
                <a:lnTo>
                  <a:pt x="1869" y="608"/>
                </a:lnTo>
                <a:lnTo>
                  <a:pt x="1914" y="551"/>
                </a:lnTo>
                <a:lnTo>
                  <a:pt x="1956" y="490"/>
                </a:lnTo>
                <a:lnTo>
                  <a:pt x="1995" y="426"/>
                </a:lnTo>
                <a:lnTo>
                  <a:pt x="2034" y="356"/>
                </a:lnTo>
                <a:lnTo>
                  <a:pt x="2036" y="357"/>
                </a:lnTo>
                <a:lnTo>
                  <a:pt x="2066" y="305"/>
                </a:lnTo>
                <a:lnTo>
                  <a:pt x="2098" y="256"/>
                </a:lnTo>
                <a:lnTo>
                  <a:pt x="2132" y="210"/>
                </a:lnTo>
                <a:lnTo>
                  <a:pt x="2168" y="169"/>
                </a:lnTo>
                <a:lnTo>
                  <a:pt x="2205" y="131"/>
                </a:lnTo>
                <a:lnTo>
                  <a:pt x="2245" y="97"/>
                </a:lnTo>
                <a:lnTo>
                  <a:pt x="2286" y="68"/>
                </a:lnTo>
                <a:lnTo>
                  <a:pt x="2330" y="45"/>
                </a:lnTo>
                <a:lnTo>
                  <a:pt x="2375" y="26"/>
                </a:lnTo>
                <a:lnTo>
                  <a:pt x="2423" y="11"/>
                </a:lnTo>
                <a:lnTo>
                  <a:pt x="2471" y="3"/>
                </a:lnTo>
                <a:lnTo>
                  <a:pt x="2523" y="0"/>
                </a:lnTo>
                <a:close/>
              </a:path>
            </a:pathLst>
          </a:custGeom>
          <a:solidFill>
            <a:schemeClr val="tx1">
              <a:lumMod val="75000"/>
              <a:lumOff val="25000"/>
            </a:schemeClr>
          </a:solidFill>
          <a:ln w="0">
            <a:noFill/>
            <a:prstDash val="solid"/>
            <a:round/>
          </a:ln>
        </p:spPr>
        <p:txBody>
          <a:bodyPr vert="horz" wrap="square" lIns="45715" tIns="22858" rIns="45715" bIns="22858" numCol="1" anchor="t" anchorCtr="0" compatLnSpc="1"/>
          <a:lstStyle/>
          <a:p>
            <a:pPr algn="r" rtl="1"/>
            <a:endParaRPr lang="es-ES" sz="900">
              <a:cs typeface="B Nazanin" panose="00000400000000000000" pitchFamily="2" charset="-78"/>
            </a:endParaRPr>
          </a:p>
        </p:txBody>
      </p:sp>
      <p:sp>
        <p:nvSpPr>
          <p:cNvPr id="23" name="58 Rectángulo"/>
          <p:cNvSpPr/>
          <p:nvPr/>
        </p:nvSpPr>
        <p:spPr bwMode="auto">
          <a:xfrm>
            <a:off x="6849693" y="5050318"/>
            <a:ext cx="4193885" cy="835480"/>
          </a:xfrm>
          <a:prstGeom prst="rect">
            <a:avLst/>
          </a:prstGeom>
          <a:solidFill>
            <a:srgbClr val="7030A0"/>
          </a:solidFill>
          <a:ln>
            <a:noFill/>
          </a:ln>
          <a:effectLst/>
        </p:spPr>
        <p:txBody>
          <a:bodyPr lIns="0" tIns="0" rIns="0" bIns="0" rtlCol="0" anchor="ctr"/>
          <a:lstStyle/>
          <a:p>
            <a:pPr algn="ctr" rtl="1"/>
            <a:endParaRPr lang="es-SV" sz="900">
              <a:cs typeface="B Nazanin" panose="00000400000000000000" pitchFamily="2" charset="-78"/>
            </a:endParaRPr>
          </a:p>
        </p:txBody>
      </p:sp>
      <p:sp>
        <p:nvSpPr>
          <p:cNvPr id="24" name="4 Rectángulo"/>
          <p:cNvSpPr/>
          <p:nvPr/>
        </p:nvSpPr>
        <p:spPr bwMode="auto">
          <a:xfrm>
            <a:off x="6840170" y="5050318"/>
            <a:ext cx="1566569" cy="835480"/>
          </a:xfrm>
          <a:custGeom>
            <a:avLst/>
            <a:gdLst/>
            <a:ahLst/>
            <a:cxnLst/>
            <a:rect l="l" t="t" r="r" b="b"/>
            <a:pathLst>
              <a:path w="3133501" h="1787016">
                <a:moveTo>
                  <a:pt x="0" y="0"/>
                </a:moveTo>
                <a:lnTo>
                  <a:pt x="3133501" y="0"/>
                </a:lnTo>
                <a:cubicBezTo>
                  <a:pt x="2908373" y="801608"/>
                  <a:pt x="2332189" y="1455792"/>
                  <a:pt x="1581065" y="1787016"/>
                </a:cubicBezTo>
                <a:lnTo>
                  <a:pt x="0" y="1787016"/>
                </a:lnTo>
                <a:close/>
              </a:path>
            </a:pathLst>
          </a:cu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rtl="1"/>
            <a:endParaRPr lang="es-SV" sz="900">
              <a:cs typeface="B Nazanin" panose="00000400000000000000" pitchFamily="2" charset="-78"/>
            </a:endParaRPr>
          </a:p>
        </p:txBody>
      </p:sp>
      <p:grpSp>
        <p:nvGrpSpPr>
          <p:cNvPr id="25" name="Group 17"/>
          <p:cNvGrpSpPr>
            <a:grpSpLocks noChangeAspect="1"/>
          </p:cNvGrpSpPr>
          <p:nvPr/>
        </p:nvGrpSpPr>
        <p:grpSpPr bwMode="auto">
          <a:xfrm>
            <a:off x="7277305" y="5289088"/>
            <a:ext cx="337306" cy="357940"/>
            <a:chOff x="-2335" y="2292"/>
            <a:chExt cx="425" cy="451"/>
          </a:xfrm>
          <a:solidFill>
            <a:srgbClr val="616161"/>
          </a:solidFill>
        </p:grpSpPr>
        <p:sp>
          <p:nvSpPr>
            <p:cNvPr id="26" name="Freeform 19"/>
            <p:cNvSpPr>
              <a:spLocks noEditPoints="1"/>
            </p:cNvSpPr>
            <p:nvPr/>
          </p:nvSpPr>
          <p:spPr bwMode="auto">
            <a:xfrm>
              <a:off x="-2335" y="2292"/>
              <a:ext cx="425" cy="451"/>
            </a:xfrm>
            <a:custGeom>
              <a:avLst/>
              <a:gdLst>
                <a:gd name="T0" fmla="*/ 1320 w 3401"/>
                <a:gd name="T1" fmla="*/ 842 h 3604"/>
                <a:gd name="T2" fmla="*/ 1152 w 3401"/>
                <a:gd name="T3" fmla="*/ 1102 h 3604"/>
                <a:gd name="T4" fmla="*/ 888 w 3401"/>
                <a:gd name="T5" fmla="*/ 1312 h 3604"/>
                <a:gd name="T6" fmla="*/ 554 w 3401"/>
                <a:gd name="T7" fmla="*/ 1526 h 3604"/>
                <a:gd name="T8" fmla="*/ 424 w 3401"/>
                <a:gd name="T9" fmla="*/ 1896 h 3604"/>
                <a:gd name="T10" fmla="*/ 539 w 3401"/>
                <a:gd name="T11" fmla="*/ 3134 h 3604"/>
                <a:gd name="T12" fmla="*/ 889 w 3401"/>
                <a:gd name="T13" fmla="*/ 3364 h 3604"/>
                <a:gd name="T14" fmla="*/ 2629 w 3401"/>
                <a:gd name="T15" fmla="*/ 3324 h 3604"/>
                <a:gd name="T16" fmla="*/ 2924 w 3401"/>
                <a:gd name="T17" fmla="*/ 3030 h 3604"/>
                <a:gd name="T18" fmla="*/ 2965 w 3401"/>
                <a:gd name="T19" fmla="*/ 1774 h 3604"/>
                <a:gd name="T20" fmla="*/ 2749 w 3401"/>
                <a:gd name="T21" fmla="*/ 1429 h 3604"/>
                <a:gd name="T22" fmla="*/ 2511 w 3401"/>
                <a:gd name="T23" fmla="*/ 1314 h 3604"/>
                <a:gd name="T24" fmla="*/ 2327 w 3401"/>
                <a:gd name="T25" fmla="*/ 1183 h 3604"/>
                <a:gd name="T26" fmla="*/ 2106 w 3401"/>
                <a:gd name="T27" fmla="*/ 884 h 3604"/>
                <a:gd name="T28" fmla="*/ 1955 w 3401"/>
                <a:gd name="T29" fmla="*/ 754 h 3604"/>
                <a:gd name="T30" fmla="*/ 542 w 3401"/>
                <a:gd name="T31" fmla="*/ 244 h 3604"/>
                <a:gd name="T32" fmla="*/ 319 w 3401"/>
                <a:gd name="T33" fmla="*/ 370 h 3604"/>
                <a:gd name="T34" fmla="*/ 229 w 3401"/>
                <a:gd name="T35" fmla="*/ 687 h 3604"/>
                <a:gd name="T36" fmla="*/ 311 w 3401"/>
                <a:gd name="T37" fmla="*/ 993 h 3604"/>
                <a:gd name="T38" fmla="*/ 620 w 3401"/>
                <a:gd name="T39" fmla="*/ 1108 h 3604"/>
                <a:gd name="T40" fmla="*/ 816 w 3401"/>
                <a:gd name="T41" fmla="*/ 1101 h 3604"/>
                <a:gd name="T42" fmla="*/ 938 w 3401"/>
                <a:gd name="T43" fmla="*/ 1020 h 3604"/>
                <a:gd name="T44" fmla="*/ 1088 w 3401"/>
                <a:gd name="T45" fmla="*/ 779 h 3604"/>
                <a:gd name="T46" fmla="*/ 1272 w 3401"/>
                <a:gd name="T47" fmla="*/ 582 h 3604"/>
                <a:gd name="T48" fmla="*/ 1974 w 3401"/>
                <a:gd name="T49" fmla="*/ 528 h 3604"/>
                <a:gd name="T50" fmla="*/ 2218 w 3401"/>
                <a:gd name="T51" fmla="*/ 655 h 3604"/>
                <a:gd name="T52" fmla="*/ 2370 w 3401"/>
                <a:gd name="T53" fmla="*/ 875 h 3604"/>
                <a:gd name="T54" fmla="*/ 2529 w 3401"/>
                <a:gd name="T55" fmla="*/ 1083 h 3604"/>
                <a:gd name="T56" fmla="*/ 2632 w 3401"/>
                <a:gd name="T57" fmla="*/ 1107 h 3604"/>
                <a:gd name="T58" fmla="*/ 2869 w 3401"/>
                <a:gd name="T59" fmla="*/ 1098 h 3604"/>
                <a:gd name="T60" fmla="*/ 3116 w 3401"/>
                <a:gd name="T61" fmla="*/ 962 h 3604"/>
                <a:gd name="T62" fmla="*/ 3169 w 3401"/>
                <a:gd name="T63" fmla="*/ 629 h 3604"/>
                <a:gd name="T64" fmla="*/ 3065 w 3401"/>
                <a:gd name="T65" fmla="*/ 348 h 3604"/>
                <a:gd name="T66" fmla="*/ 2835 w 3401"/>
                <a:gd name="T67" fmla="*/ 239 h 3604"/>
                <a:gd name="T68" fmla="*/ 2650 w 3401"/>
                <a:gd name="T69" fmla="*/ 0 h 3604"/>
                <a:gd name="T70" fmla="*/ 2987 w 3401"/>
                <a:gd name="T71" fmla="*/ 43 h 3604"/>
                <a:gd name="T72" fmla="*/ 3280 w 3401"/>
                <a:gd name="T73" fmla="*/ 256 h 3604"/>
                <a:gd name="T74" fmla="*/ 3399 w 3401"/>
                <a:gd name="T75" fmla="*/ 673 h 3604"/>
                <a:gd name="T76" fmla="*/ 3336 w 3401"/>
                <a:gd name="T77" fmla="*/ 1039 h 3604"/>
                <a:gd name="T78" fmla="*/ 3166 w 3401"/>
                <a:gd name="T79" fmla="*/ 1223 h 3604"/>
                <a:gd name="T80" fmla="*/ 3042 w 3401"/>
                <a:gd name="T81" fmla="*/ 1407 h 3604"/>
                <a:gd name="T82" fmla="*/ 3201 w 3401"/>
                <a:gd name="T83" fmla="*/ 1828 h 3604"/>
                <a:gd name="T84" fmla="*/ 3125 w 3401"/>
                <a:gd name="T85" fmla="*/ 3135 h 3604"/>
                <a:gd name="T86" fmla="*/ 2798 w 3401"/>
                <a:gd name="T87" fmla="*/ 3492 h 3604"/>
                <a:gd name="T88" fmla="*/ 1017 w 3401"/>
                <a:gd name="T89" fmla="*/ 3604 h 3604"/>
                <a:gd name="T90" fmla="*/ 544 w 3401"/>
                <a:gd name="T91" fmla="*/ 3454 h 3604"/>
                <a:gd name="T92" fmla="*/ 248 w 3401"/>
                <a:gd name="T93" fmla="*/ 3070 h 3604"/>
                <a:gd name="T94" fmla="*/ 208 w 3401"/>
                <a:gd name="T95" fmla="*/ 1762 h 3604"/>
                <a:gd name="T96" fmla="*/ 399 w 3401"/>
                <a:gd name="T97" fmla="*/ 1357 h 3604"/>
                <a:gd name="T98" fmla="*/ 209 w 3401"/>
                <a:gd name="T99" fmla="*/ 1204 h 3604"/>
                <a:gd name="T100" fmla="*/ 47 w 3401"/>
                <a:gd name="T101" fmla="*/ 999 h 3604"/>
                <a:gd name="T102" fmla="*/ 8 w 3401"/>
                <a:gd name="T103" fmla="*/ 600 h 3604"/>
                <a:gd name="T104" fmla="*/ 154 w 3401"/>
                <a:gd name="T105" fmla="*/ 213 h 3604"/>
                <a:gd name="T106" fmla="*/ 464 w 3401"/>
                <a:gd name="T107" fmla="*/ 29 h 3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01" h="3604">
                  <a:moveTo>
                    <a:pt x="1473" y="752"/>
                  </a:moveTo>
                  <a:lnTo>
                    <a:pt x="1443" y="754"/>
                  </a:lnTo>
                  <a:lnTo>
                    <a:pt x="1416" y="763"/>
                  </a:lnTo>
                  <a:lnTo>
                    <a:pt x="1390" y="775"/>
                  </a:lnTo>
                  <a:lnTo>
                    <a:pt x="1366" y="793"/>
                  </a:lnTo>
                  <a:lnTo>
                    <a:pt x="1343" y="816"/>
                  </a:lnTo>
                  <a:lnTo>
                    <a:pt x="1320" y="842"/>
                  </a:lnTo>
                  <a:lnTo>
                    <a:pt x="1298" y="873"/>
                  </a:lnTo>
                  <a:lnTo>
                    <a:pt x="1275" y="908"/>
                  </a:lnTo>
                  <a:lnTo>
                    <a:pt x="1252" y="946"/>
                  </a:lnTo>
                  <a:lnTo>
                    <a:pt x="1227" y="989"/>
                  </a:lnTo>
                  <a:lnTo>
                    <a:pt x="1204" y="1028"/>
                  </a:lnTo>
                  <a:lnTo>
                    <a:pt x="1178" y="1066"/>
                  </a:lnTo>
                  <a:lnTo>
                    <a:pt x="1152" y="1102"/>
                  </a:lnTo>
                  <a:lnTo>
                    <a:pt x="1123" y="1139"/>
                  </a:lnTo>
                  <a:lnTo>
                    <a:pt x="1093" y="1172"/>
                  </a:lnTo>
                  <a:lnTo>
                    <a:pt x="1060" y="1204"/>
                  </a:lnTo>
                  <a:lnTo>
                    <a:pt x="1022" y="1234"/>
                  </a:lnTo>
                  <a:lnTo>
                    <a:pt x="982" y="1263"/>
                  </a:lnTo>
                  <a:lnTo>
                    <a:pt x="936" y="1288"/>
                  </a:lnTo>
                  <a:lnTo>
                    <a:pt x="888" y="1312"/>
                  </a:lnTo>
                  <a:lnTo>
                    <a:pt x="833" y="1333"/>
                  </a:lnTo>
                  <a:lnTo>
                    <a:pt x="779" y="1354"/>
                  </a:lnTo>
                  <a:lnTo>
                    <a:pt x="727" y="1380"/>
                  </a:lnTo>
                  <a:lnTo>
                    <a:pt x="678" y="1411"/>
                  </a:lnTo>
                  <a:lnTo>
                    <a:pt x="633" y="1446"/>
                  </a:lnTo>
                  <a:lnTo>
                    <a:pt x="591" y="1485"/>
                  </a:lnTo>
                  <a:lnTo>
                    <a:pt x="554" y="1526"/>
                  </a:lnTo>
                  <a:lnTo>
                    <a:pt x="521" y="1572"/>
                  </a:lnTo>
                  <a:lnTo>
                    <a:pt x="492" y="1621"/>
                  </a:lnTo>
                  <a:lnTo>
                    <a:pt x="468" y="1671"/>
                  </a:lnTo>
                  <a:lnTo>
                    <a:pt x="449" y="1725"/>
                  </a:lnTo>
                  <a:lnTo>
                    <a:pt x="435" y="1780"/>
                  </a:lnTo>
                  <a:lnTo>
                    <a:pt x="426" y="1837"/>
                  </a:lnTo>
                  <a:lnTo>
                    <a:pt x="424" y="1896"/>
                  </a:lnTo>
                  <a:lnTo>
                    <a:pt x="424" y="2785"/>
                  </a:lnTo>
                  <a:lnTo>
                    <a:pt x="428" y="2850"/>
                  </a:lnTo>
                  <a:lnTo>
                    <a:pt x="437" y="2912"/>
                  </a:lnTo>
                  <a:lnTo>
                    <a:pt x="454" y="2971"/>
                  </a:lnTo>
                  <a:lnTo>
                    <a:pt x="477" y="3030"/>
                  </a:lnTo>
                  <a:lnTo>
                    <a:pt x="504" y="3083"/>
                  </a:lnTo>
                  <a:lnTo>
                    <a:pt x="539" y="3134"/>
                  </a:lnTo>
                  <a:lnTo>
                    <a:pt x="577" y="3181"/>
                  </a:lnTo>
                  <a:lnTo>
                    <a:pt x="620" y="3224"/>
                  </a:lnTo>
                  <a:lnTo>
                    <a:pt x="667" y="3262"/>
                  </a:lnTo>
                  <a:lnTo>
                    <a:pt x="718" y="3297"/>
                  </a:lnTo>
                  <a:lnTo>
                    <a:pt x="772" y="3324"/>
                  </a:lnTo>
                  <a:lnTo>
                    <a:pt x="830" y="3347"/>
                  </a:lnTo>
                  <a:lnTo>
                    <a:pt x="889" y="3364"/>
                  </a:lnTo>
                  <a:lnTo>
                    <a:pt x="952" y="3373"/>
                  </a:lnTo>
                  <a:lnTo>
                    <a:pt x="1017" y="3377"/>
                  </a:lnTo>
                  <a:lnTo>
                    <a:pt x="2384" y="3377"/>
                  </a:lnTo>
                  <a:lnTo>
                    <a:pt x="2449" y="3373"/>
                  </a:lnTo>
                  <a:lnTo>
                    <a:pt x="2512" y="3364"/>
                  </a:lnTo>
                  <a:lnTo>
                    <a:pt x="2571" y="3347"/>
                  </a:lnTo>
                  <a:lnTo>
                    <a:pt x="2629" y="3324"/>
                  </a:lnTo>
                  <a:lnTo>
                    <a:pt x="2683" y="3297"/>
                  </a:lnTo>
                  <a:lnTo>
                    <a:pt x="2734" y="3262"/>
                  </a:lnTo>
                  <a:lnTo>
                    <a:pt x="2781" y="3224"/>
                  </a:lnTo>
                  <a:lnTo>
                    <a:pt x="2824" y="3181"/>
                  </a:lnTo>
                  <a:lnTo>
                    <a:pt x="2862" y="3134"/>
                  </a:lnTo>
                  <a:lnTo>
                    <a:pt x="2896" y="3083"/>
                  </a:lnTo>
                  <a:lnTo>
                    <a:pt x="2924" y="3030"/>
                  </a:lnTo>
                  <a:lnTo>
                    <a:pt x="2947" y="2971"/>
                  </a:lnTo>
                  <a:lnTo>
                    <a:pt x="2963" y="2912"/>
                  </a:lnTo>
                  <a:lnTo>
                    <a:pt x="2973" y="2850"/>
                  </a:lnTo>
                  <a:lnTo>
                    <a:pt x="2977" y="2785"/>
                  </a:lnTo>
                  <a:lnTo>
                    <a:pt x="2977" y="1896"/>
                  </a:lnTo>
                  <a:lnTo>
                    <a:pt x="2974" y="1835"/>
                  </a:lnTo>
                  <a:lnTo>
                    <a:pt x="2965" y="1774"/>
                  </a:lnTo>
                  <a:lnTo>
                    <a:pt x="2949" y="1716"/>
                  </a:lnTo>
                  <a:lnTo>
                    <a:pt x="2928" y="1660"/>
                  </a:lnTo>
                  <a:lnTo>
                    <a:pt x="2902" y="1608"/>
                  </a:lnTo>
                  <a:lnTo>
                    <a:pt x="2871" y="1557"/>
                  </a:lnTo>
                  <a:lnTo>
                    <a:pt x="2835" y="1511"/>
                  </a:lnTo>
                  <a:lnTo>
                    <a:pt x="2794" y="1468"/>
                  </a:lnTo>
                  <a:lnTo>
                    <a:pt x="2749" y="1429"/>
                  </a:lnTo>
                  <a:lnTo>
                    <a:pt x="2701" y="1394"/>
                  </a:lnTo>
                  <a:lnTo>
                    <a:pt x="2648" y="1365"/>
                  </a:lnTo>
                  <a:lnTo>
                    <a:pt x="2592" y="1342"/>
                  </a:lnTo>
                  <a:lnTo>
                    <a:pt x="2534" y="1323"/>
                  </a:lnTo>
                  <a:lnTo>
                    <a:pt x="2530" y="1322"/>
                  </a:lnTo>
                  <a:lnTo>
                    <a:pt x="2523" y="1320"/>
                  </a:lnTo>
                  <a:lnTo>
                    <a:pt x="2511" y="1314"/>
                  </a:lnTo>
                  <a:lnTo>
                    <a:pt x="2494" y="1308"/>
                  </a:lnTo>
                  <a:lnTo>
                    <a:pt x="2474" y="1297"/>
                  </a:lnTo>
                  <a:lnTo>
                    <a:pt x="2451" y="1284"/>
                  </a:lnTo>
                  <a:lnTo>
                    <a:pt x="2424" y="1265"/>
                  </a:lnTo>
                  <a:lnTo>
                    <a:pt x="2394" y="1243"/>
                  </a:lnTo>
                  <a:lnTo>
                    <a:pt x="2362" y="1215"/>
                  </a:lnTo>
                  <a:lnTo>
                    <a:pt x="2327" y="1183"/>
                  </a:lnTo>
                  <a:lnTo>
                    <a:pt x="2291" y="1144"/>
                  </a:lnTo>
                  <a:lnTo>
                    <a:pt x="2253" y="1099"/>
                  </a:lnTo>
                  <a:lnTo>
                    <a:pt x="2214" y="1047"/>
                  </a:lnTo>
                  <a:lnTo>
                    <a:pt x="2174" y="989"/>
                  </a:lnTo>
                  <a:lnTo>
                    <a:pt x="2150" y="951"/>
                  </a:lnTo>
                  <a:lnTo>
                    <a:pt x="2128" y="916"/>
                  </a:lnTo>
                  <a:lnTo>
                    <a:pt x="2106" y="884"/>
                  </a:lnTo>
                  <a:lnTo>
                    <a:pt x="2085" y="854"/>
                  </a:lnTo>
                  <a:lnTo>
                    <a:pt x="2065" y="829"/>
                  </a:lnTo>
                  <a:lnTo>
                    <a:pt x="2046" y="806"/>
                  </a:lnTo>
                  <a:lnTo>
                    <a:pt x="2025" y="787"/>
                  </a:lnTo>
                  <a:lnTo>
                    <a:pt x="2003" y="772"/>
                  </a:lnTo>
                  <a:lnTo>
                    <a:pt x="1980" y="761"/>
                  </a:lnTo>
                  <a:lnTo>
                    <a:pt x="1955" y="754"/>
                  </a:lnTo>
                  <a:lnTo>
                    <a:pt x="1928" y="752"/>
                  </a:lnTo>
                  <a:lnTo>
                    <a:pt x="1473" y="752"/>
                  </a:lnTo>
                  <a:close/>
                  <a:moveTo>
                    <a:pt x="751" y="227"/>
                  </a:moveTo>
                  <a:lnTo>
                    <a:pt x="691" y="228"/>
                  </a:lnTo>
                  <a:lnTo>
                    <a:pt x="637" y="230"/>
                  </a:lnTo>
                  <a:lnTo>
                    <a:pt x="587" y="236"/>
                  </a:lnTo>
                  <a:lnTo>
                    <a:pt x="542" y="244"/>
                  </a:lnTo>
                  <a:lnTo>
                    <a:pt x="500" y="253"/>
                  </a:lnTo>
                  <a:lnTo>
                    <a:pt x="463" y="266"/>
                  </a:lnTo>
                  <a:lnTo>
                    <a:pt x="429" y="280"/>
                  </a:lnTo>
                  <a:lnTo>
                    <a:pt x="398" y="296"/>
                  </a:lnTo>
                  <a:lnTo>
                    <a:pt x="370" y="316"/>
                  </a:lnTo>
                  <a:lnTo>
                    <a:pt x="343" y="341"/>
                  </a:lnTo>
                  <a:lnTo>
                    <a:pt x="319" y="370"/>
                  </a:lnTo>
                  <a:lnTo>
                    <a:pt x="297" y="403"/>
                  </a:lnTo>
                  <a:lnTo>
                    <a:pt x="278" y="439"/>
                  </a:lnTo>
                  <a:lnTo>
                    <a:pt x="263" y="481"/>
                  </a:lnTo>
                  <a:lnTo>
                    <a:pt x="249" y="526"/>
                  </a:lnTo>
                  <a:lnTo>
                    <a:pt x="240" y="575"/>
                  </a:lnTo>
                  <a:lnTo>
                    <a:pt x="233" y="629"/>
                  </a:lnTo>
                  <a:lnTo>
                    <a:pt x="229" y="687"/>
                  </a:lnTo>
                  <a:lnTo>
                    <a:pt x="226" y="750"/>
                  </a:lnTo>
                  <a:lnTo>
                    <a:pt x="230" y="799"/>
                  </a:lnTo>
                  <a:lnTo>
                    <a:pt x="236" y="845"/>
                  </a:lnTo>
                  <a:lnTo>
                    <a:pt x="248" y="887"/>
                  </a:lnTo>
                  <a:lnTo>
                    <a:pt x="264" y="926"/>
                  </a:lnTo>
                  <a:lnTo>
                    <a:pt x="286" y="961"/>
                  </a:lnTo>
                  <a:lnTo>
                    <a:pt x="311" y="993"/>
                  </a:lnTo>
                  <a:lnTo>
                    <a:pt x="341" y="1020"/>
                  </a:lnTo>
                  <a:lnTo>
                    <a:pt x="376" y="1044"/>
                  </a:lnTo>
                  <a:lnTo>
                    <a:pt x="415" y="1064"/>
                  </a:lnTo>
                  <a:lnTo>
                    <a:pt x="459" y="1080"/>
                  </a:lnTo>
                  <a:lnTo>
                    <a:pt x="509" y="1094"/>
                  </a:lnTo>
                  <a:lnTo>
                    <a:pt x="562" y="1102"/>
                  </a:lnTo>
                  <a:lnTo>
                    <a:pt x="620" y="1108"/>
                  </a:lnTo>
                  <a:lnTo>
                    <a:pt x="683" y="1110"/>
                  </a:lnTo>
                  <a:lnTo>
                    <a:pt x="714" y="1110"/>
                  </a:lnTo>
                  <a:lnTo>
                    <a:pt x="744" y="1108"/>
                  </a:lnTo>
                  <a:lnTo>
                    <a:pt x="769" y="1107"/>
                  </a:lnTo>
                  <a:lnTo>
                    <a:pt x="790" y="1105"/>
                  </a:lnTo>
                  <a:lnTo>
                    <a:pt x="806" y="1102"/>
                  </a:lnTo>
                  <a:lnTo>
                    <a:pt x="816" y="1101"/>
                  </a:lnTo>
                  <a:lnTo>
                    <a:pt x="820" y="1100"/>
                  </a:lnTo>
                  <a:lnTo>
                    <a:pt x="823" y="1100"/>
                  </a:lnTo>
                  <a:lnTo>
                    <a:pt x="849" y="1094"/>
                  </a:lnTo>
                  <a:lnTo>
                    <a:pt x="872" y="1083"/>
                  </a:lnTo>
                  <a:lnTo>
                    <a:pt x="895" y="1066"/>
                  </a:lnTo>
                  <a:lnTo>
                    <a:pt x="917" y="1045"/>
                  </a:lnTo>
                  <a:lnTo>
                    <a:pt x="938" y="1020"/>
                  </a:lnTo>
                  <a:lnTo>
                    <a:pt x="960" y="990"/>
                  </a:lnTo>
                  <a:lnTo>
                    <a:pt x="983" y="956"/>
                  </a:lnTo>
                  <a:lnTo>
                    <a:pt x="1006" y="918"/>
                  </a:lnTo>
                  <a:lnTo>
                    <a:pt x="1031" y="875"/>
                  </a:lnTo>
                  <a:lnTo>
                    <a:pt x="1049" y="843"/>
                  </a:lnTo>
                  <a:lnTo>
                    <a:pt x="1068" y="811"/>
                  </a:lnTo>
                  <a:lnTo>
                    <a:pt x="1088" y="779"/>
                  </a:lnTo>
                  <a:lnTo>
                    <a:pt x="1110" y="747"/>
                  </a:lnTo>
                  <a:lnTo>
                    <a:pt x="1132" y="716"/>
                  </a:lnTo>
                  <a:lnTo>
                    <a:pt x="1156" y="685"/>
                  </a:lnTo>
                  <a:lnTo>
                    <a:pt x="1183" y="655"/>
                  </a:lnTo>
                  <a:lnTo>
                    <a:pt x="1210" y="629"/>
                  </a:lnTo>
                  <a:lnTo>
                    <a:pt x="1240" y="604"/>
                  </a:lnTo>
                  <a:lnTo>
                    <a:pt x="1272" y="582"/>
                  </a:lnTo>
                  <a:lnTo>
                    <a:pt x="1307" y="562"/>
                  </a:lnTo>
                  <a:lnTo>
                    <a:pt x="1343" y="547"/>
                  </a:lnTo>
                  <a:lnTo>
                    <a:pt x="1384" y="536"/>
                  </a:lnTo>
                  <a:lnTo>
                    <a:pt x="1427" y="528"/>
                  </a:lnTo>
                  <a:lnTo>
                    <a:pt x="1473" y="526"/>
                  </a:lnTo>
                  <a:lnTo>
                    <a:pt x="1928" y="526"/>
                  </a:lnTo>
                  <a:lnTo>
                    <a:pt x="1974" y="528"/>
                  </a:lnTo>
                  <a:lnTo>
                    <a:pt x="2017" y="536"/>
                  </a:lnTo>
                  <a:lnTo>
                    <a:pt x="2058" y="547"/>
                  </a:lnTo>
                  <a:lnTo>
                    <a:pt x="2094" y="562"/>
                  </a:lnTo>
                  <a:lnTo>
                    <a:pt x="2129" y="582"/>
                  </a:lnTo>
                  <a:lnTo>
                    <a:pt x="2161" y="604"/>
                  </a:lnTo>
                  <a:lnTo>
                    <a:pt x="2191" y="629"/>
                  </a:lnTo>
                  <a:lnTo>
                    <a:pt x="2218" y="655"/>
                  </a:lnTo>
                  <a:lnTo>
                    <a:pt x="2245" y="685"/>
                  </a:lnTo>
                  <a:lnTo>
                    <a:pt x="2269" y="716"/>
                  </a:lnTo>
                  <a:lnTo>
                    <a:pt x="2291" y="747"/>
                  </a:lnTo>
                  <a:lnTo>
                    <a:pt x="2313" y="779"/>
                  </a:lnTo>
                  <a:lnTo>
                    <a:pt x="2333" y="811"/>
                  </a:lnTo>
                  <a:lnTo>
                    <a:pt x="2352" y="843"/>
                  </a:lnTo>
                  <a:lnTo>
                    <a:pt x="2370" y="875"/>
                  </a:lnTo>
                  <a:lnTo>
                    <a:pt x="2395" y="918"/>
                  </a:lnTo>
                  <a:lnTo>
                    <a:pt x="2418" y="956"/>
                  </a:lnTo>
                  <a:lnTo>
                    <a:pt x="2441" y="990"/>
                  </a:lnTo>
                  <a:lnTo>
                    <a:pt x="2463" y="1020"/>
                  </a:lnTo>
                  <a:lnTo>
                    <a:pt x="2484" y="1045"/>
                  </a:lnTo>
                  <a:lnTo>
                    <a:pt x="2506" y="1066"/>
                  </a:lnTo>
                  <a:lnTo>
                    <a:pt x="2529" y="1083"/>
                  </a:lnTo>
                  <a:lnTo>
                    <a:pt x="2552" y="1094"/>
                  </a:lnTo>
                  <a:lnTo>
                    <a:pt x="2578" y="1100"/>
                  </a:lnTo>
                  <a:lnTo>
                    <a:pt x="2582" y="1100"/>
                  </a:lnTo>
                  <a:lnTo>
                    <a:pt x="2585" y="1101"/>
                  </a:lnTo>
                  <a:lnTo>
                    <a:pt x="2595" y="1102"/>
                  </a:lnTo>
                  <a:lnTo>
                    <a:pt x="2611" y="1105"/>
                  </a:lnTo>
                  <a:lnTo>
                    <a:pt x="2632" y="1107"/>
                  </a:lnTo>
                  <a:lnTo>
                    <a:pt x="2657" y="1108"/>
                  </a:lnTo>
                  <a:lnTo>
                    <a:pt x="2686" y="1110"/>
                  </a:lnTo>
                  <a:lnTo>
                    <a:pt x="2718" y="1110"/>
                  </a:lnTo>
                  <a:lnTo>
                    <a:pt x="2754" y="1110"/>
                  </a:lnTo>
                  <a:lnTo>
                    <a:pt x="2790" y="1108"/>
                  </a:lnTo>
                  <a:lnTo>
                    <a:pt x="2829" y="1103"/>
                  </a:lnTo>
                  <a:lnTo>
                    <a:pt x="2869" y="1098"/>
                  </a:lnTo>
                  <a:lnTo>
                    <a:pt x="2910" y="1089"/>
                  </a:lnTo>
                  <a:lnTo>
                    <a:pt x="2950" y="1077"/>
                  </a:lnTo>
                  <a:lnTo>
                    <a:pt x="2989" y="1062"/>
                  </a:lnTo>
                  <a:lnTo>
                    <a:pt x="3026" y="1043"/>
                  </a:lnTo>
                  <a:lnTo>
                    <a:pt x="3061" y="1020"/>
                  </a:lnTo>
                  <a:lnTo>
                    <a:pt x="3091" y="993"/>
                  </a:lnTo>
                  <a:lnTo>
                    <a:pt x="3116" y="962"/>
                  </a:lnTo>
                  <a:lnTo>
                    <a:pt x="3137" y="928"/>
                  </a:lnTo>
                  <a:lnTo>
                    <a:pt x="3154" y="889"/>
                  </a:lnTo>
                  <a:lnTo>
                    <a:pt x="3165" y="846"/>
                  </a:lnTo>
                  <a:lnTo>
                    <a:pt x="3172" y="800"/>
                  </a:lnTo>
                  <a:lnTo>
                    <a:pt x="3175" y="750"/>
                  </a:lnTo>
                  <a:lnTo>
                    <a:pt x="3172" y="687"/>
                  </a:lnTo>
                  <a:lnTo>
                    <a:pt x="3169" y="629"/>
                  </a:lnTo>
                  <a:lnTo>
                    <a:pt x="3161" y="575"/>
                  </a:lnTo>
                  <a:lnTo>
                    <a:pt x="3153" y="527"/>
                  </a:lnTo>
                  <a:lnTo>
                    <a:pt x="3140" y="483"/>
                  </a:lnTo>
                  <a:lnTo>
                    <a:pt x="3125" y="443"/>
                  </a:lnTo>
                  <a:lnTo>
                    <a:pt x="3107" y="407"/>
                  </a:lnTo>
                  <a:lnTo>
                    <a:pt x="3088" y="375"/>
                  </a:lnTo>
                  <a:lnTo>
                    <a:pt x="3065" y="348"/>
                  </a:lnTo>
                  <a:lnTo>
                    <a:pt x="3039" y="324"/>
                  </a:lnTo>
                  <a:lnTo>
                    <a:pt x="3012" y="302"/>
                  </a:lnTo>
                  <a:lnTo>
                    <a:pt x="2981" y="284"/>
                  </a:lnTo>
                  <a:lnTo>
                    <a:pt x="2948" y="269"/>
                  </a:lnTo>
                  <a:lnTo>
                    <a:pt x="2913" y="257"/>
                  </a:lnTo>
                  <a:lnTo>
                    <a:pt x="2876" y="247"/>
                  </a:lnTo>
                  <a:lnTo>
                    <a:pt x="2835" y="239"/>
                  </a:lnTo>
                  <a:lnTo>
                    <a:pt x="2792" y="234"/>
                  </a:lnTo>
                  <a:lnTo>
                    <a:pt x="2747" y="229"/>
                  </a:lnTo>
                  <a:lnTo>
                    <a:pt x="2700" y="227"/>
                  </a:lnTo>
                  <a:lnTo>
                    <a:pt x="2650" y="227"/>
                  </a:lnTo>
                  <a:lnTo>
                    <a:pt x="751" y="227"/>
                  </a:lnTo>
                  <a:close/>
                  <a:moveTo>
                    <a:pt x="751" y="0"/>
                  </a:moveTo>
                  <a:lnTo>
                    <a:pt x="2650" y="0"/>
                  </a:lnTo>
                  <a:lnTo>
                    <a:pt x="2695" y="1"/>
                  </a:lnTo>
                  <a:lnTo>
                    <a:pt x="2741" y="2"/>
                  </a:lnTo>
                  <a:lnTo>
                    <a:pt x="2790" y="5"/>
                  </a:lnTo>
                  <a:lnTo>
                    <a:pt x="2839" y="11"/>
                  </a:lnTo>
                  <a:lnTo>
                    <a:pt x="2888" y="18"/>
                  </a:lnTo>
                  <a:lnTo>
                    <a:pt x="2937" y="29"/>
                  </a:lnTo>
                  <a:lnTo>
                    <a:pt x="2987" y="43"/>
                  </a:lnTo>
                  <a:lnTo>
                    <a:pt x="3035" y="60"/>
                  </a:lnTo>
                  <a:lnTo>
                    <a:pt x="3082" y="81"/>
                  </a:lnTo>
                  <a:lnTo>
                    <a:pt x="3127" y="107"/>
                  </a:lnTo>
                  <a:lnTo>
                    <a:pt x="3171" y="138"/>
                  </a:lnTo>
                  <a:lnTo>
                    <a:pt x="3211" y="173"/>
                  </a:lnTo>
                  <a:lnTo>
                    <a:pt x="3247" y="213"/>
                  </a:lnTo>
                  <a:lnTo>
                    <a:pt x="3280" y="256"/>
                  </a:lnTo>
                  <a:lnTo>
                    <a:pt x="3309" y="303"/>
                  </a:lnTo>
                  <a:lnTo>
                    <a:pt x="3333" y="354"/>
                  </a:lnTo>
                  <a:lnTo>
                    <a:pt x="3354" y="409"/>
                  </a:lnTo>
                  <a:lnTo>
                    <a:pt x="3371" y="469"/>
                  </a:lnTo>
                  <a:lnTo>
                    <a:pt x="3385" y="532"/>
                  </a:lnTo>
                  <a:lnTo>
                    <a:pt x="3393" y="600"/>
                  </a:lnTo>
                  <a:lnTo>
                    <a:pt x="3399" y="673"/>
                  </a:lnTo>
                  <a:lnTo>
                    <a:pt x="3401" y="750"/>
                  </a:lnTo>
                  <a:lnTo>
                    <a:pt x="3399" y="808"/>
                  </a:lnTo>
                  <a:lnTo>
                    <a:pt x="3392" y="862"/>
                  </a:lnTo>
                  <a:lnTo>
                    <a:pt x="3383" y="911"/>
                  </a:lnTo>
                  <a:lnTo>
                    <a:pt x="3370" y="957"/>
                  </a:lnTo>
                  <a:lnTo>
                    <a:pt x="3354" y="999"/>
                  </a:lnTo>
                  <a:lnTo>
                    <a:pt x="3336" y="1039"/>
                  </a:lnTo>
                  <a:lnTo>
                    <a:pt x="3315" y="1074"/>
                  </a:lnTo>
                  <a:lnTo>
                    <a:pt x="3292" y="1106"/>
                  </a:lnTo>
                  <a:lnTo>
                    <a:pt x="3269" y="1134"/>
                  </a:lnTo>
                  <a:lnTo>
                    <a:pt x="3244" y="1161"/>
                  </a:lnTo>
                  <a:lnTo>
                    <a:pt x="3219" y="1185"/>
                  </a:lnTo>
                  <a:lnTo>
                    <a:pt x="3192" y="1204"/>
                  </a:lnTo>
                  <a:lnTo>
                    <a:pt x="3166" y="1223"/>
                  </a:lnTo>
                  <a:lnTo>
                    <a:pt x="3140" y="1240"/>
                  </a:lnTo>
                  <a:lnTo>
                    <a:pt x="3095" y="1263"/>
                  </a:lnTo>
                  <a:lnTo>
                    <a:pt x="3050" y="1281"/>
                  </a:lnTo>
                  <a:lnTo>
                    <a:pt x="3003" y="1298"/>
                  </a:lnTo>
                  <a:lnTo>
                    <a:pt x="2957" y="1310"/>
                  </a:lnTo>
                  <a:lnTo>
                    <a:pt x="3001" y="1357"/>
                  </a:lnTo>
                  <a:lnTo>
                    <a:pt x="3042" y="1407"/>
                  </a:lnTo>
                  <a:lnTo>
                    <a:pt x="3078" y="1460"/>
                  </a:lnTo>
                  <a:lnTo>
                    <a:pt x="3110" y="1516"/>
                  </a:lnTo>
                  <a:lnTo>
                    <a:pt x="3138" y="1575"/>
                  </a:lnTo>
                  <a:lnTo>
                    <a:pt x="3161" y="1635"/>
                  </a:lnTo>
                  <a:lnTo>
                    <a:pt x="3180" y="1698"/>
                  </a:lnTo>
                  <a:lnTo>
                    <a:pt x="3193" y="1762"/>
                  </a:lnTo>
                  <a:lnTo>
                    <a:pt x="3201" y="1828"/>
                  </a:lnTo>
                  <a:lnTo>
                    <a:pt x="3204" y="1896"/>
                  </a:lnTo>
                  <a:lnTo>
                    <a:pt x="3204" y="2785"/>
                  </a:lnTo>
                  <a:lnTo>
                    <a:pt x="3201" y="2859"/>
                  </a:lnTo>
                  <a:lnTo>
                    <a:pt x="3191" y="2932"/>
                  </a:lnTo>
                  <a:lnTo>
                    <a:pt x="3175" y="3002"/>
                  </a:lnTo>
                  <a:lnTo>
                    <a:pt x="3153" y="3070"/>
                  </a:lnTo>
                  <a:lnTo>
                    <a:pt x="3125" y="3135"/>
                  </a:lnTo>
                  <a:lnTo>
                    <a:pt x="3092" y="3198"/>
                  </a:lnTo>
                  <a:lnTo>
                    <a:pt x="3054" y="3257"/>
                  </a:lnTo>
                  <a:lnTo>
                    <a:pt x="3011" y="3312"/>
                  </a:lnTo>
                  <a:lnTo>
                    <a:pt x="2963" y="3364"/>
                  </a:lnTo>
                  <a:lnTo>
                    <a:pt x="2912" y="3411"/>
                  </a:lnTo>
                  <a:lnTo>
                    <a:pt x="2857" y="3454"/>
                  </a:lnTo>
                  <a:lnTo>
                    <a:pt x="2798" y="3492"/>
                  </a:lnTo>
                  <a:lnTo>
                    <a:pt x="2735" y="3525"/>
                  </a:lnTo>
                  <a:lnTo>
                    <a:pt x="2670" y="3552"/>
                  </a:lnTo>
                  <a:lnTo>
                    <a:pt x="2602" y="3574"/>
                  </a:lnTo>
                  <a:lnTo>
                    <a:pt x="2531" y="3591"/>
                  </a:lnTo>
                  <a:lnTo>
                    <a:pt x="2459" y="3601"/>
                  </a:lnTo>
                  <a:lnTo>
                    <a:pt x="2384" y="3604"/>
                  </a:lnTo>
                  <a:lnTo>
                    <a:pt x="1017" y="3604"/>
                  </a:lnTo>
                  <a:lnTo>
                    <a:pt x="942" y="3601"/>
                  </a:lnTo>
                  <a:lnTo>
                    <a:pt x="869" y="3591"/>
                  </a:lnTo>
                  <a:lnTo>
                    <a:pt x="799" y="3574"/>
                  </a:lnTo>
                  <a:lnTo>
                    <a:pt x="731" y="3552"/>
                  </a:lnTo>
                  <a:lnTo>
                    <a:pt x="666" y="3525"/>
                  </a:lnTo>
                  <a:lnTo>
                    <a:pt x="603" y="3492"/>
                  </a:lnTo>
                  <a:lnTo>
                    <a:pt x="544" y="3454"/>
                  </a:lnTo>
                  <a:lnTo>
                    <a:pt x="489" y="3411"/>
                  </a:lnTo>
                  <a:lnTo>
                    <a:pt x="437" y="3364"/>
                  </a:lnTo>
                  <a:lnTo>
                    <a:pt x="390" y="3312"/>
                  </a:lnTo>
                  <a:lnTo>
                    <a:pt x="347" y="3257"/>
                  </a:lnTo>
                  <a:lnTo>
                    <a:pt x="309" y="3198"/>
                  </a:lnTo>
                  <a:lnTo>
                    <a:pt x="276" y="3135"/>
                  </a:lnTo>
                  <a:lnTo>
                    <a:pt x="248" y="3070"/>
                  </a:lnTo>
                  <a:lnTo>
                    <a:pt x="226" y="3002"/>
                  </a:lnTo>
                  <a:lnTo>
                    <a:pt x="210" y="2932"/>
                  </a:lnTo>
                  <a:lnTo>
                    <a:pt x="200" y="2859"/>
                  </a:lnTo>
                  <a:lnTo>
                    <a:pt x="197" y="2785"/>
                  </a:lnTo>
                  <a:lnTo>
                    <a:pt x="197" y="1896"/>
                  </a:lnTo>
                  <a:lnTo>
                    <a:pt x="200" y="1828"/>
                  </a:lnTo>
                  <a:lnTo>
                    <a:pt x="208" y="1762"/>
                  </a:lnTo>
                  <a:lnTo>
                    <a:pt x="221" y="1698"/>
                  </a:lnTo>
                  <a:lnTo>
                    <a:pt x="240" y="1635"/>
                  </a:lnTo>
                  <a:lnTo>
                    <a:pt x="263" y="1575"/>
                  </a:lnTo>
                  <a:lnTo>
                    <a:pt x="290" y="1516"/>
                  </a:lnTo>
                  <a:lnTo>
                    <a:pt x="322" y="1460"/>
                  </a:lnTo>
                  <a:lnTo>
                    <a:pt x="358" y="1407"/>
                  </a:lnTo>
                  <a:lnTo>
                    <a:pt x="399" y="1357"/>
                  </a:lnTo>
                  <a:lnTo>
                    <a:pt x="444" y="1310"/>
                  </a:lnTo>
                  <a:lnTo>
                    <a:pt x="397" y="1298"/>
                  </a:lnTo>
                  <a:lnTo>
                    <a:pt x="351" y="1281"/>
                  </a:lnTo>
                  <a:lnTo>
                    <a:pt x="305" y="1263"/>
                  </a:lnTo>
                  <a:lnTo>
                    <a:pt x="260" y="1240"/>
                  </a:lnTo>
                  <a:lnTo>
                    <a:pt x="235" y="1223"/>
                  </a:lnTo>
                  <a:lnTo>
                    <a:pt x="209" y="1204"/>
                  </a:lnTo>
                  <a:lnTo>
                    <a:pt x="182" y="1185"/>
                  </a:lnTo>
                  <a:lnTo>
                    <a:pt x="157" y="1161"/>
                  </a:lnTo>
                  <a:lnTo>
                    <a:pt x="132" y="1134"/>
                  </a:lnTo>
                  <a:lnTo>
                    <a:pt x="109" y="1106"/>
                  </a:lnTo>
                  <a:lnTo>
                    <a:pt x="86" y="1074"/>
                  </a:lnTo>
                  <a:lnTo>
                    <a:pt x="65" y="1039"/>
                  </a:lnTo>
                  <a:lnTo>
                    <a:pt x="47" y="999"/>
                  </a:lnTo>
                  <a:lnTo>
                    <a:pt x="31" y="957"/>
                  </a:lnTo>
                  <a:lnTo>
                    <a:pt x="17" y="911"/>
                  </a:lnTo>
                  <a:lnTo>
                    <a:pt x="9" y="862"/>
                  </a:lnTo>
                  <a:lnTo>
                    <a:pt x="2" y="808"/>
                  </a:lnTo>
                  <a:lnTo>
                    <a:pt x="0" y="750"/>
                  </a:lnTo>
                  <a:lnTo>
                    <a:pt x="2" y="673"/>
                  </a:lnTo>
                  <a:lnTo>
                    <a:pt x="8" y="600"/>
                  </a:lnTo>
                  <a:lnTo>
                    <a:pt x="16" y="532"/>
                  </a:lnTo>
                  <a:lnTo>
                    <a:pt x="30" y="469"/>
                  </a:lnTo>
                  <a:lnTo>
                    <a:pt x="47" y="409"/>
                  </a:lnTo>
                  <a:lnTo>
                    <a:pt x="68" y="354"/>
                  </a:lnTo>
                  <a:lnTo>
                    <a:pt x="92" y="303"/>
                  </a:lnTo>
                  <a:lnTo>
                    <a:pt x="121" y="256"/>
                  </a:lnTo>
                  <a:lnTo>
                    <a:pt x="154" y="213"/>
                  </a:lnTo>
                  <a:lnTo>
                    <a:pt x="190" y="173"/>
                  </a:lnTo>
                  <a:lnTo>
                    <a:pt x="230" y="138"/>
                  </a:lnTo>
                  <a:lnTo>
                    <a:pt x="274" y="107"/>
                  </a:lnTo>
                  <a:lnTo>
                    <a:pt x="319" y="81"/>
                  </a:lnTo>
                  <a:lnTo>
                    <a:pt x="366" y="60"/>
                  </a:lnTo>
                  <a:lnTo>
                    <a:pt x="414" y="43"/>
                  </a:lnTo>
                  <a:lnTo>
                    <a:pt x="464" y="29"/>
                  </a:lnTo>
                  <a:lnTo>
                    <a:pt x="513" y="18"/>
                  </a:lnTo>
                  <a:lnTo>
                    <a:pt x="562" y="11"/>
                  </a:lnTo>
                  <a:lnTo>
                    <a:pt x="611" y="5"/>
                  </a:lnTo>
                  <a:lnTo>
                    <a:pt x="659" y="2"/>
                  </a:lnTo>
                  <a:lnTo>
                    <a:pt x="706" y="1"/>
                  </a:lnTo>
                  <a:lnTo>
                    <a:pt x="751" y="0"/>
                  </a:lnTo>
                  <a:close/>
                </a:path>
              </a:pathLst>
            </a:custGeom>
            <a:solidFill>
              <a:schemeClr val="tx1">
                <a:lumMod val="75000"/>
                <a:lumOff val="25000"/>
              </a:schemeClr>
            </a:solidFill>
            <a:ln w="0">
              <a:noFill/>
              <a:prstDash val="solid"/>
              <a:round/>
            </a:ln>
          </p:spPr>
          <p:txBody>
            <a:bodyPr vert="horz" wrap="square" lIns="45715" tIns="22858" rIns="45715" bIns="22858" numCol="1" anchor="t" anchorCtr="0" compatLnSpc="1"/>
            <a:lstStyle/>
            <a:p>
              <a:pPr algn="r" rtl="1"/>
              <a:endParaRPr lang="es-ES" sz="900">
                <a:cs typeface="B Nazanin" panose="00000400000000000000" pitchFamily="2" charset="-78"/>
              </a:endParaRPr>
            </a:p>
          </p:txBody>
        </p:sp>
        <p:sp>
          <p:nvSpPr>
            <p:cNvPr id="27" name="Freeform 20"/>
            <p:cNvSpPr>
              <a:spLocks noEditPoints="1"/>
            </p:cNvSpPr>
            <p:nvPr/>
          </p:nvSpPr>
          <p:spPr bwMode="auto">
            <a:xfrm>
              <a:off x="-2215" y="2493"/>
              <a:ext cx="185" cy="186"/>
            </a:xfrm>
            <a:custGeom>
              <a:avLst/>
              <a:gdLst>
                <a:gd name="T0" fmla="*/ 682 w 1484"/>
                <a:gd name="T1" fmla="*/ 229 h 1482"/>
                <a:gd name="T2" fmla="*/ 569 w 1484"/>
                <a:gd name="T3" fmla="*/ 256 h 1482"/>
                <a:gd name="T4" fmla="*/ 467 w 1484"/>
                <a:gd name="T5" fmla="*/ 306 h 1482"/>
                <a:gd name="T6" fmla="*/ 379 w 1484"/>
                <a:gd name="T7" fmla="*/ 376 h 1482"/>
                <a:gd name="T8" fmla="*/ 307 w 1484"/>
                <a:gd name="T9" fmla="*/ 465 h 1482"/>
                <a:gd name="T10" fmla="*/ 257 w 1484"/>
                <a:gd name="T11" fmla="*/ 568 h 1482"/>
                <a:gd name="T12" fmla="*/ 230 w 1484"/>
                <a:gd name="T13" fmla="*/ 681 h 1482"/>
                <a:gd name="T14" fmla="*/ 230 w 1484"/>
                <a:gd name="T15" fmla="*/ 800 h 1482"/>
                <a:gd name="T16" fmla="*/ 257 w 1484"/>
                <a:gd name="T17" fmla="*/ 915 h 1482"/>
                <a:gd name="T18" fmla="*/ 307 w 1484"/>
                <a:gd name="T19" fmla="*/ 1017 h 1482"/>
                <a:gd name="T20" fmla="*/ 379 w 1484"/>
                <a:gd name="T21" fmla="*/ 1105 h 1482"/>
                <a:gd name="T22" fmla="*/ 467 w 1484"/>
                <a:gd name="T23" fmla="*/ 1175 h 1482"/>
                <a:gd name="T24" fmla="*/ 569 w 1484"/>
                <a:gd name="T25" fmla="*/ 1225 h 1482"/>
                <a:gd name="T26" fmla="*/ 682 w 1484"/>
                <a:gd name="T27" fmla="*/ 1252 h 1482"/>
                <a:gd name="T28" fmla="*/ 803 w 1484"/>
                <a:gd name="T29" fmla="*/ 1252 h 1482"/>
                <a:gd name="T30" fmla="*/ 916 w 1484"/>
                <a:gd name="T31" fmla="*/ 1225 h 1482"/>
                <a:gd name="T32" fmla="*/ 1018 w 1484"/>
                <a:gd name="T33" fmla="*/ 1175 h 1482"/>
                <a:gd name="T34" fmla="*/ 1106 w 1484"/>
                <a:gd name="T35" fmla="*/ 1105 h 1482"/>
                <a:gd name="T36" fmla="*/ 1178 w 1484"/>
                <a:gd name="T37" fmla="*/ 1017 h 1482"/>
                <a:gd name="T38" fmla="*/ 1228 w 1484"/>
                <a:gd name="T39" fmla="*/ 915 h 1482"/>
                <a:gd name="T40" fmla="*/ 1255 w 1484"/>
                <a:gd name="T41" fmla="*/ 800 h 1482"/>
                <a:gd name="T42" fmla="*/ 1255 w 1484"/>
                <a:gd name="T43" fmla="*/ 681 h 1482"/>
                <a:gd name="T44" fmla="*/ 1228 w 1484"/>
                <a:gd name="T45" fmla="*/ 568 h 1482"/>
                <a:gd name="T46" fmla="*/ 1178 w 1484"/>
                <a:gd name="T47" fmla="*/ 465 h 1482"/>
                <a:gd name="T48" fmla="*/ 1106 w 1484"/>
                <a:gd name="T49" fmla="*/ 376 h 1482"/>
                <a:gd name="T50" fmla="*/ 1018 w 1484"/>
                <a:gd name="T51" fmla="*/ 306 h 1482"/>
                <a:gd name="T52" fmla="*/ 916 w 1484"/>
                <a:gd name="T53" fmla="*/ 256 h 1482"/>
                <a:gd name="T54" fmla="*/ 803 w 1484"/>
                <a:gd name="T55" fmla="*/ 229 h 1482"/>
                <a:gd name="T56" fmla="*/ 742 w 1484"/>
                <a:gd name="T57" fmla="*/ 0 h 1482"/>
                <a:gd name="T58" fmla="*/ 883 w 1484"/>
                <a:gd name="T59" fmla="*/ 13 h 1482"/>
                <a:gd name="T60" fmla="*/ 1015 w 1484"/>
                <a:gd name="T61" fmla="*/ 51 h 1482"/>
                <a:gd name="T62" fmla="*/ 1136 w 1484"/>
                <a:gd name="T63" fmla="*/ 112 h 1482"/>
                <a:gd name="T64" fmla="*/ 1243 w 1484"/>
                <a:gd name="T65" fmla="*/ 193 h 1482"/>
                <a:gd name="T66" fmla="*/ 1333 w 1484"/>
                <a:gd name="T67" fmla="*/ 292 h 1482"/>
                <a:gd name="T68" fmla="*/ 1404 w 1484"/>
                <a:gd name="T69" fmla="*/ 406 h 1482"/>
                <a:gd name="T70" fmla="*/ 1455 w 1484"/>
                <a:gd name="T71" fmla="*/ 532 h 1482"/>
                <a:gd name="T72" fmla="*/ 1481 w 1484"/>
                <a:gd name="T73" fmla="*/ 670 h 1482"/>
                <a:gd name="T74" fmla="*/ 1481 w 1484"/>
                <a:gd name="T75" fmla="*/ 812 h 1482"/>
                <a:gd name="T76" fmla="*/ 1455 w 1484"/>
                <a:gd name="T77" fmla="*/ 949 h 1482"/>
                <a:gd name="T78" fmla="*/ 1404 w 1484"/>
                <a:gd name="T79" fmla="*/ 1075 h 1482"/>
                <a:gd name="T80" fmla="*/ 1333 w 1484"/>
                <a:gd name="T81" fmla="*/ 1189 h 1482"/>
                <a:gd name="T82" fmla="*/ 1243 w 1484"/>
                <a:gd name="T83" fmla="*/ 1288 h 1482"/>
                <a:gd name="T84" fmla="*/ 1136 w 1484"/>
                <a:gd name="T85" fmla="*/ 1369 h 1482"/>
                <a:gd name="T86" fmla="*/ 1015 w 1484"/>
                <a:gd name="T87" fmla="*/ 1431 h 1482"/>
                <a:gd name="T88" fmla="*/ 883 w 1484"/>
                <a:gd name="T89" fmla="*/ 1469 h 1482"/>
                <a:gd name="T90" fmla="*/ 742 w 1484"/>
                <a:gd name="T91" fmla="*/ 1482 h 1482"/>
                <a:gd name="T92" fmla="*/ 602 w 1484"/>
                <a:gd name="T93" fmla="*/ 1469 h 1482"/>
                <a:gd name="T94" fmla="*/ 470 w 1484"/>
                <a:gd name="T95" fmla="*/ 1431 h 1482"/>
                <a:gd name="T96" fmla="*/ 349 w 1484"/>
                <a:gd name="T97" fmla="*/ 1369 h 1482"/>
                <a:gd name="T98" fmla="*/ 242 w 1484"/>
                <a:gd name="T99" fmla="*/ 1288 h 1482"/>
                <a:gd name="T100" fmla="*/ 152 w 1484"/>
                <a:gd name="T101" fmla="*/ 1189 h 1482"/>
                <a:gd name="T102" fmla="*/ 81 w 1484"/>
                <a:gd name="T103" fmla="*/ 1075 h 1482"/>
                <a:gd name="T104" fmla="*/ 30 w 1484"/>
                <a:gd name="T105" fmla="*/ 949 h 1482"/>
                <a:gd name="T106" fmla="*/ 4 w 1484"/>
                <a:gd name="T107" fmla="*/ 812 h 1482"/>
                <a:gd name="T108" fmla="*/ 4 w 1484"/>
                <a:gd name="T109" fmla="*/ 670 h 1482"/>
                <a:gd name="T110" fmla="*/ 30 w 1484"/>
                <a:gd name="T111" fmla="*/ 532 h 1482"/>
                <a:gd name="T112" fmla="*/ 81 w 1484"/>
                <a:gd name="T113" fmla="*/ 406 h 1482"/>
                <a:gd name="T114" fmla="*/ 152 w 1484"/>
                <a:gd name="T115" fmla="*/ 292 h 1482"/>
                <a:gd name="T116" fmla="*/ 242 w 1484"/>
                <a:gd name="T117" fmla="*/ 193 h 1482"/>
                <a:gd name="T118" fmla="*/ 349 w 1484"/>
                <a:gd name="T119" fmla="*/ 112 h 1482"/>
                <a:gd name="T120" fmla="*/ 470 w 1484"/>
                <a:gd name="T121" fmla="*/ 51 h 1482"/>
                <a:gd name="T122" fmla="*/ 602 w 1484"/>
                <a:gd name="T123" fmla="*/ 13 h 1482"/>
                <a:gd name="T124" fmla="*/ 742 w 1484"/>
                <a:gd name="T125"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4" h="1482">
                  <a:moveTo>
                    <a:pt x="742" y="226"/>
                  </a:moveTo>
                  <a:lnTo>
                    <a:pt x="682" y="229"/>
                  </a:lnTo>
                  <a:lnTo>
                    <a:pt x="625" y="239"/>
                  </a:lnTo>
                  <a:lnTo>
                    <a:pt x="569" y="256"/>
                  </a:lnTo>
                  <a:lnTo>
                    <a:pt x="516" y="279"/>
                  </a:lnTo>
                  <a:lnTo>
                    <a:pt x="467" y="306"/>
                  </a:lnTo>
                  <a:lnTo>
                    <a:pt x="420" y="339"/>
                  </a:lnTo>
                  <a:lnTo>
                    <a:pt x="379" y="376"/>
                  </a:lnTo>
                  <a:lnTo>
                    <a:pt x="340" y="419"/>
                  </a:lnTo>
                  <a:lnTo>
                    <a:pt x="307" y="465"/>
                  </a:lnTo>
                  <a:lnTo>
                    <a:pt x="280" y="515"/>
                  </a:lnTo>
                  <a:lnTo>
                    <a:pt x="257" y="568"/>
                  </a:lnTo>
                  <a:lnTo>
                    <a:pt x="241" y="622"/>
                  </a:lnTo>
                  <a:lnTo>
                    <a:pt x="230" y="681"/>
                  </a:lnTo>
                  <a:lnTo>
                    <a:pt x="227" y="741"/>
                  </a:lnTo>
                  <a:lnTo>
                    <a:pt x="230" y="800"/>
                  </a:lnTo>
                  <a:lnTo>
                    <a:pt x="241" y="859"/>
                  </a:lnTo>
                  <a:lnTo>
                    <a:pt x="257" y="915"/>
                  </a:lnTo>
                  <a:lnTo>
                    <a:pt x="280" y="967"/>
                  </a:lnTo>
                  <a:lnTo>
                    <a:pt x="307" y="1017"/>
                  </a:lnTo>
                  <a:lnTo>
                    <a:pt x="340" y="1063"/>
                  </a:lnTo>
                  <a:lnTo>
                    <a:pt x="379" y="1105"/>
                  </a:lnTo>
                  <a:lnTo>
                    <a:pt x="420" y="1142"/>
                  </a:lnTo>
                  <a:lnTo>
                    <a:pt x="467" y="1175"/>
                  </a:lnTo>
                  <a:lnTo>
                    <a:pt x="516" y="1203"/>
                  </a:lnTo>
                  <a:lnTo>
                    <a:pt x="569" y="1225"/>
                  </a:lnTo>
                  <a:lnTo>
                    <a:pt x="625" y="1242"/>
                  </a:lnTo>
                  <a:lnTo>
                    <a:pt x="682" y="1252"/>
                  </a:lnTo>
                  <a:lnTo>
                    <a:pt x="742" y="1256"/>
                  </a:lnTo>
                  <a:lnTo>
                    <a:pt x="803" y="1252"/>
                  </a:lnTo>
                  <a:lnTo>
                    <a:pt x="860" y="1242"/>
                  </a:lnTo>
                  <a:lnTo>
                    <a:pt x="916" y="1225"/>
                  </a:lnTo>
                  <a:lnTo>
                    <a:pt x="969" y="1203"/>
                  </a:lnTo>
                  <a:lnTo>
                    <a:pt x="1018" y="1175"/>
                  </a:lnTo>
                  <a:lnTo>
                    <a:pt x="1065" y="1142"/>
                  </a:lnTo>
                  <a:lnTo>
                    <a:pt x="1106" y="1105"/>
                  </a:lnTo>
                  <a:lnTo>
                    <a:pt x="1145" y="1063"/>
                  </a:lnTo>
                  <a:lnTo>
                    <a:pt x="1178" y="1017"/>
                  </a:lnTo>
                  <a:lnTo>
                    <a:pt x="1205" y="967"/>
                  </a:lnTo>
                  <a:lnTo>
                    <a:pt x="1228" y="915"/>
                  </a:lnTo>
                  <a:lnTo>
                    <a:pt x="1244" y="859"/>
                  </a:lnTo>
                  <a:lnTo>
                    <a:pt x="1255" y="800"/>
                  </a:lnTo>
                  <a:lnTo>
                    <a:pt x="1258" y="741"/>
                  </a:lnTo>
                  <a:lnTo>
                    <a:pt x="1255" y="681"/>
                  </a:lnTo>
                  <a:lnTo>
                    <a:pt x="1244" y="622"/>
                  </a:lnTo>
                  <a:lnTo>
                    <a:pt x="1228" y="568"/>
                  </a:lnTo>
                  <a:lnTo>
                    <a:pt x="1205" y="515"/>
                  </a:lnTo>
                  <a:lnTo>
                    <a:pt x="1178" y="465"/>
                  </a:lnTo>
                  <a:lnTo>
                    <a:pt x="1145" y="419"/>
                  </a:lnTo>
                  <a:lnTo>
                    <a:pt x="1106" y="376"/>
                  </a:lnTo>
                  <a:lnTo>
                    <a:pt x="1065" y="339"/>
                  </a:lnTo>
                  <a:lnTo>
                    <a:pt x="1018" y="306"/>
                  </a:lnTo>
                  <a:lnTo>
                    <a:pt x="969" y="279"/>
                  </a:lnTo>
                  <a:lnTo>
                    <a:pt x="916" y="256"/>
                  </a:lnTo>
                  <a:lnTo>
                    <a:pt x="860" y="239"/>
                  </a:lnTo>
                  <a:lnTo>
                    <a:pt x="803" y="229"/>
                  </a:lnTo>
                  <a:lnTo>
                    <a:pt x="742" y="226"/>
                  </a:lnTo>
                  <a:close/>
                  <a:moveTo>
                    <a:pt x="742" y="0"/>
                  </a:moveTo>
                  <a:lnTo>
                    <a:pt x="814" y="3"/>
                  </a:lnTo>
                  <a:lnTo>
                    <a:pt x="883" y="13"/>
                  </a:lnTo>
                  <a:lnTo>
                    <a:pt x="950" y="29"/>
                  </a:lnTo>
                  <a:lnTo>
                    <a:pt x="1015" y="51"/>
                  </a:lnTo>
                  <a:lnTo>
                    <a:pt x="1078" y="79"/>
                  </a:lnTo>
                  <a:lnTo>
                    <a:pt x="1136" y="112"/>
                  </a:lnTo>
                  <a:lnTo>
                    <a:pt x="1191" y="150"/>
                  </a:lnTo>
                  <a:lnTo>
                    <a:pt x="1243" y="193"/>
                  </a:lnTo>
                  <a:lnTo>
                    <a:pt x="1290" y="241"/>
                  </a:lnTo>
                  <a:lnTo>
                    <a:pt x="1333" y="292"/>
                  </a:lnTo>
                  <a:lnTo>
                    <a:pt x="1371" y="348"/>
                  </a:lnTo>
                  <a:lnTo>
                    <a:pt x="1404" y="406"/>
                  </a:lnTo>
                  <a:lnTo>
                    <a:pt x="1433" y="468"/>
                  </a:lnTo>
                  <a:lnTo>
                    <a:pt x="1455" y="532"/>
                  </a:lnTo>
                  <a:lnTo>
                    <a:pt x="1471" y="601"/>
                  </a:lnTo>
                  <a:lnTo>
                    <a:pt x="1481" y="670"/>
                  </a:lnTo>
                  <a:lnTo>
                    <a:pt x="1484" y="741"/>
                  </a:lnTo>
                  <a:lnTo>
                    <a:pt x="1481" y="812"/>
                  </a:lnTo>
                  <a:lnTo>
                    <a:pt x="1471" y="882"/>
                  </a:lnTo>
                  <a:lnTo>
                    <a:pt x="1455" y="949"/>
                  </a:lnTo>
                  <a:lnTo>
                    <a:pt x="1433" y="1013"/>
                  </a:lnTo>
                  <a:lnTo>
                    <a:pt x="1404" y="1075"/>
                  </a:lnTo>
                  <a:lnTo>
                    <a:pt x="1371" y="1134"/>
                  </a:lnTo>
                  <a:lnTo>
                    <a:pt x="1333" y="1189"/>
                  </a:lnTo>
                  <a:lnTo>
                    <a:pt x="1290" y="1241"/>
                  </a:lnTo>
                  <a:lnTo>
                    <a:pt x="1243" y="1288"/>
                  </a:lnTo>
                  <a:lnTo>
                    <a:pt x="1191" y="1331"/>
                  </a:lnTo>
                  <a:lnTo>
                    <a:pt x="1136" y="1369"/>
                  </a:lnTo>
                  <a:lnTo>
                    <a:pt x="1078" y="1402"/>
                  </a:lnTo>
                  <a:lnTo>
                    <a:pt x="1015" y="1431"/>
                  </a:lnTo>
                  <a:lnTo>
                    <a:pt x="950" y="1453"/>
                  </a:lnTo>
                  <a:lnTo>
                    <a:pt x="883" y="1469"/>
                  </a:lnTo>
                  <a:lnTo>
                    <a:pt x="814" y="1479"/>
                  </a:lnTo>
                  <a:lnTo>
                    <a:pt x="742" y="1482"/>
                  </a:lnTo>
                  <a:lnTo>
                    <a:pt x="671" y="1479"/>
                  </a:lnTo>
                  <a:lnTo>
                    <a:pt x="602" y="1469"/>
                  </a:lnTo>
                  <a:lnTo>
                    <a:pt x="535" y="1453"/>
                  </a:lnTo>
                  <a:lnTo>
                    <a:pt x="470" y="1431"/>
                  </a:lnTo>
                  <a:lnTo>
                    <a:pt x="407" y="1402"/>
                  </a:lnTo>
                  <a:lnTo>
                    <a:pt x="349" y="1369"/>
                  </a:lnTo>
                  <a:lnTo>
                    <a:pt x="294" y="1331"/>
                  </a:lnTo>
                  <a:lnTo>
                    <a:pt x="242" y="1288"/>
                  </a:lnTo>
                  <a:lnTo>
                    <a:pt x="195" y="1241"/>
                  </a:lnTo>
                  <a:lnTo>
                    <a:pt x="152" y="1189"/>
                  </a:lnTo>
                  <a:lnTo>
                    <a:pt x="114" y="1134"/>
                  </a:lnTo>
                  <a:lnTo>
                    <a:pt x="81" y="1075"/>
                  </a:lnTo>
                  <a:lnTo>
                    <a:pt x="52" y="1013"/>
                  </a:lnTo>
                  <a:lnTo>
                    <a:pt x="30" y="949"/>
                  </a:lnTo>
                  <a:lnTo>
                    <a:pt x="14" y="882"/>
                  </a:lnTo>
                  <a:lnTo>
                    <a:pt x="4" y="812"/>
                  </a:lnTo>
                  <a:lnTo>
                    <a:pt x="0" y="741"/>
                  </a:lnTo>
                  <a:lnTo>
                    <a:pt x="4" y="670"/>
                  </a:lnTo>
                  <a:lnTo>
                    <a:pt x="14" y="601"/>
                  </a:lnTo>
                  <a:lnTo>
                    <a:pt x="30" y="532"/>
                  </a:lnTo>
                  <a:lnTo>
                    <a:pt x="52" y="468"/>
                  </a:lnTo>
                  <a:lnTo>
                    <a:pt x="81" y="406"/>
                  </a:lnTo>
                  <a:lnTo>
                    <a:pt x="114" y="348"/>
                  </a:lnTo>
                  <a:lnTo>
                    <a:pt x="152" y="292"/>
                  </a:lnTo>
                  <a:lnTo>
                    <a:pt x="195" y="241"/>
                  </a:lnTo>
                  <a:lnTo>
                    <a:pt x="242" y="193"/>
                  </a:lnTo>
                  <a:lnTo>
                    <a:pt x="294" y="150"/>
                  </a:lnTo>
                  <a:lnTo>
                    <a:pt x="349" y="112"/>
                  </a:lnTo>
                  <a:lnTo>
                    <a:pt x="407" y="79"/>
                  </a:lnTo>
                  <a:lnTo>
                    <a:pt x="470" y="51"/>
                  </a:lnTo>
                  <a:lnTo>
                    <a:pt x="535" y="29"/>
                  </a:lnTo>
                  <a:lnTo>
                    <a:pt x="602" y="13"/>
                  </a:lnTo>
                  <a:lnTo>
                    <a:pt x="671" y="3"/>
                  </a:lnTo>
                  <a:lnTo>
                    <a:pt x="742" y="0"/>
                  </a:lnTo>
                  <a:close/>
                </a:path>
              </a:pathLst>
            </a:custGeom>
            <a:solidFill>
              <a:schemeClr val="tx1">
                <a:lumMod val="75000"/>
                <a:lumOff val="25000"/>
              </a:schemeClr>
            </a:solidFill>
            <a:ln w="0">
              <a:noFill/>
              <a:prstDash val="solid"/>
              <a:round/>
            </a:ln>
          </p:spPr>
          <p:txBody>
            <a:bodyPr vert="horz" wrap="square" lIns="45715" tIns="22858" rIns="45715" bIns="22858" numCol="1" anchor="t" anchorCtr="0" compatLnSpc="1"/>
            <a:lstStyle/>
            <a:p>
              <a:pPr algn="r" rtl="1"/>
              <a:endParaRPr lang="es-ES" sz="900">
                <a:cs typeface="B Nazanin" panose="00000400000000000000" pitchFamily="2" charset="-78"/>
              </a:endParaRPr>
            </a:p>
          </p:txBody>
        </p:sp>
      </p:grpSp>
      <p:sp>
        <p:nvSpPr>
          <p:cNvPr id="28" name="Textbox 1"/>
          <p:cNvSpPr/>
          <p:nvPr/>
        </p:nvSpPr>
        <p:spPr>
          <a:xfrm>
            <a:off x="8172886" y="1969704"/>
            <a:ext cx="3009196" cy="552913"/>
          </a:xfrm>
          <a:prstGeom prst="rect">
            <a:avLst/>
          </a:prstGeom>
        </p:spPr>
        <p:txBody>
          <a:bodyPr wrap="square" lIns="120846" tIns="60423" rIns="120846" bIns="60423">
            <a:spAutoFit/>
          </a:bodyPr>
          <a:lstStyle/>
          <a:p>
            <a:pPr algn="just" rtl="1"/>
            <a:r>
              <a:rPr lang="fa-IR" altLang="zh-CN" sz="1400" b="1" spc="300" dirty="0">
                <a:solidFill>
                  <a:schemeClr val="bg1"/>
                </a:solidFill>
                <a:ea typeface="Open Sans Extrabold" panose="020B0906030804020204" pitchFamily="34" charset="0"/>
                <a:cs typeface="B Nazanin" panose="00000400000000000000" pitchFamily="2" charset="-78"/>
              </a:rPr>
              <a:t>انتظار می رود در جمعیت شرکت کند</a:t>
            </a:r>
            <a:endParaRPr lang="en-US" sz="1400" b="1" spc="300" dirty="0">
              <a:solidFill>
                <a:schemeClr val="bg1"/>
              </a:solidFill>
              <a:ea typeface="Segoe UI" panose="020B0502040204020203" pitchFamily="34" charset="0"/>
              <a:cs typeface="B Nazanin" panose="00000400000000000000" pitchFamily="2" charset="-78"/>
            </a:endParaRPr>
          </a:p>
        </p:txBody>
      </p:sp>
      <p:sp>
        <p:nvSpPr>
          <p:cNvPr id="29" name="Textbox 1"/>
          <p:cNvSpPr/>
          <p:nvPr/>
        </p:nvSpPr>
        <p:spPr>
          <a:xfrm>
            <a:off x="8671345" y="2870648"/>
            <a:ext cx="2204990" cy="429803"/>
          </a:xfrm>
          <a:prstGeom prst="rect">
            <a:avLst/>
          </a:prstGeom>
        </p:spPr>
        <p:txBody>
          <a:bodyPr wrap="square" lIns="120846" tIns="60423" rIns="120846" bIns="60423">
            <a:spAutoFit/>
          </a:bodyPr>
          <a:lstStyle/>
          <a:p>
            <a:pPr algn="r" rtl="1"/>
            <a:r>
              <a:rPr lang="fa-IR" altLang="zh-CN" sz="2000" b="1" spc="300" dirty="0">
                <a:solidFill>
                  <a:schemeClr val="bg1"/>
                </a:solidFill>
                <a:ea typeface="Open Sans Extrabold" panose="020B0906030804020204" pitchFamily="34" charset="0"/>
                <a:cs typeface="B Nazanin" panose="00000400000000000000" pitchFamily="2" charset="-78"/>
              </a:rPr>
              <a:t>رضایت مشتری</a:t>
            </a:r>
            <a:endParaRPr lang="en-US" sz="2000" b="1" spc="300" dirty="0">
              <a:solidFill>
                <a:schemeClr val="bg1"/>
              </a:solidFill>
              <a:ea typeface="Segoe UI" panose="020B0502040204020203" pitchFamily="34" charset="0"/>
              <a:cs typeface="B Nazanin" panose="00000400000000000000" pitchFamily="2" charset="-78"/>
            </a:endParaRPr>
          </a:p>
        </p:txBody>
      </p:sp>
      <p:sp>
        <p:nvSpPr>
          <p:cNvPr id="30" name="Textbox 1"/>
          <p:cNvSpPr/>
          <p:nvPr/>
        </p:nvSpPr>
        <p:spPr>
          <a:xfrm>
            <a:off x="8347952" y="4014604"/>
            <a:ext cx="2851776" cy="429803"/>
          </a:xfrm>
          <a:prstGeom prst="rect">
            <a:avLst/>
          </a:prstGeom>
        </p:spPr>
        <p:txBody>
          <a:bodyPr wrap="square" lIns="120846" tIns="60423" rIns="120846" bIns="60423">
            <a:spAutoFit/>
          </a:bodyPr>
          <a:lstStyle/>
          <a:p>
            <a:pPr algn="r" rtl="1"/>
            <a:r>
              <a:rPr lang="fa-IR" altLang="zh-CN" sz="2000" b="1" spc="300" dirty="0">
                <a:solidFill>
                  <a:schemeClr val="bg1"/>
                </a:solidFill>
                <a:ea typeface="Open Sans Extrabold" panose="020B0906030804020204" pitchFamily="34" charset="0"/>
                <a:cs typeface="B Nazanin" panose="00000400000000000000" pitchFamily="2" charset="-78"/>
              </a:rPr>
              <a:t>درآمد دوره فعالیت</a:t>
            </a:r>
            <a:endParaRPr lang="en-US" sz="2000" b="1" spc="300" dirty="0">
              <a:solidFill>
                <a:schemeClr val="bg1"/>
              </a:solidFill>
              <a:ea typeface="Segoe UI" panose="020B0502040204020203" pitchFamily="34" charset="0"/>
              <a:cs typeface="B Nazanin" panose="00000400000000000000" pitchFamily="2" charset="-78"/>
            </a:endParaRPr>
          </a:p>
        </p:txBody>
      </p:sp>
      <p:sp>
        <p:nvSpPr>
          <p:cNvPr id="31" name="Textbox 1"/>
          <p:cNvSpPr/>
          <p:nvPr/>
        </p:nvSpPr>
        <p:spPr>
          <a:xfrm>
            <a:off x="8671345" y="5079823"/>
            <a:ext cx="2204990" cy="429803"/>
          </a:xfrm>
          <a:prstGeom prst="rect">
            <a:avLst/>
          </a:prstGeom>
        </p:spPr>
        <p:txBody>
          <a:bodyPr wrap="square" lIns="120846" tIns="60423" rIns="120846" bIns="60423">
            <a:spAutoFit/>
          </a:bodyPr>
          <a:lstStyle/>
          <a:p>
            <a:pPr algn="r" rtl="1"/>
            <a:r>
              <a:rPr lang="fa-IR" altLang="zh-CN" sz="2000" b="1" spc="300" dirty="0">
                <a:solidFill>
                  <a:schemeClr val="bg1"/>
                </a:solidFill>
                <a:ea typeface="Open Sans Extrabold" panose="020B0906030804020204" pitchFamily="34" charset="0"/>
                <a:cs typeface="B Nazanin" panose="00000400000000000000" pitchFamily="2" charset="-78"/>
              </a:rPr>
              <a:t>افزایش نفوذ</a:t>
            </a:r>
            <a:endParaRPr lang="en-US" sz="2000" b="1" spc="300" dirty="0">
              <a:solidFill>
                <a:schemeClr val="bg1"/>
              </a:solidFill>
              <a:ea typeface="Segoe UI" panose="020B0502040204020203" pitchFamily="34" charset="0"/>
              <a:cs typeface="B Nazanin" panose="00000400000000000000" pitchFamily="2" charset="-78"/>
            </a:endParaRPr>
          </a:p>
        </p:txBody>
      </p:sp>
      <p:grpSp>
        <p:nvGrpSpPr>
          <p:cNvPr id="32" name="组合 31"/>
          <p:cNvGrpSpPr/>
          <p:nvPr/>
        </p:nvGrpSpPr>
        <p:grpSpPr>
          <a:xfrm>
            <a:off x="790868" y="2862199"/>
            <a:ext cx="3873176" cy="2799856"/>
            <a:chOff x="676288" y="3712164"/>
            <a:chExt cx="2611141" cy="2799856"/>
          </a:xfrm>
        </p:grpSpPr>
        <p:sp>
          <p:nvSpPr>
            <p:cNvPr id="33" name="TextBox 17"/>
            <p:cNvSpPr txBox="1"/>
            <p:nvPr/>
          </p:nvSpPr>
          <p:spPr>
            <a:xfrm>
              <a:off x="880537" y="3712164"/>
              <a:ext cx="2406892" cy="477054"/>
            </a:xfrm>
            <a:prstGeom prst="rect">
              <a:avLst/>
            </a:prstGeom>
            <a:noFill/>
          </p:spPr>
          <p:txBody>
            <a:bodyPr wrap="none" rtlCol="0">
              <a:spAutoFit/>
            </a:bodyPr>
            <a:lstStyle/>
            <a:p>
              <a:pPr algn="r" rtl="1"/>
              <a:r>
                <a:rPr lang="fa-IR" altLang="zh-CN" sz="2500" b="1" spc="3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rPr>
                <a:t>عنوان خود را وارد کنید</a:t>
              </a:r>
              <a:endParaRPr lang="id-ID" sz="2500" b="1" spc="3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34" name="TextBox 18"/>
            <p:cNvSpPr txBox="1"/>
            <p:nvPr/>
          </p:nvSpPr>
          <p:spPr>
            <a:xfrm>
              <a:off x="676288" y="4351429"/>
              <a:ext cx="2580152" cy="2160591"/>
            </a:xfrm>
            <a:prstGeom prst="rect">
              <a:avLst/>
            </a:prstGeom>
            <a:noFill/>
          </p:spPr>
          <p:txBody>
            <a:bodyPr wrap="square" rtlCol="0">
              <a:spAutoFit/>
            </a:bodyPr>
            <a:lstStyle/>
            <a:p>
              <a:pPr algn="r" rtl="1">
                <a:lnSpc>
                  <a:spcPct val="120000"/>
                </a:lnSpc>
              </a:pPr>
              <a:r>
                <a:rPr lang="fa-IR" altLang="zh-CN" sz="16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rPr>
                <a:t>جزئیات……برای وارد کردن جزئیات متن خاص در این ستون کلیک کنید.……برای وارد کردن متن خاص در این ستون کلیک کنید. توضیح مختصر مورد فرعی، این یک تصویر مفهومی است.</a:t>
              </a:r>
              <a:endParaRPr lang="en-US" sz="1600"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endParaRPr>
            </a:p>
          </p:txBody>
        </p:sp>
      </p:grpSp>
      <p:sp>
        <p:nvSpPr>
          <p:cNvPr id="35" name="文本框 34">
            <a:extLst>
              <a:ext uri="{FF2B5EF4-FFF2-40B4-BE49-F238E27FC236}">
                <a16:creationId xmlns:a16="http://schemas.microsoft.com/office/drawing/2014/main" id="{60903E25-47B7-4EB0-B90C-CD0A022928B3}"/>
              </a:ext>
            </a:extLst>
          </p:cNvPr>
          <p:cNvSpPr txBox="1"/>
          <p:nvPr/>
        </p:nvSpPr>
        <p:spPr>
          <a:xfrm>
            <a:off x="4740500" y="294013"/>
            <a:ext cx="2710999" cy="584775"/>
          </a:xfrm>
          <a:prstGeom prst="rect">
            <a:avLst/>
          </a:prstGeom>
          <a:noFill/>
        </p:spPr>
        <p:txBody>
          <a:bodyPr wrap="none" rtlCol="0">
            <a:spAutoFit/>
          </a:bodyPr>
          <a:lstStyle/>
          <a:p>
            <a:pPr lvl="0" algn="ctr" rtl="1">
              <a:defRPr/>
            </a:pPr>
            <a:r>
              <a:rPr lang="fa-IR" altLang="zh-CN" sz="3200" dirty="0">
                <a:solidFill>
                  <a:schemeClr val="tx1">
                    <a:lumMod val="75000"/>
                    <a:lumOff val="25000"/>
                  </a:schemeClr>
                </a:solidFill>
                <a:latin typeface="造字工房坚黑（非商用）常规体" pitchFamily="2" charset="-122"/>
                <a:ea typeface="造字工房坚黑（非商用）常规体" pitchFamily="2" charset="-122"/>
                <a:cs typeface="B Nazanin" panose="00000400000000000000" pitchFamily="2" charset="-78"/>
              </a:rPr>
              <a:t>05 انتظار اثر فعالیت</a:t>
            </a:r>
            <a:endParaRPr lang="zh-CN" altLang="en-US" sz="3200" b="1"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36" name="矩形 35">
            <a:extLst>
              <a:ext uri="{FF2B5EF4-FFF2-40B4-BE49-F238E27FC236}">
                <a16:creationId xmlns:a16="http://schemas.microsoft.com/office/drawing/2014/main" id="{E6FE49E5-21D9-48C6-9E9A-72D0941AD3EE}"/>
              </a:ext>
            </a:extLst>
          </p:cNvPr>
          <p:cNvSpPr/>
          <p:nvPr/>
        </p:nvSpPr>
        <p:spPr>
          <a:xfrm>
            <a:off x="5272704" y="1001899"/>
            <a:ext cx="1646605"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نتایج مورد انتظار</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665009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childTnLst>
                          </p:cTn>
                        </p:par>
                        <p:par>
                          <p:cTn id="8" fill="hold">
                            <p:stCondLst>
                              <p:cond delay="25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85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600"/>
                                        <p:tgtEl>
                                          <p:spTgt spid="9"/>
                                        </p:tgtEl>
                                      </p:cBhvr>
                                    </p:animEffect>
                                    <p:anim calcmode="lin" valueType="num">
                                      <p:cBhvr>
                                        <p:cTn id="18" dur="600" fill="hold"/>
                                        <p:tgtEl>
                                          <p:spTgt spid="9"/>
                                        </p:tgtEl>
                                        <p:attrNameLst>
                                          <p:attrName>ppt_x</p:attrName>
                                        </p:attrNameLst>
                                      </p:cBhvr>
                                      <p:tavLst>
                                        <p:tav tm="0">
                                          <p:val>
                                            <p:strVal val="#ppt_x"/>
                                          </p:val>
                                        </p:tav>
                                        <p:tav tm="100000">
                                          <p:val>
                                            <p:strVal val="#ppt_x"/>
                                          </p:val>
                                        </p:tav>
                                      </p:tavLst>
                                    </p:anim>
                                    <p:anim calcmode="lin" valueType="num">
                                      <p:cBhvr>
                                        <p:cTn id="19" dur="6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45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600"/>
                                        <p:tgtEl>
                                          <p:spTgt spid="4"/>
                                        </p:tgtEl>
                                      </p:cBhvr>
                                    </p:animEffect>
                                    <p:anim calcmode="lin" valueType="num">
                                      <p:cBhvr>
                                        <p:cTn id="24" dur="600" fill="hold"/>
                                        <p:tgtEl>
                                          <p:spTgt spid="4"/>
                                        </p:tgtEl>
                                        <p:attrNameLst>
                                          <p:attrName>ppt_x</p:attrName>
                                        </p:attrNameLst>
                                      </p:cBhvr>
                                      <p:tavLst>
                                        <p:tav tm="0">
                                          <p:val>
                                            <p:strVal val="#ppt_x"/>
                                          </p:val>
                                        </p:tav>
                                        <p:tav tm="100000">
                                          <p:val>
                                            <p:strVal val="#ppt_x"/>
                                          </p:val>
                                        </p:tav>
                                      </p:tavLst>
                                    </p:anim>
                                    <p:anim calcmode="lin" valueType="num">
                                      <p:cBhvr>
                                        <p:cTn id="25" dur="6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205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600"/>
                                        <p:tgtEl>
                                          <p:spTgt spid="5"/>
                                        </p:tgtEl>
                                      </p:cBhvr>
                                    </p:animEffect>
                                    <p:anim calcmode="lin" valueType="num">
                                      <p:cBhvr>
                                        <p:cTn id="30" dur="600" fill="hold"/>
                                        <p:tgtEl>
                                          <p:spTgt spid="5"/>
                                        </p:tgtEl>
                                        <p:attrNameLst>
                                          <p:attrName>ppt_x</p:attrName>
                                        </p:attrNameLst>
                                      </p:cBhvr>
                                      <p:tavLst>
                                        <p:tav tm="0">
                                          <p:val>
                                            <p:strVal val="#ppt_x"/>
                                          </p:val>
                                        </p:tav>
                                        <p:tav tm="100000">
                                          <p:val>
                                            <p:strVal val="#ppt_x"/>
                                          </p:val>
                                        </p:tav>
                                      </p:tavLst>
                                    </p:anim>
                                    <p:anim calcmode="lin" valueType="num">
                                      <p:cBhvr>
                                        <p:cTn id="31" dur="6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65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15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650"/>
                            </p:stCondLst>
                            <p:childTnLst>
                              <p:par>
                                <p:cTn id="41" presetID="2" presetClass="entr" presetSubtype="4" decel="10000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750"/>
                                        <p:tgtEl>
                                          <p:spTgt spid="28"/>
                                        </p:tgtEl>
                                      </p:cBhvr>
                                    </p:animEffect>
                                  </p:childTnLst>
                                </p:cTn>
                              </p:par>
                            </p:childTnLst>
                          </p:cTn>
                        </p:par>
                        <p:par>
                          <p:cTn id="48" fill="hold">
                            <p:stCondLst>
                              <p:cond delay="44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49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par>
                          <p:cTn id="56" fill="hold">
                            <p:stCondLst>
                              <p:cond delay="5400"/>
                            </p:stCondLst>
                            <p:childTnLst>
                              <p:par>
                                <p:cTn id="57" presetID="2" presetClass="entr" presetSubtype="4" decel="10000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750"/>
                                        <p:tgtEl>
                                          <p:spTgt spid="29"/>
                                        </p:tgtEl>
                                      </p:cBhvr>
                                    </p:animEffect>
                                  </p:childTnLst>
                                </p:cTn>
                              </p:par>
                            </p:childTnLst>
                          </p:cTn>
                        </p:par>
                        <p:par>
                          <p:cTn id="64" fill="hold">
                            <p:stCondLst>
                              <p:cond delay="615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6650"/>
                            </p:stCondLst>
                            <p:childTnLst>
                              <p:par>
                                <p:cTn id="69" presetID="22" presetClass="entr" presetSubtype="8"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par>
                          <p:cTn id="72" fill="hold">
                            <p:stCondLst>
                              <p:cond delay="7150"/>
                            </p:stCondLst>
                            <p:childTnLst>
                              <p:par>
                                <p:cTn id="73" presetID="2" presetClass="entr" presetSubtype="4" decel="10000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750"/>
                                        <p:tgtEl>
                                          <p:spTgt spid="30"/>
                                        </p:tgtEl>
                                      </p:cBhvr>
                                    </p:animEffect>
                                  </p:childTnLst>
                                </p:cTn>
                              </p:par>
                            </p:childTnLst>
                          </p:cTn>
                        </p:par>
                        <p:par>
                          <p:cTn id="80" fill="hold">
                            <p:stCondLst>
                              <p:cond delay="7900"/>
                            </p:stCondLst>
                            <p:childTnLst>
                              <p:par>
                                <p:cTn id="81" presetID="10"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par>
                          <p:cTn id="84" fill="hold">
                            <p:stCondLst>
                              <p:cond delay="8400"/>
                            </p:stCondLst>
                            <p:childTnLst>
                              <p:par>
                                <p:cTn id="85" presetID="22" presetClass="entr" presetSubtype="8"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left)">
                                      <p:cBhvr>
                                        <p:cTn id="87" dur="500"/>
                                        <p:tgtEl>
                                          <p:spTgt spid="23"/>
                                        </p:tgtEl>
                                      </p:cBhvr>
                                    </p:animEffect>
                                  </p:childTnLst>
                                </p:cTn>
                              </p:par>
                            </p:childTnLst>
                          </p:cTn>
                        </p:par>
                        <p:par>
                          <p:cTn id="88" fill="hold">
                            <p:stCondLst>
                              <p:cond delay="8900"/>
                            </p:stCondLst>
                            <p:childTnLst>
                              <p:par>
                                <p:cTn id="89" presetID="2" presetClass="entr" presetSubtype="4" decel="100000"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750"/>
                                        <p:tgtEl>
                                          <p:spTgt spid="31"/>
                                        </p:tgtEl>
                                      </p:cBhvr>
                                    </p:animEffect>
                                  </p:childTnLst>
                                </p:cTn>
                              </p:par>
                            </p:childTnLst>
                          </p:cTn>
                        </p:par>
                        <p:par>
                          <p:cTn id="96" fill="hold">
                            <p:stCondLst>
                              <p:cond delay="9650"/>
                            </p:stCondLst>
                            <p:childTnLst>
                              <p:par>
                                <p:cTn id="97" presetID="22" presetClass="entr" presetSubtype="8"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left)">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5" grpId="0" animBg="1"/>
      <p:bldP spid="16" grpId="0" animBg="1"/>
      <p:bldP spid="17" grpId="0" animBg="1"/>
      <p:bldP spid="18" grpId="0" animBg="1"/>
      <p:bldP spid="22" grpId="0" animBg="1"/>
      <p:bldP spid="23" grpId="0" animBg="1"/>
      <p:bldP spid="24" grpId="0" animBg="1"/>
      <p:bldP spid="28" grpId="0"/>
      <p:bldP spid="29" grpId="0"/>
      <p:bldP spid="30" grpId="0"/>
      <p:bldP spid="31"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4"/>
          <p:cNvGrpSpPr>
            <a:grpSpLocks noChangeAspect="1"/>
          </p:cNvGrpSpPr>
          <p:nvPr/>
        </p:nvGrpSpPr>
        <p:grpSpPr bwMode="auto">
          <a:xfrm rot="16200000" flipH="1">
            <a:off x="11668334" y="354805"/>
            <a:ext cx="546063" cy="521185"/>
            <a:chOff x="0" y="60"/>
            <a:chExt cx="439" cy="419"/>
          </a:xfrm>
          <a:gradFill flip="none" rotWithShape="1">
            <a:gsLst>
              <a:gs pos="31000">
                <a:srgbClr val="D74B56"/>
              </a:gs>
              <a:gs pos="67000">
                <a:srgbClr val="3FACD9"/>
              </a:gs>
            </a:gsLst>
            <a:lin ang="0" scaled="1"/>
            <a:tileRect/>
          </a:gradFill>
        </p:grpSpPr>
        <p:sp>
          <p:nvSpPr>
            <p:cNvPr id="13" name="Freeform 5"/>
            <p:cNvSpPr>
              <a:spLocks/>
            </p:cNvSpPr>
            <p:nvPr/>
          </p:nvSpPr>
          <p:spPr bwMode="auto">
            <a:xfrm>
              <a:off x="0" y="60"/>
              <a:ext cx="297" cy="419"/>
            </a:xfrm>
            <a:custGeom>
              <a:avLst/>
              <a:gdLst>
                <a:gd name="T0" fmla="*/ 297 w 297"/>
                <a:gd name="T1" fmla="*/ 0 h 419"/>
                <a:gd name="T2" fmla="*/ 143 w 297"/>
                <a:gd name="T3" fmla="*/ 0 h 419"/>
                <a:gd name="T4" fmla="*/ 0 w 297"/>
                <a:gd name="T5" fmla="*/ 419 h 419"/>
                <a:gd name="T6" fmla="*/ 155 w 297"/>
                <a:gd name="T7" fmla="*/ 419 h 419"/>
                <a:gd name="T8" fmla="*/ 297 w 297"/>
                <a:gd name="T9" fmla="*/ 0 h 419"/>
              </a:gdLst>
              <a:ahLst/>
              <a:cxnLst>
                <a:cxn ang="0">
                  <a:pos x="T0" y="T1"/>
                </a:cxn>
                <a:cxn ang="0">
                  <a:pos x="T2" y="T3"/>
                </a:cxn>
                <a:cxn ang="0">
                  <a:pos x="T4" y="T5"/>
                </a:cxn>
                <a:cxn ang="0">
                  <a:pos x="T6" y="T7"/>
                </a:cxn>
                <a:cxn ang="0">
                  <a:pos x="T8" y="T9"/>
                </a:cxn>
              </a:cxnLst>
              <a:rect l="0" t="0" r="r" b="b"/>
              <a:pathLst>
                <a:path w="297" h="419">
                  <a:moveTo>
                    <a:pt x="297" y="0"/>
                  </a:moveTo>
                  <a:lnTo>
                    <a:pt x="143" y="0"/>
                  </a:lnTo>
                  <a:lnTo>
                    <a:pt x="0" y="419"/>
                  </a:lnTo>
                  <a:lnTo>
                    <a:pt x="155" y="419"/>
                  </a:lnTo>
                  <a:lnTo>
                    <a:pt x="2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14" name="Freeform 6"/>
            <p:cNvSpPr>
              <a:spLocks/>
            </p:cNvSpPr>
            <p:nvPr/>
          </p:nvSpPr>
          <p:spPr bwMode="auto">
            <a:xfrm>
              <a:off x="143" y="60"/>
              <a:ext cx="296" cy="419"/>
            </a:xfrm>
            <a:custGeom>
              <a:avLst/>
              <a:gdLst>
                <a:gd name="T0" fmla="*/ 0 w 296"/>
                <a:gd name="T1" fmla="*/ 0 h 419"/>
                <a:gd name="T2" fmla="*/ 154 w 296"/>
                <a:gd name="T3" fmla="*/ 0 h 419"/>
                <a:gd name="T4" fmla="*/ 296 w 296"/>
                <a:gd name="T5" fmla="*/ 419 h 419"/>
                <a:gd name="T6" fmla="*/ 142 w 296"/>
                <a:gd name="T7" fmla="*/ 419 h 419"/>
                <a:gd name="T8" fmla="*/ 0 w 296"/>
                <a:gd name="T9" fmla="*/ 0 h 419"/>
              </a:gdLst>
              <a:ahLst/>
              <a:cxnLst>
                <a:cxn ang="0">
                  <a:pos x="T0" y="T1"/>
                </a:cxn>
                <a:cxn ang="0">
                  <a:pos x="T2" y="T3"/>
                </a:cxn>
                <a:cxn ang="0">
                  <a:pos x="T4" y="T5"/>
                </a:cxn>
                <a:cxn ang="0">
                  <a:pos x="T6" y="T7"/>
                </a:cxn>
                <a:cxn ang="0">
                  <a:pos x="T8" y="T9"/>
                </a:cxn>
              </a:cxnLst>
              <a:rect l="0" t="0" r="r" b="b"/>
              <a:pathLst>
                <a:path w="296" h="419">
                  <a:moveTo>
                    <a:pt x="0" y="0"/>
                  </a:moveTo>
                  <a:lnTo>
                    <a:pt x="154" y="0"/>
                  </a:lnTo>
                  <a:lnTo>
                    <a:pt x="296" y="419"/>
                  </a:lnTo>
                  <a:lnTo>
                    <a:pt x="142" y="41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grpSp>
      <p:sp>
        <p:nvSpPr>
          <p:cNvPr id="15" name="文本框 14"/>
          <p:cNvSpPr txBox="1"/>
          <p:nvPr/>
        </p:nvSpPr>
        <p:spPr>
          <a:xfrm rot="1087809" flipH="1">
            <a:off x="11630857" y="593826"/>
            <a:ext cx="635110" cy="194990"/>
          </a:xfrm>
          <a:prstGeom prst="rect">
            <a:avLst/>
          </a:prstGeom>
          <a:noFill/>
        </p:spPr>
        <p:txBody>
          <a:bodyPr wrap="none" rtlCol="0">
            <a:spAutoFit/>
          </a:bodyPr>
          <a:lstStyle>
            <a:defPPr>
              <a:defRPr lang="zh-CN"/>
            </a:defPPr>
            <a:lvl1pPr>
              <a:defRPr sz="600" b="0" spc="0">
                <a:solidFill>
                  <a:srgbClr val="4D4D4D"/>
                </a:solidFill>
                <a:latin typeface="Arial" panose="020B0604020202020204" pitchFamily="34" charset="0"/>
                <a:cs typeface="Arial" panose="020B0604020202020204" pitchFamily="34" charset="0"/>
              </a:defRPr>
            </a:lvl1pPr>
          </a:lstStyle>
          <a:p>
            <a:pPr algn="r" defTabSz="914377" rtl="1"/>
            <a:r>
              <a:rPr lang="en-US" altLang="zh-CN" sz="667" spc="40" dirty="0">
                <a:solidFill>
                  <a:prstClr val="white"/>
                </a:solidFill>
                <a:cs typeface="B Nazanin" panose="00000400000000000000" pitchFamily="2" charset="-78"/>
              </a:rPr>
              <a:t>rapidesign</a:t>
            </a:r>
            <a:endParaRPr lang="zh-CN" altLang="en-US" sz="667" spc="40" dirty="0">
              <a:solidFill>
                <a:prstClr val="white"/>
              </a:solidFill>
              <a:cs typeface="B Nazanin" panose="00000400000000000000" pitchFamily="2" charset="-78"/>
            </a:endParaRPr>
          </a:p>
        </p:txBody>
      </p:sp>
      <p:sp>
        <p:nvSpPr>
          <p:cNvPr id="16" name="文本框 15"/>
          <p:cNvSpPr txBox="1"/>
          <p:nvPr/>
        </p:nvSpPr>
        <p:spPr>
          <a:xfrm rot="20391286" flipH="1">
            <a:off x="11710271" y="398994"/>
            <a:ext cx="535724" cy="194990"/>
          </a:xfrm>
          <a:prstGeom prst="rect">
            <a:avLst/>
          </a:prstGeom>
          <a:noFill/>
        </p:spPr>
        <p:txBody>
          <a:bodyPr wrap="none" rtlCol="0">
            <a:spAutoFit/>
          </a:bodyPr>
          <a:lstStyle>
            <a:defPPr>
              <a:defRPr lang="zh-CN"/>
            </a:defPPr>
            <a:lvl1pPr>
              <a:defRPr sz="600" b="0" spc="0">
                <a:solidFill>
                  <a:srgbClr val="4D4D4D"/>
                </a:solidFill>
                <a:latin typeface="Arial" panose="020B0604020202020204" pitchFamily="34" charset="0"/>
                <a:cs typeface="Arial" panose="020B0604020202020204" pitchFamily="34" charset="0"/>
              </a:defRPr>
            </a:lvl1pPr>
          </a:lstStyle>
          <a:p>
            <a:pPr algn="r" defTabSz="914377" rtl="1"/>
            <a:r>
              <a:rPr lang="en-US" altLang="zh-CN" sz="667" dirty="0">
                <a:solidFill>
                  <a:prstClr val="white"/>
                </a:solidFill>
                <a:cs typeface="B Nazanin" panose="00000400000000000000" pitchFamily="2" charset="-78"/>
              </a:rPr>
              <a:t>shanghai</a:t>
            </a:r>
            <a:endParaRPr lang="zh-CN" altLang="en-US" sz="667" dirty="0">
              <a:solidFill>
                <a:prstClr val="white"/>
              </a:solidFill>
              <a:cs typeface="B Nazanin" panose="00000400000000000000" pitchFamily="2" charset="-78"/>
            </a:endParaRPr>
          </a:p>
        </p:txBody>
      </p:sp>
      <p:graphicFrame>
        <p:nvGraphicFramePr>
          <p:cNvPr id="67" name="图示 66"/>
          <p:cNvGraphicFramePr/>
          <p:nvPr>
            <p:extLst>
              <p:ext uri="{D42A27DB-BD31-4B8C-83A1-F6EECF244321}">
                <p14:modId xmlns:p14="http://schemas.microsoft.com/office/powerpoint/2010/main" val="1440702277"/>
              </p:ext>
            </p:extLst>
          </p:nvPr>
        </p:nvGraphicFramePr>
        <p:xfrm>
          <a:off x="501264" y="1769876"/>
          <a:ext cx="5241759" cy="3670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8" name="组合 67"/>
          <p:cNvGrpSpPr/>
          <p:nvPr/>
        </p:nvGrpSpPr>
        <p:grpSpPr>
          <a:xfrm>
            <a:off x="6245516" y="1868929"/>
            <a:ext cx="4944624" cy="3769691"/>
            <a:chOff x="4871767" y="1167942"/>
            <a:chExt cx="3708468" cy="2827267"/>
          </a:xfrm>
        </p:grpSpPr>
        <p:grpSp>
          <p:nvGrpSpPr>
            <p:cNvPr id="69" name="组合 68"/>
            <p:cNvGrpSpPr/>
            <p:nvPr/>
          </p:nvGrpSpPr>
          <p:grpSpPr>
            <a:xfrm>
              <a:off x="4871767" y="1696212"/>
              <a:ext cx="3708468" cy="2298997"/>
              <a:chOff x="4944654" y="1696212"/>
              <a:chExt cx="3708468" cy="2298997"/>
            </a:xfrm>
          </p:grpSpPr>
          <p:sp>
            <p:nvSpPr>
              <p:cNvPr id="73" name="矩形 72"/>
              <p:cNvSpPr>
                <a:spLocks noChangeArrowheads="1"/>
              </p:cNvSpPr>
              <p:nvPr/>
            </p:nvSpPr>
            <p:spPr bwMode="auto">
              <a:xfrm>
                <a:off x="4944656" y="1696212"/>
                <a:ext cx="3605338" cy="150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r" rtl="1">
                  <a:lnSpc>
                    <a:spcPct val="150000"/>
                  </a:lnSpc>
                  <a:spcBef>
                    <a:spcPts val="1000"/>
                  </a:spcBef>
                </a:pPr>
                <a:r>
                  <a:rPr lang="fa-IR" altLang="zh-CN" sz="14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می‌شود، توضیحات زبان تا حد امکان ساده و واضح است. توضیحات متن مفصل را در اینجا اضافه کنید، برای عنوان و مطابق با سبک کلی زبان توصیه می‌شود. </a:t>
                </a:r>
                <a:r>
                  <a:rPr lang="zh-CN" altLang="fa-IR" sz="14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a:t>
                </a:r>
                <a:r>
                  <a:rPr lang="fa-IR" altLang="zh-CN" sz="14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زبان تا حد امکان ساده و واضح است. شرح متن مفصلی را در اینجا اضافه کنید. برای عنوان و مطابق با سبک کلی زبان توصیه می‌شود. توضیحات زبان تا حد امکان ساده و واضح است.</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74" name="矩形 73"/>
              <p:cNvSpPr>
                <a:spLocks noChangeArrowheads="1"/>
              </p:cNvSpPr>
              <p:nvPr/>
            </p:nvSpPr>
            <p:spPr bwMode="auto">
              <a:xfrm>
                <a:off x="4944654" y="3482761"/>
                <a:ext cx="3708468" cy="51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r" rtl="1">
                  <a:lnSpc>
                    <a:spcPct val="120000"/>
                  </a:lnSpc>
                  <a:spcBef>
                    <a:spcPts val="1000"/>
                  </a:spcBef>
                </a:pPr>
                <a:r>
                  <a:rPr lang="fa-IR" altLang="zh-CN" sz="16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 شود، توضیحات زبان تا حد امکان ساده و واضح است.</a:t>
                </a:r>
                <a:endPar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grpSp>
        <p:sp>
          <p:nvSpPr>
            <p:cNvPr id="71" name="矩形 70"/>
            <p:cNvSpPr/>
            <p:nvPr/>
          </p:nvSpPr>
          <p:spPr>
            <a:xfrm>
              <a:off x="5372817" y="1167942"/>
              <a:ext cx="2706367" cy="386644"/>
            </a:xfrm>
            <a:prstGeom prst="rect">
              <a:avLst/>
            </a:prstGeom>
          </p:spPr>
          <p:txBody>
            <a:bodyPr wrap="square">
              <a:spAutoFit/>
            </a:bodyPr>
            <a:lstStyle/>
            <a:p>
              <a:pPr algn="dist" rtl="1">
                <a:lnSpc>
                  <a:spcPct val="150000"/>
                </a:lnSpc>
              </a:pPr>
              <a:r>
                <a:rPr lang="fa-IR" altLang="zh-CN" sz="2000"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برای افزودن عنوان کلیک کنید</a:t>
              </a:r>
              <a:endPar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grpSp>
      <p:sp>
        <p:nvSpPr>
          <p:cNvPr id="62" name="文本框 61">
            <a:extLst>
              <a:ext uri="{FF2B5EF4-FFF2-40B4-BE49-F238E27FC236}">
                <a16:creationId xmlns:a16="http://schemas.microsoft.com/office/drawing/2014/main" id="{1A2FA9D8-7F5C-4B67-844D-2F9054C5C45E}"/>
              </a:ext>
            </a:extLst>
          </p:cNvPr>
          <p:cNvSpPr txBox="1"/>
          <p:nvPr/>
        </p:nvSpPr>
        <p:spPr>
          <a:xfrm>
            <a:off x="4740500" y="294013"/>
            <a:ext cx="2710999"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05 انتظار اثر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63" name="矩形 62">
            <a:extLst>
              <a:ext uri="{FF2B5EF4-FFF2-40B4-BE49-F238E27FC236}">
                <a16:creationId xmlns:a16="http://schemas.microsoft.com/office/drawing/2014/main" id="{A67122A9-F48D-4208-BE1B-15179443698E}"/>
              </a:ext>
            </a:extLst>
          </p:cNvPr>
          <p:cNvSpPr/>
          <p:nvPr/>
        </p:nvSpPr>
        <p:spPr>
          <a:xfrm>
            <a:off x="5556437" y="1001899"/>
            <a:ext cx="1079142"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ارزیابی اثر</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20020310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a:spLocks noChangeArrowheads="1"/>
          </p:cNvSpPr>
          <p:nvPr/>
        </p:nvSpPr>
        <p:spPr bwMode="auto">
          <a:xfrm>
            <a:off x="790364" y="2360187"/>
            <a:ext cx="6185336"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r" rtl="1">
              <a:lnSpc>
                <a:spcPct val="150000"/>
              </a:lnSpc>
              <a:spcBef>
                <a:spcPts val="1000"/>
              </a:spcBef>
            </a:pP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می‌شود، توضیحات زبان تا حد امکان ساده و واضح است. توضیحات متن مفصل را در اینجا اضافه کنید، برای عنوان و مطابق با سبک کلی زبان توصیه می‌شود. </a:t>
            </a:r>
            <a:r>
              <a:rPr lang="zh-CN" altLang="fa-IR"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a:t>
            </a: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زبان تا حد امکان ساده و واضح است. شرح متن مفصلی را در اینجا اضافه کنید. برای عنوان و مطابق با سبک کلی زبان توصیه می‌شود. توضیحات زبان تا حد امکان ساده و واضح است.</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sp>
        <p:nvSpPr>
          <p:cNvPr id="55" name="矩形 54"/>
          <p:cNvSpPr>
            <a:spLocks noChangeArrowheads="1"/>
          </p:cNvSpPr>
          <p:nvPr/>
        </p:nvSpPr>
        <p:spPr bwMode="auto">
          <a:xfrm>
            <a:off x="790364" y="4104675"/>
            <a:ext cx="6269943"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r" rtl="1">
              <a:lnSpc>
                <a:spcPct val="150000"/>
              </a:lnSpc>
              <a:spcBef>
                <a:spcPts val="1000"/>
              </a:spcBef>
            </a:pP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متن مفصل را در اینجا اضافه کنید، برای عنوان و مطابق با سبک کلی زبان توصیه می‌شود، توضیحات زبان تا حد امکان ساده و واضح است. توضیحات متن مفصل را در اینجا اضافه کنید، برای عنوان و مطابق با سبک کلی زبان توصیه می‌شود. </a:t>
            </a:r>
            <a:r>
              <a:rPr lang="zh-CN" altLang="fa-IR"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a:t>
            </a:r>
            <a:r>
              <a:rPr lang="fa-IR" altLang="zh-CN"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rPr>
              <a:t>توضیحات زبان تا حد امکان ساده و واضح است. شرح متن مفصلی را در اینجا اضافه کنید. برای عنوان و مطابق با سبک کلی زبان توصیه می‌شود. توضیحات زبان تا حد امکان ساده و واضح است.</a:t>
            </a:r>
            <a:endParaRPr lang="zh-CN" altLang="en-US" sz="1200" dirty="0">
              <a:solidFill>
                <a:prstClr val="black">
                  <a:lumMod val="75000"/>
                  <a:lumOff val="25000"/>
                </a:prstClr>
              </a:solidFill>
              <a:latin typeface="微软雅黑" panose="020B0503020204020204" pitchFamily="34" charset="-122"/>
              <a:ea typeface="微软雅黑" panose="020B0503020204020204" pitchFamily="34" charset="-122"/>
              <a:cs typeface="B Nazanin" panose="00000400000000000000" pitchFamily="2" charset="-78"/>
              <a:sym typeface="+mn-lt"/>
            </a:endParaRPr>
          </a:p>
        </p:txBody>
      </p:sp>
      <p:grpSp>
        <p:nvGrpSpPr>
          <p:cNvPr id="56" name="组合 55"/>
          <p:cNvGrpSpPr/>
          <p:nvPr/>
        </p:nvGrpSpPr>
        <p:grpSpPr>
          <a:xfrm>
            <a:off x="6546924" y="1577394"/>
            <a:ext cx="5880115" cy="4171778"/>
            <a:chOff x="4767044" y="886207"/>
            <a:chExt cx="4410086" cy="3128834"/>
          </a:xfrm>
        </p:grpSpPr>
        <p:graphicFrame>
          <p:nvGraphicFramePr>
            <p:cNvPr id="57" name="图示 56"/>
            <p:cNvGraphicFramePr/>
            <p:nvPr>
              <p:extLst>
                <p:ext uri="{D42A27DB-BD31-4B8C-83A1-F6EECF244321}">
                  <p14:modId xmlns:p14="http://schemas.microsoft.com/office/powerpoint/2010/main" val="3820157097"/>
                </p:ext>
              </p:extLst>
            </p:nvPr>
          </p:nvGraphicFramePr>
          <p:xfrm>
            <a:off x="4767044" y="1074984"/>
            <a:ext cx="4410086" cy="2940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 name="文本框 57"/>
            <p:cNvSpPr txBox="1"/>
            <p:nvPr/>
          </p:nvSpPr>
          <p:spPr>
            <a:xfrm>
              <a:off x="5693199" y="886207"/>
              <a:ext cx="384673" cy="2940057"/>
            </a:xfrm>
            <a:prstGeom prst="rect">
              <a:avLst/>
            </a:prstGeom>
            <a:noFill/>
          </p:spPr>
          <p:txBody>
            <a:bodyPr vert="eaVert" wrap="square" rtlCol="0">
              <a:spAutoFit/>
            </a:bodyPr>
            <a:lstStyle/>
            <a:p>
              <a:pPr algn="r" defTabSz="914377" rtl="1"/>
              <a:r>
                <a:rPr lang="fa-IR" altLang="zh-CN" sz="2133" spc="147" dirty="0">
                  <a:solidFill>
                    <a:prstClr val="white"/>
                  </a:solidFill>
                  <a:latin typeface="微软雅黑" panose="020B0503020204020204" pitchFamily="34" charset="-122"/>
                  <a:ea typeface="微软雅黑" panose="020B0503020204020204" pitchFamily="34" charset="-122"/>
                  <a:cs typeface="B Nazanin" panose="00000400000000000000" pitchFamily="2" charset="-78"/>
                </a:rPr>
                <a:t>برای افزودن عنوان کلیک کنید</a:t>
              </a:r>
              <a:endParaRPr lang="zh-CN" altLang="en-US" sz="2133" spc="147" dirty="0">
                <a:solidFill>
                  <a:prstClr val="white"/>
                </a:solidFill>
                <a:latin typeface="微软雅黑" panose="020B0503020204020204" pitchFamily="34" charset="-122"/>
                <a:ea typeface="微软雅黑" panose="020B0503020204020204" pitchFamily="34" charset="-122"/>
                <a:cs typeface="B Nazanin" panose="00000400000000000000" pitchFamily="2" charset="-78"/>
              </a:endParaRPr>
            </a:p>
          </p:txBody>
        </p:sp>
      </p:grpSp>
      <p:sp>
        <p:nvSpPr>
          <p:cNvPr id="59" name="文本框 58">
            <a:extLst>
              <a:ext uri="{FF2B5EF4-FFF2-40B4-BE49-F238E27FC236}">
                <a16:creationId xmlns:a16="http://schemas.microsoft.com/office/drawing/2014/main" id="{0C100FDA-6847-4276-BD45-3863BF713B6E}"/>
              </a:ext>
            </a:extLst>
          </p:cNvPr>
          <p:cNvSpPr txBox="1"/>
          <p:nvPr/>
        </p:nvSpPr>
        <p:spPr>
          <a:xfrm>
            <a:off x="4740500" y="294013"/>
            <a:ext cx="2710999" cy="584775"/>
          </a:xfrm>
          <a:prstGeom prst="rect">
            <a:avLst/>
          </a:prstGeom>
          <a:noFill/>
        </p:spPr>
        <p:txBody>
          <a:bodyPr wrap="none" rtlCol="0">
            <a:spAutoFit/>
          </a:bodyPr>
          <a:lstStyle/>
          <a:p>
            <a:pPr lvl="0" algn="ctr" rtl="1">
              <a:defRPr/>
            </a:pPr>
            <a:r>
              <a:rPr lang="fa-IR" altLang="zh-CN" sz="3200" dirty="0">
                <a:solidFill>
                  <a:schemeClr val="tx1">
                    <a:lumMod val="75000"/>
                    <a:lumOff val="25000"/>
                  </a:schemeClr>
                </a:solidFill>
                <a:latin typeface="造字工房坚黑（非商用）常规体" pitchFamily="2" charset="-122"/>
                <a:ea typeface="造字工房坚黑（非商用）常规体" pitchFamily="2" charset="-122"/>
                <a:cs typeface="B Nazanin" panose="00000400000000000000" pitchFamily="2" charset="-78"/>
              </a:rPr>
              <a:t>05 انتظار اثر فعالیت</a:t>
            </a:r>
            <a:endParaRPr lang="zh-CN" altLang="en-US" sz="3200" b="1" spc="600" dirty="0">
              <a:solidFill>
                <a:schemeClr val="tx1">
                  <a:lumMod val="75000"/>
                  <a:lumOff val="2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60" name="矩形 59">
            <a:extLst>
              <a:ext uri="{FF2B5EF4-FFF2-40B4-BE49-F238E27FC236}">
                <a16:creationId xmlns:a16="http://schemas.microsoft.com/office/drawing/2014/main" id="{3809194D-0B2C-47AA-A117-4E73DBE37072}"/>
              </a:ext>
            </a:extLst>
          </p:cNvPr>
          <p:cNvSpPr/>
          <p:nvPr/>
        </p:nvSpPr>
        <p:spPr>
          <a:xfrm>
            <a:off x="5401747" y="1001899"/>
            <a:ext cx="1388522"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پاسخ تصادفی</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15582032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D1E6CC7-7C83-4874-AC22-FB7820C0D8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770612" cy="6858000"/>
          </a:xfrm>
          <a:prstGeom prst="rect">
            <a:avLst/>
          </a:prstGeom>
        </p:spPr>
      </p:pic>
      <p:pic>
        <p:nvPicPr>
          <p:cNvPr id="7" name="图片 6">
            <a:extLst>
              <a:ext uri="{FF2B5EF4-FFF2-40B4-BE49-F238E27FC236}">
                <a16:creationId xmlns:a16="http://schemas.microsoft.com/office/drawing/2014/main" id="{BD6BECA0-74D7-49DB-9F88-56B97A8CD0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19096" y="0"/>
            <a:ext cx="4272904" cy="8095644"/>
          </a:xfrm>
          <a:prstGeom prst="rect">
            <a:avLst/>
          </a:prstGeom>
        </p:spPr>
      </p:pic>
      <p:sp>
        <p:nvSpPr>
          <p:cNvPr id="8" name="文本框 7">
            <a:extLst>
              <a:ext uri="{FF2B5EF4-FFF2-40B4-BE49-F238E27FC236}">
                <a16:creationId xmlns:a16="http://schemas.microsoft.com/office/drawing/2014/main" id="{6E711945-C55E-43C0-AFD0-3B4C54B0CB98}"/>
              </a:ext>
            </a:extLst>
          </p:cNvPr>
          <p:cNvSpPr txBox="1"/>
          <p:nvPr/>
        </p:nvSpPr>
        <p:spPr>
          <a:xfrm>
            <a:off x="3054373" y="3373487"/>
            <a:ext cx="6083251" cy="1569660"/>
          </a:xfrm>
          <a:prstGeom prst="rect">
            <a:avLst/>
          </a:prstGeom>
          <a:noFill/>
        </p:spPr>
        <p:txBody>
          <a:bodyPr wrap="square" rtlCol="0">
            <a:spAutoFit/>
          </a:bodyPr>
          <a:lstStyle/>
          <a:p>
            <a:pPr algn="ctr"/>
            <a:r>
              <a:rPr lang="fa-IR" altLang="zh-CN" sz="4800" b="1" spc="300" dirty="0">
                <a:solidFill>
                  <a:srgbClr val="FF9409"/>
                </a:solidFill>
                <a:latin typeface="Arial Black" panose="020B0A04020102020204" pitchFamily="34" charset="0"/>
                <a:ea typeface="华康俪金黑W8" panose="020B0809000000000000" pitchFamily="49" charset="-122"/>
                <a:cs typeface="B Nazanin" panose="00000400000000000000" pitchFamily="2" charset="-78"/>
              </a:rPr>
              <a:t>ممنون </a:t>
            </a:r>
            <a:r>
              <a:rPr lang="fa-IR" altLang="zh-CN" sz="4800" b="1" spc="300" dirty="0">
                <a:solidFill>
                  <a:schemeClr val="accent6"/>
                </a:solidFill>
                <a:latin typeface="Arial Black" panose="020B0A04020102020204" pitchFamily="34" charset="0"/>
                <a:ea typeface="华康俪金黑W8" panose="020B0809000000000000" pitchFamily="49" charset="-122"/>
                <a:cs typeface="B Nazanin" panose="00000400000000000000" pitchFamily="2" charset="-78"/>
              </a:rPr>
              <a:t>از</a:t>
            </a:r>
          </a:p>
          <a:p>
            <a:pPr algn="ctr"/>
            <a:r>
              <a:rPr lang="fa-IR" altLang="zh-CN" sz="4800" b="1" spc="300" dirty="0">
                <a:solidFill>
                  <a:srgbClr val="FF9409"/>
                </a:solidFill>
                <a:latin typeface="Arial Black" panose="020B0A04020102020204" pitchFamily="34" charset="0"/>
                <a:ea typeface="华康俪金黑W8" panose="020B0809000000000000" pitchFamily="49" charset="-122"/>
                <a:cs typeface="B Nazanin" panose="00000400000000000000" pitchFamily="2" charset="-78"/>
              </a:rPr>
              <a:t> </a:t>
            </a:r>
            <a:r>
              <a:rPr lang="fa-IR" altLang="zh-CN" sz="4800" b="1" spc="300" dirty="0">
                <a:solidFill>
                  <a:srgbClr val="0070C0"/>
                </a:solidFill>
                <a:latin typeface="Arial Black" panose="020B0A04020102020204" pitchFamily="34" charset="0"/>
                <a:ea typeface="华康俪金黑W8" panose="020B0809000000000000" pitchFamily="49" charset="-122"/>
                <a:cs typeface="B Nazanin" panose="00000400000000000000" pitchFamily="2" charset="-78"/>
              </a:rPr>
              <a:t>ملاحظه</a:t>
            </a:r>
            <a:r>
              <a:rPr lang="fa-IR" altLang="zh-CN" sz="4800" b="1" spc="300" dirty="0">
                <a:solidFill>
                  <a:srgbClr val="FF9409"/>
                </a:solidFill>
                <a:latin typeface="Arial Black" panose="020B0A04020102020204" pitchFamily="34" charset="0"/>
                <a:ea typeface="华康俪金黑W8" panose="020B0809000000000000" pitchFamily="49" charset="-122"/>
                <a:cs typeface="B Nazanin" panose="00000400000000000000" pitchFamily="2" charset="-78"/>
              </a:rPr>
              <a:t> تان</a:t>
            </a:r>
            <a:endParaRPr lang="zh-CN" altLang="en-US" sz="4800" b="1" spc="300" dirty="0">
              <a:solidFill>
                <a:srgbClr val="92D050"/>
              </a:solidFill>
              <a:latin typeface="Arial Black" panose="020B0A04020102020204" pitchFamily="34" charset="0"/>
              <a:ea typeface="华康俪金黑W8" panose="020B0809000000000000" pitchFamily="49" charset="-122"/>
              <a:cs typeface="B Nazanin" panose="00000400000000000000" pitchFamily="2" charset="-78"/>
            </a:endParaRPr>
          </a:p>
        </p:txBody>
      </p:sp>
      <p:sp>
        <p:nvSpPr>
          <p:cNvPr id="9" name="文本框 8">
            <a:extLst>
              <a:ext uri="{FF2B5EF4-FFF2-40B4-BE49-F238E27FC236}">
                <a16:creationId xmlns:a16="http://schemas.microsoft.com/office/drawing/2014/main" id="{E52C468F-1DF3-4499-A154-150F78BA2DC8}"/>
              </a:ext>
            </a:extLst>
          </p:cNvPr>
          <p:cNvSpPr txBox="1"/>
          <p:nvPr/>
        </p:nvSpPr>
        <p:spPr>
          <a:xfrm>
            <a:off x="3821282" y="4918923"/>
            <a:ext cx="4549435" cy="584775"/>
          </a:xfrm>
          <a:prstGeom prst="rect">
            <a:avLst/>
          </a:prstGeom>
          <a:noFill/>
        </p:spPr>
        <p:txBody>
          <a:bodyPr wrap="square" rtlCol="0">
            <a:spAutoFit/>
          </a:bodyPr>
          <a:lstStyle/>
          <a:p>
            <a:pPr algn="ctr"/>
            <a:r>
              <a:rPr lang="fa-IR" altLang="zh-CN" sz="1600" dirty="0">
                <a:latin typeface="+mn-ea"/>
                <a:cs typeface="B Nazanin" panose="00000400000000000000" pitchFamily="2" charset="-78"/>
              </a:rPr>
              <a:t>برنامه ریزی جشن برنامه ریزی تبلیغات برنامه ریزی روابط عمومی راه حل های سازمانی</a:t>
            </a:r>
            <a:endParaRPr lang="zh-CN" altLang="en-US" sz="1600" dirty="0">
              <a:latin typeface="+mn-ea"/>
              <a:cs typeface="B Nazanin" panose="00000400000000000000" pitchFamily="2" charset="-78"/>
            </a:endParaRPr>
          </a:p>
        </p:txBody>
      </p:sp>
      <p:pic>
        <p:nvPicPr>
          <p:cNvPr id="3" name="Imagen 2">
            <a:extLst>
              <a:ext uri="{FF2B5EF4-FFF2-40B4-BE49-F238E27FC236}">
                <a16:creationId xmlns:a16="http://schemas.microsoft.com/office/drawing/2014/main" id="{ADE96FEA-D883-48FA-A0FC-A58CB19C50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05192" y="-90191"/>
            <a:ext cx="6214014" cy="4109863"/>
          </a:xfrm>
          <a:prstGeom prst="rect">
            <a:avLst/>
          </a:prstGeom>
        </p:spPr>
      </p:pic>
    </p:spTree>
    <p:extLst>
      <p:ext uri="{BB962C8B-B14F-4D97-AF65-F5344CB8AC3E}">
        <p14:creationId xmlns:p14="http://schemas.microsoft.com/office/powerpoint/2010/main" val="24796211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childTnLst>
                          </p:cTn>
                        </p:par>
                        <p:par>
                          <p:cTn id="11" fill="hold">
                            <p:stCondLst>
                              <p:cond delay="1625"/>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41B782E-5FAC-4E6E-A7BC-8D80CC36F2EB}"/>
              </a:ext>
            </a:extLst>
          </p:cNvPr>
          <p:cNvSpPr/>
          <p:nvPr/>
        </p:nvSpPr>
        <p:spPr>
          <a:xfrm>
            <a:off x="222422" y="197707"/>
            <a:ext cx="11697051" cy="6485041"/>
          </a:xfrm>
          <a:prstGeom prst="rect">
            <a:avLst/>
          </a:prstGeom>
          <a:noFill/>
          <a:ln>
            <a:solidFill>
              <a:srgbClr val="FA7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LID4096">
              <a:cs typeface="B Nazanin" panose="00000400000000000000" pitchFamily="2" charset="-78"/>
            </a:endParaRPr>
          </a:p>
        </p:txBody>
      </p:sp>
      <p:sp>
        <p:nvSpPr>
          <p:cNvPr id="20" name="Diagrama de flujo: retraso 19">
            <a:extLst>
              <a:ext uri="{FF2B5EF4-FFF2-40B4-BE49-F238E27FC236}">
                <a16:creationId xmlns:a16="http://schemas.microsoft.com/office/drawing/2014/main" id="{B7E3054A-E89F-4279-B08F-1417DF946C54}"/>
              </a:ext>
            </a:extLst>
          </p:cNvPr>
          <p:cNvSpPr/>
          <p:nvPr/>
        </p:nvSpPr>
        <p:spPr>
          <a:xfrm rot="10800000">
            <a:off x="7933916" y="1358348"/>
            <a:ext cx="4258083" cy="4258083"/>
          </a:xfrm>
          <a:prstGeom prst="flowChartDelay">
            <a:avLst/>
          </a:prstGeom>
          <a:solidFill>
            <a:srgbClr val="4D1AF3">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LID4096">
              <a:cs typeface="B Nazanin" panose="00000400000000000000" pitchFamily="2" charset="-78"/>
            </a:endParaRPr>
          </a:p>
        </p:txBody>
      </p:sp>
      <p:sp>
        <p:nvSpPr>
          <p:cNvPr id="6" name="Diagrama de flujo: retraso 5">
            <a:extLst>
              <a:ext uri="{FF2B5EF4-FFF2-40B4-BE49-F238E27FC236}">
                <a16:creationId xmlns:a16="http://schemas.microsoft.com/office/drawing/2014/main" id="{FE6FEB33-F1FE-4FF7-90E4-5FE16988BAC6}"/>
              </a:ext>
            </a:extLst>
          </p:cNvPr>
          <p:cNvSpPr/>
          <p:nvPr/>
        </p:nvSpPr>
        <p:spPr>
          <a:xfrm rot="5400000">
            <a:off x="5219404" y="0"/>
            <a:ext cx="4258083" cy="4258083"/>
          </a:xfrm>
          <a:prstGeom prst="flowChartDelay">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LID4096">
              <a:cs typeface="B Nazanin" panose="00000400000000000000" pitchFamily="2" charset="-78"/>
            </a:endParaRPr>
          </a:p>
        </p:txBody>
      </p:sp>
      <p:sp>
        <p:nvSpPr>
          <p:cNvPr id="10" name="Google Shape;263;p42"/>
          <p:cNvSpPr txBox="1">
            <a:spLocks/>
          </p:cNvSpPr>
          <p:nvPr/>
        </p:nvSpPr>
        <p:spPr>
          <a:xfrm>
            <a:off x="-166834" y="981051"/>
            <a:ext cx="5424400" cy="10314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DM Sans"/>
              <a:buNone/>
              <a:defRPr sz="3600" b="1" i="0" u="none" strike="noStrike" cap="none">
                <a:solidFill>
                  <a:srgbClr val="27348B"/>
                </a:solidFill>
                <a:latin typeface="DM Sans"/>
                <a:ea typeface="DM Sans"/>
                <a:cs typeface="DM Sans"/>
                <a:sym typeface="DM Sans"/>
              </a:defRPr>
            </a:lvl1pPr>
            <a:lvl2pPr marR="0" lvl="1"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2pPr>
            <a:lvl3pPr marR="0" lvl="2"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3pPr>
            <a:lvl4pPr marR="0" lvl="3"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4pPr>
            <a:lvl5pPr marR="0" lvl="4"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5pPr>
            <a:lvl6pPr marR="0" lvl="5"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6pPr>
            <a:lvl7pPr marR="0" lvl="6"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7pPr>
            <a:lvl8pPr marR="0" lvl="7"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8pPr>
            <a:lvl9pPr marR="0" lvl="8" algn="l" rtl="0">
              <a:lnSpc>
                <a:spcPct val="80000"/>
              </a:lnSpc>
              <a:spcBef>
                <a:spcPts val="0"/>
              </a:spcBef>
              <a:spcAft>
                <a:spcPts val="0"/>
              </a:spcAft>
              <a:buClr>
                <a:schemeClr val="accent1"/>
              </a:buClr>
              <a:buSzPts val="4800"/>
              <a:buFont typeface="DM Sans"/>
              <a:buNone/>
              <a:defRPr sz="4800" b="1" i="0" u="none" strike="noStrike" cap="none">
                <a:solidFill>
                  <a:schemeClr val="accent1"/>
                </a:solidFill>
                <a:latin typeface="DM Sans"/>
                <a:ea typeface="DM Sans"/>
                <a:cs typeface="DM Sans"/>
                <a:sym typeface="DM Sans"/>
              </a:defRPr>
            </a:lvl9pPr>
          </a:lstStyle>
          <a:p>
            <a:pPr rtl="1"/>
            <a:r>
              <a:rPr lang="fa-IR" sz="6000" dirty="0">
                <a:solidFill>
                  <a:srgbClr val="4D1AF3"/>
                </a:solidFill>
                <a:latin typeface="Arial (Títulos)"/>
                <a:cs typeface="B Nazanin" panose="00000400000000000000" pitchFamily="2" charset="-78"/>
              </a:rPr>
              <a:t>آبنما</a:t>
            </a:r>
            <a:endParaRPr lang="es-PE" sz="6000" dirty="0">
              <a:solidFill>
                <a:srgbClr val="4D1AF3"/>
              </a:solidFill>
              <a:latin typeface="Arial (Títulos)"/>
              <a:cs typeface="B Nazanin" panose="00000400000000000000" pitchFamily="2" charset="-78"/>
            </a:endParaRPr>
          </a:p>
        </p:txBody>
      </p:sp>
      <p:grpSp>
        <p:nvGrpSpPr>
          <p:cNvPr id="4" name="Grupo 3">
            <a:extLst>
              <a:ext uri="{FF2B5EF4-FFF2-40B4-BE49-F238E27FC236}">
                <a16:creationId xmlns:a16="http://schemas.microsoft.com/office/drawing/2014/main" id="{ADD76EE0-86EE-4091-9946-7B9B8D3CFA51}"/>
              </a:ext>
            </a:extLst>
          </p:cNvPr>
          <p:cNvGrpSpPr/>
          <p:nvPr/>
        </p:nvGrpSpPr>
        <p:grpSpPr>
          <a:xfrm>
            <a:off x="1013944" y="3075890"/>
            <a:ext cx="3985576" cy="2126071"/>
            <a:chOff x="877424" y="2601843"/>
            <a:chExt cx="2989182" cy="1594553"/>
          </a:xfrm>
        </p:grpSpPr>
        <p:sp>
          <p:nvSpPr>
            <p:cNvPr id="14" name="Google Shape;272;p42"/>
            <p:cNvSpPr txBox="1"/>
            <p:nvPr/>
          </p:nvSpPr>
          <p:spPr>
            <a:xfrm>
              <a:off x="877424" y="2601843"/>
              <a:ext cx="2117100" cy="308700"/>
            </a:xfrm>
            <a:prstGeom prst="rect">
              <a:avLst/>
            </a:prstGeom>
            <a:noFill/>
            <a:ln>
              <a:noFill/>
            </a:ln>
          </p:spPr>
          <p:txBody>
            <a:bodyPr spcFirstLastPara="1" wrap="square" lIns="121900" tIns="121900" rIns="121900" bIns="121900" anchor="t" anchorCtr="0">
              <a:noAutofit/>
            </a:bodyPr>
            <a:lstStyle/>
            <a:p>
              <a:pPr lvl="0" algn="r" rtl="1"/>
              <a:r>
                <a:rPr lang="fa-IR" sz="2133" dirty="0">
                  <a:solidFill>
                    <a:srgbClr val="4D1AF3"/>
                  </a:solidFill>
                  <a:latin typeface="Source Sans Pro" panose="020B0503030403020204" pitchFamily="34" charset="0"/>
                  <a:ea typeface="Rubik"/>
                  <a:cs typeface="B Nazanin" panose="00000400000000000000" pitchFamily="2" charset="-78"/>
                  <a:sym typeface="Rubik"/>
                </a:rPr>
                <a:t>تصاویر :</a:t>
              </a:r>
              <a:endParaRPr sz="2133" dirty="0">
                <a:solidFill>
                  <a:srgbClr val="4D1AF3"/>
                </a:solidFill>
                <a:latin typeface="Source Sans Pro" panose="020B0503030403020204" pitchFamily="34" charset="0"/>
                <a:ea typeface="Rubik"/>
                <a:cs typeface="B Nazanin" panose="00000400000000000000" pitchFamily="2" charset="-78"/>
                <a:sym typeface="Rubik"/>
              </a:endParaRPr>
            </a:p>
          </p:txBody>
        </p:sp>
        <p:sp>
          <p:nvSpPr>
            <p:cNvPr id="15" name="Google Shape;273;p42"/>
            <p:cNvSpPr txBox="1"/>
            <p:nvPr/>
          </p:nvSpPr>
          <p:spPr>
            <a:xfrm>
              <a:off x="877424" y="2910468"/>
              <a:ext cx="2989182" cy="1285928"/>
            </a:xfrm>
            <a:prstGeom prst="rect">
              <a:avLst/>
            </a:prstGeom>
            <a:noFill/>
            <a:ln>
              <a:noFill/>
            </a:ln>
          </p:spPr>
          <p:txBody>
            <a:bodyPr spcFirstLastPara="1" wrap="square" lIns="121900" tIns="121900" rIns="121900" bIns="121900" anchor="t" anchorCtr="0">
              <a:noAutofit/>
            </a:bodyPr>
            <a:lstStyle/>
            <a:p>
              <a:pPr marL="342891" indent="-342891" algn="r" rtl="1">
                <a:buFont typeface="Arial" panose="020B0604020202020204" pitchFamily="34" charset="0"/>
                <a:buChar char="•"/>
              </a:pPr>
              <a:r>
                <a:rPr lang="es-PE" sz="2000" dirty="0">
                  <a:latin typeface="Source Sans Pro" panose="020B0503030403020204" pitchFamily="34" charset="0"/>
                  <a:ea typeface="Montserrat"/>
                  <a:cs typeface="B Nazanin" panose="00000400000000000000" pitchFamily="2" charset="-78"/>
                  <a:sym typeface="Montserrat"/>
                </a:rPr>
                <a:t>gettyimages.es</a:t>
              </a:r>
            </a:p>
            <a:p>
              <a:pPr marL="342891" indent="-342891" algn="r" rtl="1">
                <a:buFont typeface="Arial" panose="020B0604020202020204" pitchFamily="34" charset="0"/>
                <a:buChar char="•"/>
              </a:pPr>
              <a:r>
                <a:rPr lang="es-PE" sz="2000" dirty="0">
                  <a:latin typeface="Source Sans Pro" panose="020B0503030403020204" pitchFamily="34" charset="0"/>
                  <a:ea typeface="Montserrat"/>
                  <a:cs typeface="B Nazanin" panose="00000400000000000000" pitchFamily="2" charset="-78"/>
                  <a:sym typeface="Montserrat"/>
                </a:rPr>
                <a:t>pngwing.com</a:t>
              </a:r>
            </a:p>
          </p:txBody>
        </p:sp>
      </p:grpSp>
      <p:sp>
        <p:nvSpPr>
          <p:cNvPr id="16" name="Google Shape;274;p42"/>
          <p:cNvSpPr txBox="1"/>
          <p:nvPr/>
        </p:nvSpPr>
        <p:spPr>
          <a:xfrm>
            <a:off x="1013944" y="4343940"/>
            <a:ext cx="2822800" cy="411600"/>
          </a:xfrm>
          <a:prstGeom prst="rect">
            <a:avLst/>
          </a:prstGeom>
          <a:noFill/>
          <a:ln>
            <a:noFill/>
          </a:ln>
        </p:spPr>
        <p:txBody>
          <a:bodyPr spcFirstLastPara="1" wrap="square" lIns="121900" tIns="121900" rIns="121900" bIns="121900" anchor="t" anchorCtr="0">
            <a:noAutofit/>
          </a:bodyPr>
          <a:lstStyle/>
          <a:p>
            <a:pPr algn="r" rtl="1"/>
            <a:r>
              <a:rPr lang="fa-IR" sz="2133" dirty="0">
                <a:solidFill>
                  <a:srgbClr val="4D1AF3"/>
                </a:solidFill>
                <a:latin typeface="Source Sans Pro" panose="020B0503030403020204" pitchFamily="34" charset="0"/>
                <a:ea typeface="Rubik"/>
                <a:cs typeface="B Nazanin" panose="00000400000000000000" pitchFamily="2" charset="-78"/>
                <a:sym typeface="Rubik"/>
              </a:rPr>
              <a:t>فونت ها:</a:t>
            </a:r>
            <a:endParaRPr sz="2133" dirty="0">
              <a:solidFill>
                <a:srgbClr val="4D1AF3"/>
              </a:solidFill>
              <a:latin typeface="Source Sans Pro" panose="020B0503030403020204" pitchFamily="34" charset="0"/>
              <a:ea typeface="Rubik"/>
              <a:cs typeface="B Nazanin" panose="00000400000000000000" pitchFamily="2" charset="-78"/>
              <a:sym typeface="Rubik"/>
            </a:endParaRPr>
          </a:p>
        </p:txBody>
      </p:sp>
      <p:sp>
        <p:nvSpPr>
          <p:cNvPr id="17" name="Google Shape;275;p42"/>
          <p:cNvSpPr txBox="1"/>
          <p:nvPr/>
        </p:nvSpPr>
        <p:spPr>
          <a:xfrm>
            <a:off x="1013944" y="4755440"/>
            <a:ext cx="3527168" cy="912800"/>
          </a:xfrm>
          <a:prstGeom prst="rect">
            <a:avLst/>
          </a:prstGeom>
          <a:noFill/>
          <a:ln>
            <a:noFill/>
          </a:ln>
        </p:spPr>
        <p:txBody>
          <a:bodyPr spcFirstLastPara="1" wrap="square" lIns="121900" tIns="121900" rIns="121900" bIns="121900" anchor="t" anchorCtr="0">
            <a:noAutofit/>
          </a:bodyPr>
          <a:lstStyle/>
          <a:p>
            <a:pPr marL="380953" indent="-380953" algn="r" rtl="1">
              <a:buFont typeface="Arial" panose="020B0604020202020204" pitchFamily="34" charset="0"/>
              <a:buChar char="•"/>
            </a:pPr>
            <a:r>
              <a:rPr lang="fa-IR" sz="2000" dirty="0">
                <a:latin typeface="Source Sans Pro" panose="020B0503030403020204" pitchFamily="34" charset="0"/>
                <a:ea typeface="Montserrat"/>
                <a:cs typeface="B Nazanin" panose="00000400000000000000" pitchFamily="2" charset="-78"/>
                <a:sym typeface="Montserrat"/>
              </a:rPr>
              <a:t>آریال</a:t>
            </a:r>
          </a:p>
          <a:p>
            <a:pPr marL="380953" indent="-380953" algn="r" rtl="1">
              <a:buFont typeface="Arial" panose="020B0604020202020204" pitchFamily="34" charset="0"/>
              <a:buChar char="•"/>
            </a:pPr>
            <a:r>
              <a:rPr lang="fa-IR" sz="2000" dirty="0">
                <a:latin typeface="Source Sans Pro" panose="020B0503030403020204" pitchFamily="34" charset="0"/>
                <a:ea typeface="Montserrat"/>
                <a:cs typeface="B Nazanin" panose="00000400000000000000" pitchFamily="2" charset="-78"/>
                <a:sym typeface="Montserrat"/>
              </a:rPr>
              <a:t>آریال مشکی</a:t>
            </a:r>
            <a:endParaRPr lang="es-PE" sz="2000" dirty="0">
              <a:latin typeface="Source Sans Pro" panose="020B0503030403020204" pitchFamily="34" charset="0"/>
              <a:ea typeface="Montserrat"/>
              <a:cs typeface="B Nazanin" panose="00000400000000000000" pitchFamily="2" charset="-78"/>
              <a:sym typeface="Montserrat"/>
            </a:endParaRPr>
          </a:p>
        </p:txBody>
      </p:sp>
      <p:sp>
        <p:nvSpPr>
          <p:cNvPr id="21" name="Diagrama de flujo: retraso 20">
            <a:extLst>
              <a:ext uri="{FF2B5EF4-FFF2-40B4-BE49-F238E27FC236}">
                <a16:creationId xmlns:a16="http://schemas.microsoft.com/office/drawing/2014/main" id="{6E105810-08C9-493B-AA6A-C0F847356F79}"/>
              </a:ext>
            </a:extLst>
          </p:cNvPr>
          <p:cNvSpPr/>
          <p:nvPr/>
        </p:nvSpPr>
        <p:spPr>
          <a:xfrm rot="16200000">
            <a:off x="5213165" y="2619567"/>
            <a:ext cx="4258083" cy="4258083"/>
          </a:xfrm>
          <a:prstGeom prst="flowChartDelay">
            <a:avLst/>
          </a:prstGeom>
          <a:solidFill>
            <a:srgbClr val="FF9409">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LID4096">
              <a:cs typeface="B Nazanin" panose="00000400000000000000" pitchFamily="2" charset="-78"/>
            </a:endParaRPr>
          </a:p>
        </p:txBody>
      </p:sp>
      <p:pic>
        <p:nvPicPr>
          <p:cNvPr id="8" name="Imagen 7">
            <a:extLst>
              <a:ext uri="{FF2B5EF4-FFF2-40B4-BE49-F238E27FC236}">
                <a16:creationId xmlns:a16="http://schemas.microsoft.com/office/drawing/2014/main" id="{C30F49FD-9A1A-4BF9-8C1B-64956F399E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738326" y="1219690"/>
            <a:ext cx="6949496" cy="4366423"/>
          </a:xfrm>
          <a:prstGeom prst="rect">
            <a:avLst/>
          </a:prstGeom>
        </p:spPr>
      </p:pic>
    </p:spTree>
    <p:extLst>
      <p:ext uri="{BB962C8B-B14F-4D97-AF65-F5344CB8AC3E}">
        <p14:creationId xmlns:p14="http://schemas.microsoft.com/office/powerpoint/2010/main" val="4094408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5">
            <a:extLst>
              <a:ext uri="{FF2B5EF4-FFF2-40B4-BE49-F238E27FC236}">
                <a16:creationId xmlns:a16="http://schemas.microsoft.com/office/drawing/2014/main" id="{55F57351-3B26-CCF6-E3AB-255123C25C3D}"/>
              </a:ext>
            </a:extLst>
          </p:cNvPr>
          <p:cNvSpPr/>
          <p:nvPr/>
        </p:nvSpPr>
        <p:spPr>
          <a:xfrm>
            <a:off x="4370356" y="1492155"/>
            <a:ext cx="523145" cy="524695"/>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3" name="Isosceles Triangle 51">
            <a:extLst>
              <a:ext uri="{FF2B5EF4-FFF2-40B4-BE49-F238E27FC236}">
                <a16:creationId xmlns:a16="http://schemas.microsoft.com/office/drawing/2014/main" id="{DF3A3782-1244-8D5D-6A3B-7BF6B86B9313}"/>
              </a:ext>
            </a:extLst>
          </p:cNvPr>
          <p:cNvSpPr/>
          <p:nvPr/>
        </p:nvSpPr>
        <p:spPr>
          <a:xfrm>
            <a:off x="3531608" y="1562686"/>
            <a:ext cx="523145" cy="38362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4" name="Isosceles Triangle 57">
            <a:extLst>
              <a:ext uri="{FF2B5EF4-FFF2-40B4-BE49-F238E27FC236}">
                <a16:creationId xmlns:a16="http://schemas.microsoft.com/office/drawing/2014/main" id="{1F4EAA07-5970-7C2E-078F-3EDAE0244D69}"/>
              </a:ext>
            </a:extLst>
          </p:cNvPr>
          <p:cNvSpPr/>
          <p:nvPr/>
        </p:nvSpPr>
        <p:spPr>
          <a:xfrm>
            <a:off x="4372439" y="4520208"/>
            <a:ext cx="313139" cy="707904"/>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5" name="Rectangle 7">
            <a:extLst>
              <a:ext uri="{FF2B5EF4-FFF2-40B4-BE49-F238E27FC236}">
                <a16:creationId xmlns:a16="http://schemas.microsoft.com/office/drawing/2014/main" id="{69B63B84-2D70-28E3-CA42-66F6B6FC572E}"/>
              </a:ext>
            </a:extLst>
          </p:cNvPr>
          <p:cNvSpPr/>
          <p:nvPr/>
        </p:nvSpPr>
        <p:spPr>
          <a:xfrm rot="18900010">
            <a:off x="7844020" y="3654565"/>
            <a:ext cx="225661" cy="502736"/>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6" name="Parallelogram 15">
            <a:extLst>
              <a:ext uri="{FF2B5EF4-FFF2-40B4-BE49-F238E27FC236}">
                <a16:creationId xmlns:a16="http://schemas.microsoft.com/office/drawing/2014/main" id="{ED32B1DE-E7DE-0CB0-1135-1AC7140BBFF1}"/>
              </a:ext>
            </a:extLst>
          </p:cNvPr>
          <p:cNvSpPr/>
          <p:nvPr/>
        </p:nvSpPr>
        <p:spPr>
          <a:xfrm flipH="1">
            <a:off x="3525315" y="4641909"/>
            <a:ext cx="464491" cy="464491"/>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7" name="Freeform 19">
            <a:extLst>
              <a:ext uri="{FF2B5EF4-FFF2-40B4-BE49-F238E27FC236}">
                <a16:creationId xmlns:a16="http://schemas.microsoft.com/office/drawing/2014/main" id="{AD62B169-D92E-0396-03ED-91AC5EAB05BC}"/>
              </a:ext>
            </a:extLst>
          </p:cNvPr>
          <p:cNvSpPr/>
          <p:nvPr/>
        </p:nvSpPr>
        <p:spPr>
          <a:xfrm>
            <a:off x="6003692" y="3642507"/>
            <a:ext cx="460784" cy="453383"/>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8" name="Rectangle 30">
            <a:extLst>
              <a:ext uri="{FF2B5EF4-FFF2-40B4-BE49-F238E27FC236}">
                <a16:creationId xmlns:a16="http://schemas.microsoft.com/office/drawing/2014/main" id="{6BD246A6-2437-B256-1B8C-03AE0AFF2146}"/>
              </a:ext>
            </a:extLst>
          </p:cNvPr>
          <p:cNvSpPr/>
          <p:nvPr/>
        </p:nvSpPr>
        <p:spPr>
          <a:xfrm>
            <a:off x="9321989" y="3600580"/>
            <a:ext cx="464491" cy="463137"/>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9" name="Rectangle 7">
            <a:extLst>
              <a:ext uri="{FF2B5EF4-FFF2-40B4-BE49-F238E27FC236}">
                <a16:creationId xmlns:a16="http://schemas.microsoft.com/office/drawing/2014/main" id="{6331B0BB-77D1-1D83-FEFF-3A8508D042AF}"/>
              </a:ext>
            </a:extLst>
          </p:cNvPr>
          <p:cNvSpPr/>
          <p:nvPr/>
        </p:nvSpPr>
        <p:spPr>
          <a:xfrm>
            <a:off x="5209117" y="1518722"/>
            <a:ext cx="471561" cy="471561"/>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0" name="Rectangle 15">
            <a:extLst>
              <a:ext uri="{FF2B5EF4-FFF2-40B4-BE49-F238E27FC236}">
                <a16:creationId xmlns:a16="http://schemas.microsoft.com/office/drawing/2014/main" id="{6B6A36CF-1A7C-B675-BAAA-767C446FF8E4}"/>
              </a:ext>
            </a:extLst>
          </p:cNvPr>
          <p:cNvSpPr/>
          <p:nvPr/>
        </p:nvSpPr>
        <p:spPr>
          <a:xfrm rot="5400013">
            <a:off x="5995975" y="1518724"/>
            <a:ext cx="472196" cy="471561"/>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1" name="Pie 24">
            <a:extLst>
              <a:ext uri="{FF2B5EF4-FFF2-40B4-BE49-F238E27FC236}">
                <a16:creationId xmlns:a16="http://schemas.microsoft.com/office/drawing/2014/main" id="{0C2D068E-D476-CC5D-4FBB-314495FBC0A2}"/>
              </a:ext>
            </a:extLst>
          </p:cNvPr>
          <p:cNvSpPr/>
          <p:nvPr/>
        </p:nvSpPr>
        <p:spPr>
          <a:xfrm>
            <a:off x="5068226" y="4618987"/>
            <a:ext cx="513185" cy="510344"/>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2" name="Block Arc 14">
            <a:extLst>
              <a:ext uri="{FF2B5EF4-FFF2-40B4-BE49-F238E27FC236}">
                <a16:creationId xmlns:a16="http://schemas.microsoft.com/office/drawing/2014/main" id="{D53D9CB7-0D24-E245-A9CF-E41CAE85ABB1}"/>
              </a:ext>
            </a:extLst>
          </p:cNvPr>
          <p:cNvSpPr/>
          <p:nvPr/>
        </p:nvSpPr>
        <p:spPr>
          <a:xfrm rot="16200004">
            <a:off x="6783639" y="1470611"/>
            <a:ext cx="567403" cy="567768"/>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3" name="Block Arc 41">
            <a:extLst>
              <a:ext uri="{FF2B5EF4-FFF2-40B4-BE49-F238E27FC236}">
                <a16:creationId xmlns:a16="http://schemas.microsoft.com/office/drawing/2014/main" id="{A6C82479-12E6-BEAA-4304-BA2534F55B33}"/>
              </a:ext>
            </a:extLst>
          </p:cNvPr>
          <p:cNvSpPr/>
          <p:nvPr/>
        </p:nvSpPr>
        <p:spPr>
          <a:xfrm>
            <a:off x="7666841" y="1424307"/>
            <a:ext cx="473305" cy="660391"/>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4" name="Right Triangle 17">
            <a:extLst>
              <a:ext uri="{FF2B5EF4-FFF2-40B4-BE49-F238E27FC236}">
                <a16:creationId xmlns:a16="http://schemas.microsoft.com/office/drawing/2014/main" id="{E2F28BDC-4BC6-AC2C-ABF9-D314634D6F2F}"/>
              </a:ext>
            </a:extLst>
          </p:cNvPr>
          <p:cNvSpPr/>
          <p:nvPr/>
        </p:nvSpPr>
        <p:spPr>
          <a:xfrm>
            <a:off x="5964033" y="4600958"/>
            <a:ext cx="385791" cy="546396"/>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5" name="Oval 66">
            <a:extLst>
              <a:ext uri="{FF2B5EF4-FFF2-40B4-BE49-F238E27FC236}">
                <a16:creationId xmlns:a16="http://schemas.microsoft.com/office/drawing/2014/main" id="{077DBA20-D173-9F13-D3EB-08E88A754D60}"/>
              </a:ext>
            </a:extLst>
          </p:cNvPr>
          <p:cNvSpPr/>
          <p:nvPr/>
        </p:nvSpPr>
        <p:spPr>
          <a:xfrm rot="20700014">
            <a:off x="4395813" y="3634219"/>
            <a:ext cx="548676" cy="469989"/>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6" name="Rectangle 9">
            <a:extLst>
              <a:ext uri="{FF2B5EF4-FFF2-40B4-BE49-F238E27FC236}">
                <a16:creationId xmlns:a16="http://schemas.microsoft.com/office/drawing/2014/main" id="{9B72C610-8019-6128-76F3-C10142368743}"/>
              </a:ext>
            </a:extLst>
          </p:cNvPr>
          <p:cNvSpPr/>
          <p:nvPr/>
        </p:nvSpPr>
        <p:spPr>
          <a:xfrm>
            <a:off x="2659463" y="3545252"/>
            <a:ext cx="527340" cy="493629"/>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7" name="Frame 17">
            <a:extLst>
              <a:ext uri="{FF2B5EF4-FFF2-40B4-BE49-F238E27FC236}">
                <a16:creationId xmlns:a16="http://schemas.microsoft.com/office/drawing/2014/main" id="{D3ED1EF4-D9E9-7CB2-5D17-8BB2A419007A}"/>
              </a:ext>
            </a:extLst>
          </p:cNvPr>
          <p:cNvSpPr/>
          <p:nvPr/>
        </p:nvSpPr>
        <p:spPr>
          <a:xfrm>
            <a:off x="2634530" y="4613428"/>
            <a:ext cx="508149" cy="508149"/>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8" name="Teardrop 1">
            <a:extLst>
              <a:ext uri="{FF2B5EF4-FFF2-40B4-BE49-F238E27FC236}">
                <a16:creationId xmlns:a16="http://schemas.microsoft.com/office/drawing/2014/main" id="{7347C39D-3D58-8613-2BE5-21E287167271}"/>
              </a:ext>
            </a:extLst>
          </p:cNvPr>
          <p:cNvSpPr/>
          <p:nvPr/>
        </p:nvSpPr>
        <p:spPr>
          <a:xfrm rot="18805987">
            <a:off x="8384988" y="1539357"/>
            <a:ext cx="551845" cy="546091"/>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9" name="Rectangle 130">
            <a:extLst>
              <a:ext uri="{FF2B5EF4-FFF2-40B4-BE49-F238E27FC236}">
                <a16:creationId xmlns:a16="http://schemas.microsoft.com/office/drawing/2014/main" id="{3EEF69BB-BD96-8EB4-614C-078CF62EEC69}"/>
              </a:ext>
            </a:extLst>
          </p:cNvPr>
          <p:cNvSpPr/>
          <p:nvPr/>
        </p:nvSpPr>
        <p:spPr>
          <a:xfrm>
            <a:off x="9191107" y="1539425"/>
            <a:ext cx="544580" cy="547055"/>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20" name="Right Triangle 17">
            <a:extLst>
              <a:ext uri="{FF2B5EF4-FFF2-40B4-BE49-F238E27FC236}">
                <a16:creationId xmlns:a16="http://schemas.microsoft.com/office/drawing/2014/main" id="{E3E6478A-2C64-8C1C-47CB-AE2DBB2F1B87}"/>
              </a:ext>
            </a:extLst>
          </p:cNvPr>
          <p:cNvSpPr/>
          <p:nvPr/>
        </p:nvSpPr>
        <p:spPr>
          <a:xfrm>
            <a:off x="7621768" y="4578025"/>
            <a:ext cx="478145" cy="569329"/>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21" name="Right Triangle 17">
            <a:extLst>
              <a:ext uri="{FF2B5EF4-FFF2-40B4-BE49-F238E27FC236}">
                <a16:creationId xmlns:a16="http://schemas.microsoft.com/office/drawing/2014/main" id="{9AADC55A-9695-8DFF-5F50-FC5639181657}"/>
              </a:ext>
            </a:extLst>
          </p:cNvPr>
          <p:cNvSpPr/>
          <p:nvPr/>
        </p:nvSpPr>
        <p:spPr>
          <a:xfrm>
            <a:off x="6746724" y="4578025"/>
            <a:ext cx="478145" cy="569329"/>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22" name="Right Triangle 17">
            <a:extLst>
              <a:ext uri="{FF2B5EF4-FFF2-40B4-BE49-F238E27FC236}">
                <a16:creationId xmlns:a16="http://schemas.microsoft.com/office/drawing/2014/main" id="{4C9CBC82-1B90-AA78-61F3-1E35F7443475}"/>
              </a:ext>
            </a:extLst>
          </p:cNvPr>
          <p:cNvSpPr/>
          <p:nvPr/>
        </p:nvSpPr>
        <p:spPr>
          <a:xfrm>
            <a:off x="8496800" y="4578025"/>
            <a:ext cx="478145" cy="569329"/>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23" name="Oval 44">
            <a:extLst>
              <a:ext uri="{FF2B5EF4-FFF2-40B4-BE49-F238E27FC236}">
                <a16:creationId xmlns:a16="http://schemas.microsoft.com/office/drawing/2014/main" id="{AAE9E6D8-824A-DBA3-FB32-C7F054158939}"/>
              </a:ext>
            </a:extLst>
          </p:cNvPr>
          <p:cNvSpPr/>
          <p:nvPr/>
        </p:nvSpPr>
        <p:spPr>
          <a:xfrm>
            <a:off x="9371844" y="4578025"/>
            <a:ext cx="478145" cy="569329"/>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24" name="Google Shape;6000;p67">
            <a:extLst>
              <a:ext uri="{FF2B5EF4-FFF2-40B4-BE49-F238E27FC236}">
                <a16:creationId xmlns:a16="http://schemas.microsoft.com/office/drawing/2014/main" id="{356012A9-2939-BA2E-AD72-7C3F8930AAAD}"/>
              </a:ext>
            </a:extLst>
          </p:cNvPr>
          <p:cNvSpPr/>
          <p:nvPr/>
        </p:nvSpPr>
        <p:spPr>
          <a:xfrm>
            <a:off x="2609478" y="1478779"/>
            <a:ext cx="604247" cy="616476"/>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rgbClr val="4D1AF3"/>
          </a:solid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nvGrpSpPr>
          <p:cNvPr id="25" name="Google Shape;6029;p67">
            <a:extLst>
              <a:ext uri="{FF2B5EF4-FFF2-40B4-BE49-F238E27FC236}">
                <a16:creationId xmlns:a16="http://schemas.microsoft.com/office/drawing/2014/main" id="{EB7830EF-822E-4248-80D2-7597F4D2DDF2}"/>
              </a:ext>
            </a:extLst>
          </p:cNvPr>
          <p:cNvGrpSpPr/>
          <p:nvPr/>
        </p:nvGrpSpPr>
        <p:grpSpPr>
          <a:xfrm>
            <a:off x="7626093" y="5419906"/>
            <a:ext cx="404152" cy="560233"/>
            <a:chOff x="7025856" y="4064928"/>
            <a:chExt cx="303114" cy="420175"/>
          </a:xfrm>
          <a:solidFill>
            <a:srgbClr val="4D1AF3"/>
          </a:solidFill>
        </p:grpSpPr>
        <p:sp>
          <p:nvSpPr>
            <p:cNvPr id="26" name="Google Shape;6030;p67">
              <a:extLst>
                <a:ext uri="{FF2B5EF4-FFF2-40B4-BE49-F238E27FC236}">
                  <a16:creationId xmlns:a16="http://schemas.microsoft.com/office/drawing/2014/main" id="{B0C98D5D-B9B5-AB86-C8D9-433FAC9F86FE}"/>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7" name="Google Shape;6031;p67">
              <a:extLst>
                <a:ext uri="{FF2B5EF4-FFF2-40B4-BE49-F238E27FC236}">
                  <a16:creationId xmlns:a16="http://schemas.microsoft.com/office/drawing/2014/main" id="{C519F471-7C1E-508B-943F-49BC673D7CC5}"/>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8" name="Google Shape;6032;p67">
              <a:extLst>
                <a:ext uri="{FF2B5EF4-FFF2-40B4-BE49-F238E27FC236}">
                  <a16:creationId xmlns:a16="http://schemas.microsoft.com/office/drawing/2014/main" id="{67839475-547A-52B3-BE29-947CD16FEA6D}"/>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9" name="Google Shape;6033;p67">
              <a:extLst>
                <a:ext uri="{FF2B5EF4-FFF2-40B4-BE49-F238E27FC236}">
                  <a16:creationId xmlns:a16="http://schemas.microsoft.com/office/drawing/2014/main" id="{2A5E7A4A-4E8F-6F78-4FF3-A05A734EB80A}"/>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30" name="Google Shape;6066;p67">
            <a:extLst>
              <a:ext uri="{FF2B5EF4-FFF2-40B4-BE49-F238E27FC236}">
                <a16:creationId xmlns:a16="http://schemas.microsoft.com/office/drawing/2014/main" id="{882266A2-2D5C-EEBE-74A2-659212663645}"/>
              </a:ext>
            </a:extLst>
          </p:cNvPr>
          <p:cNvGrpSpPr/>
          <p:nvPr/>
        </p:nvGrpSpPr>
        <p:grpSpPr>
          <a:xfrm>
            <a:off x="2572083" y="2400900"/>
            <a:ext cx="644200" cy="641017"/>
            <a:chOff x="3235348" y="1800673"/>
            <a:chExt cx="483150" cy="480763"/>
          </a:xfrm>
          <a:solidFill>
            <a:srgbClr val="4D1AF3"/>
          </a:solidFill>
        </p:grpSpPr>
        <p:sp>
          <p:nvSpPr>
            <p:cNvPr id="31" name="Google Shape;6067;p67">
              <a:extLst>
                <a:ext uri="{FF2B5EF4-FFF2-40B4-BE49-F238E27FC236}">
                  <a16:creationId xmlns:a16="http://schemas.microsoft.com/office/drawing/2014/main" id="{64264571-B5C8-9038-2AF2-5AD010B3C23F}"/>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2" name="Google Shape;6068;p67">
              <a:extLst>
                <a:ext uri="{FF2B5EF4-FFF2-40B4-BE49-F238E27FC236}">
                  <a16:creationId xmlns:a16="http://schemas.microsoft.com/office/drawing/2014/main" id="{8F08C7E6-A63A-50F2-D985-BE4095E79813}"/>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33" name="Google Shape;5976;p67">
            <a:extLst>
              <a:ext uri="{FF2B5EF4-FFF2-40B4-BE49-F238E27FC236}">
                <a16:creationId xmlns:a16="http://schemas.microsoft.com/office/drawing/2014/main" id="{67D9E118-4C67-4D24-9B85-58BF1A3E9ADB}"/>
              </a:ext>
            </a:extLst>
          </p:cNvPr>
          <p:cNvGrpSpPr/>
          <p:nvPr/>
        </p:nvGrpSpPr>
        <p:grpSpPr>
          <a:xfrm>
            <a:off x="2658171" y="5618927"/>
            <a:ext cx="495396" cy="442068"/>
            <a:chOff x="3299914" y="4214195"/>
            <a:chExt cx="371547" cy="331551"/>
          </a:xfrm>
          <a:solidFill>
            <a:srgbClr val="4D1AF3"/>
          </a:solidFill>
        </p:grpSpPr>
        <p:sp>
          <p:nvSpPr>
            <p:cNvPr id="34" name="Google Shape;5977;p67">
              <a:extLst>
                <a:ext uri="{FF2B5EF4-FFF2-40B4-BE49-F238E27FC236}">
                  <a16:creationId xmlns:a16="http://schemas.microsoft.com/office/drawing/2014/main" id="{B03D4E62-C78F-700B-5F41-EB3FE93974A6}"/>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5" name="Google Shape;5978;p67">
              <a:extLst>
                <a:ext uri="{FF2B5EF4-FFF2-40B4-BE49-F238E27FC236}">
                  <a16:creationId xmlns:a16="http://schemas.microsoft.com/office/drawing/2014/main" id="{4C2E1177-8028-134F-0F16-3C5B51DF8495}"/>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6" name="Google Shape;5979;p67">
              <a:extLst>
                <a:ext uri="{FF2B5EF4-FFF2-40B4-BE49-F238E27FC236}">
                  <a16:creationId xmlns:a16="http://schemas.microsoft.com/office/drawing/2014/main" id="{482C768E-9381-0572-0DD4-B8CEC4E31802}"/>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37" name="Google Shape;5989;p67">
            <a:extLst>
              <a:ext uri="{FF2B5EF4-FFF2-40B4-BE49-F238E27FC236}">
                <a16:creationId xmlns:a16="http://schemas.microsoft.com/office/drawing/2014/main" id="{1102D96B-CF9F-D61F-91BE-54F5127964A2}"/>
              </a:ext>
            </a:extLst>
          </p:cNvPr>
          <p:cNvGrpSpPr/>
          <p:nvPr/>
        </p:nvGrpSpPr>
        <p:grpSpPr>
          <a:xfrm>
            <a:off x="6690991" y="5501969"/>
            <a:ext cx="496544" cy="485827"/>
            <a:chOff x="6324529" y="4126476"/>
            <a:chExt cx="372408" cy="364370"/>
          </a:xfrm>
          <a:solidFill>
            <a:srgbClr val="4D1AF3"/>
          </a:solidFill>
        </p:grpSpPr>
        <p:sp>
          <p:nvSpPr>
            <p:cNvPr id="38" name="Google Shape;5990;p67">
              <a:extLst>
                <a:ext uri="{FF2B5EF4-FFF2-40B4-BE49-F238E27FC236}">
                  <a16:creationId xmlns:a16="http://schemas.microsoft.com/office/drawing/2014/main" id="{6ABB2BFD-5F5E-87A6-3400-35E97B5DEF6F}"/>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9" name="Google Shape;5991;p67">
              <a:extLst>
                <a:ext uri="{FF2B5EF4-FFF2-40B4-BE49-F238E27FC236}">
                  <a16:creationId xmlns:a16="http://schemas.microsoft.com/office/drawing/2014/main" id="{569577F2-544C-F06E-92EF-D661037E049A}"/>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0" name="Google Shape;5992;p67">
              <a:extLst>
                <a:ext uri="{FF2B5EF4-FFF2-40B4-BE49-F238E27FC236}">
                  <a16:creationId xmlns:a16="http://schemas.microsoft.com/office/drawing/2014/main" id="{9EDB65C1-E2BE-BAEB-95BE-2FB5A0F08676}"/>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41" name="Google Shape;6007;p67">
            <a:extLst>
              <a:ext uri="{FF2B5EF4-FFF2-40B4-BE49-F238E27FC236}">
                <a16:creationId xmlns:a16="http://schemas.microsoft.com/office/drawing/2014/main" id="{9F8BA5E7-FAA9-A95A-F88E-998D40C45D97}"/>
              </a:ext>
            </a:extLst>
          </p:cNvPr>
          <p:cNvGrpSpPr/>
          <p:nvPr/>
        </p:nvGrpSpPr>
        <p:grpSpPr>
          <a:xfrm>
            <a:off x="3543847" y="5542729"/>
            <a:ext cx="469684" cy="475695"/>
            <a:chOff x="3964170" y="4157045"/>
            <a:chExt cx="352263" cy="356771"/>
          </a:xfrm>
          <a:solidFill>
            <a:srgbClr val="4D1AF3"/>
          </a:solidFill>
        </p:grpSpPr>
        <p:sp>
          <p:nvSpPr>
            <p:cNvPr id="42" name="Google Shape;6008;p67">
              <a:extLst>
                <a:ext uri="{FF2B5EF4-FFF2-40B4-BE49-F238E27FC236}">
                  <a16:creationId xmlns:a16="http://schemas.microsoft.com/office/drawing/2014/main" id="{58322650-754C-07BB-4E2E-157EC08C6F15}"/>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3" name="Google Shape;6009;p67">
              <a:extLst>
                <a:ext uri="{FF2B5EF4-FFF2-40B4-BE49-F238E27FC236}">
                  <a16:creationId xmlns:a16="http://schemas.microsoft.com/office/drawing/2014/main" id="{067CBED4-9B13-17A7-0D4E-43A7E46E2436}"/>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44" name="Google Shape;6018;p67">
            <a:extLst>
              <a:ext uri="{FF2B5EF4-FFF2-40B4-BE49-F238E27FC236}">
                <a16:creationId xmlns:a16="http://schemas.microsoft.com/office/drawing/2014/main" id="{902060B2-FDA1-32CC-62AD-9BEC2B65C72D}"/>
              </a:ext>
            </a:extLst>
          </p:cNvPr>
          <p:cNvGrpSpPr/>
          <p:nvPr/>
        </p:nvGrpSpPr>
        <p:grpSpPr>
          <a:xfrm>
            <a:off x="8479521" y="5564686"/>
            <a:ext cx="486936" cy="443569"/>
            <a:chOff x="7665927" y="4173513"/>
            <a:chExt cx="365202" cy="332677"/>
          </a:xfrm>
          <a:solidFill>
            <a:srgbClr val="4D1AF3"/>
          </a:solidFill>
        </p:grpSpPr>
        <p:sp>
          <p:nvSpPr>
            <p:cNvPr id="45" name="Google Shape;6019;p67">
              <a:extLst>
                <a:ext uri="{FF2B5EF4-FFF2-40B4-BE49-F238E27FC236}">
                  <a16:creationId xmlns:a16="http://schemas.microsoft.com/office/drawing/2014/main" id="{4B358EB5-B5B0-CD5C-1026-061F84FD3A84}"/>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6" name="Google Shape;6020;p67">
              <a:extLst>
                <a:ext uri="{FF2B5EF4-FFF2-40B4-BE49-F238E27FC236}">
                  <a16:creationId xmlns:a16="http://schemas.microsoft.com/office/drawing/2014/main" id="{9DED4606-4A3D-BC12-4C29-2991FCFDD12C}"/>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7" name="Google Shape;6021;p67">
              <a:extLst>
                <a:ext uri="{FF2B5EF4-FFF2-40B4-BE49-F238E27FC236}">
                  <a16:creationId xmlns:a16="http://schemas.microsoft.com/office/drawing/2014/main" id="{EB5FB3A6-5D70-FC69-35BD-39C0F72E0249}"/>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8" name="Google Shape;6022;p67">
              <a:extLst>
                <a:ext uri="{FF2B5EF4-FFF2-40B4-BE49-F238E27FC236}">
                  <a16:creationId xmlns:a16="http://schemas.microsoft.com/office/drawing/2014/main" id="{7D757EC4-17DB-92F5-E2E3-3BB2A09EFFDB}"/>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9" name="Google Shape;6023;p67">
              <a:extLst>
                <a:ext uri="{FF2B5EF4-FFF2-40B4-BE49-F238E27FC236}">
                  <a16:creationId xmlns:a16="http://schemas.microsoft.com/office/drawing/2014/main" id="{FA249E12-70BF-69AC-07E3-CF0C5721178D}"/>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0" name="Google Shape;6024;p67">
              <a:extLst>
                <a:ext uri="{FF2B5EF4-FFF2-40B4-BE49-F238E27FC236}">
                  <a16:creationId xmlns:a16="http://schemas.microsoft.com/office/drawing/2014/main" id="{C6F0F99F-4827-2579-0AF0-9F98B89265C6}"/>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1" name="Google Shape;6025;p67">
              <a:extLst>
                <a:ext uri="{FF2B5EF4-FFF2-40B4-BE49-F238E27FC236}">
                  <a16:creationId xmlns:a16="http://schemas.microsoft.com/office/drawing/2014/main" id="{F73CB8AF-B4D7-362D-4A5C-12893A445171}"/>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52" name="Google Shape;6043;p67">
            <a:extLst>
              <a:ext uri="{FF2B5EF4-FFF2-40B4-BE49-F238E27FC236}">
                <a16:creationId xmlns:a16="http://schemas.microsoft.com/office/drawing/2014/main" id="{607CB2D9-5A50-6D6D-21A4-EB8020C595ED}"/>
              </a:ext>
            </a:extLst>
          </p:cNvPr>
          <p:cNvSpPr/>
          <p:nvPr/>
        </p:nvSpPr>
        <p:spPr>
          <a:xfrm>
            <a:off x="4335755" y="5543604"/>
            <a:ext cx="412223" cy="486936"/>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rgbClr val="4D1AF3"/>
          </a:solid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nvGrpSpPr>
          <p:cNvPr id="53" name="Google Shape;6052;p67">
            <a:extLst>
              <a:ext uri="{FF2B5EF4-FFF2-40B4-BE49-F238E27FC236}">
                <a16:creationId xmlns:a16="http://schemas.microsoft.com/office/drawing/2014/main" id="{64FC4CB9-1DE3-4C68-3C93-233E3AC9E456}"/>
              </a:ext>
            </a:extLst>
          </p:cNvPr>
          <p:cNvGrpSpPr/>
          <p:nvPr/>
        </p:nvGrpSpPr>
        <p:grpSpPr>
          <a:xfrm>
            <a:off x="9363552" y="5521087"/>
            <a:ext cx="476109" cy="484535"/>
            <a:chOff x="8328949" y="4140814"/>
            <a:chExt cx="357082" cy="363401"/>
          </a:xfrm>
          <a:solidFill>
            <a:srgbClr val="4D1AF3"/>
          </a:solidFill>
        </p:grpSpPr>
        <p:sp>
          <p:nvSpPr>
            <p:cNvPr id="54" name="Google Shape;6053;p67">
              <a:extLst>
                <a:ext uri="{FF2B5EF4-FFF2-40B4-BE49-F238E27FC236}">
                  <a16:creationId xmlns:a16="http://schemas.microsoft.com/office/drawing/2014/main" id="{838CA5DE-7D7A-83E7-20C1-0B3D47D6C0BF}"/>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5" name="Google Shape;6054;p67">
              <a:extLst>
                <a:ext uri="{FF2B5EF4-FFF2-40B4-BE49-F238E27FC236}">
                  <a16:creationId xmlns:a16="http://schemas.microsoft.com/office/drawing/2014/main" id="{7B3E6DF9-D597-ED02-3097-814DDCBB3A4D}"/>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6" name="Google Shape;6055;p67">
              <a:extLst>
                <a:ext uri="{FF2B5EF4-FFF2-40B4-BE49-F238E27FC236}">
                  <a16:creationId xmlns:a16="http://schemas.microsoft.com/office/drawing/2014/main" id="{A375B594-31EF-2395-197D-4A08AD49C9B3}"/>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57" name="Google Shape;6078;p67">
            <a:extLst>
              <a:ext uri="{FF2B5EF4-FFF2-40B4-BE49-F238E27FC236}">
                <a16:creationId xmlns:a16="http://schemas.microsoft.com/office/drawing/2014/main" id="{20CEC4A0-D205-C48A-2A21-AFBBAE3E9C96}"/>
              </a:ext>
            </a:extLst>
          </p:cNvPr>
          <p:cNvGrpSpPr/>
          <p:nvPr/>
        </p:nvGrpSpPr>
        <p:grpSpPr>
          <a:xfrm>
            <a:off x="5093291" y="5544800"/>
            <a:ext cx="486936" cy="484533"/>
            <a:chOff x="5126254" y="4158599"/>
            <a:chExt cx="365202" cy="363400"/>
          </a:xfrm>
          <a:solidFill>
            <a:srgbClr val="4D1AF3"/>
          </a:solidFill>
        </p:grpSpPr>
        <p:sp>
          <p:nvSpPr>
            <p:cNvPr id="58" name="Google Shape;6079;p67">
              <a:extLst>
                <a:ext uri="{FF2B5EF4-FFF2-40B4-BE49-F238E27FC236}">
                  <a16:creationId xmlns:a16="http://schemas.microsoft.com/office/drawing/2014/main" id="{A40751EC-778B-811E-C734-CBDA4CCC0FBA}"/>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9" name="Google Shape;6080;p67">
              <a:extLst>
                <a:ext uri="{FF2B5EF4-FFF2-40B4-BE49-F238E27FC236}">
                  <a16:creationId xmlns:a16="http://schemas.microsoft.com/office/drawing/2014/main" id="{B5C197C1-9D20-4DA3-F75B-2EBE8A76D861}"/>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0" name="Google Shape;6081;p67">
              <a:extLst>
                <a:ext uri="{FF2B5EF4-FFF2-40B4-BE49-F238E27FC236}">
                  <a16:creationId xmlns:a16="http://schemas.microsoft.com/office/drawing/2014/main" id="{04C4EE7C-FD32-41B6-F821-D22CF4A11020}"/>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1" name="Google Shape;6082;p67">
              <a:extLst>
                <a:ext uri="{FF2B5EF4-FFF2-40B4-BE49-F238E27FC236}">
                  <a16:creationId xmlns:a16="http://schemas.microsoft.com/office/drawing/2014/main" id="{58B818AD-CC0C-873E-9D08-281531A5D53E}"/>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62" name="Google Shape;6110;p67">
            <a:extLst>
              <a:ext uri="{FF2B5EF4-FFF2-40B4-BE49-F238E27FC236}">
                <a16:creationId xmlns:a16="http://schemas.microsoft.com/office/drawing/2014/main" id="{56AF32F7-445A-CAF9-F70E-C430C9DC8230}"/>
              </a:ext>
            </a:extLst>
          </p:cNvPr>
          <p:cNvGrpSpPr/>
          <p:nvPr/>
        </p:nvGrpSpPr>
        <p:grpSpPr>
          <a:xfrm>
            <a:off x="5902341" y="5591324"/>
            <a:ext cx="483339" cy="378488"/>
            <a:chOff x="5733041" y="4193493"/>
            <a:chExt cx="362504" cy="283866"/>
          </a:xfrm>
          <a:solidFill>
            <a:srgbClr val="4D1AF3"/>
          </a:solidFill>
        </p:grpSpPr>
        <p:sp>
          <p:nvSpPr>
            <p:cNvPr id="63" name="Google Shape;6111;p67">
              <a:extLst>
                <a:ext uri="{FF2B5EF4-FFF2-40B4-BE49-F238E27FC236}">
                  <a16:creationId xmlns:a16="http://schemas.microsoft.com/office/drawing/2014/main" id="{85B87855-0BE9-A51D-9419-0D79C03660B7}"/>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4" name="Google Shape;6112;p67">
              <a:extLst>
                <a:ext uri="{FF2B5EF4-FFF2-40B4-BE49-F238E27FC236}">
                  <a16:creationId xmlns:a16="http://schemas.microsoft.com/office/drawing/2014/main" id="{8A83FFAC-E866-5758-376E-F6BC2205DE62}"/>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65" name="Google Shape;5972;p67">
            <a:extLst>
              <a:ext uri="{FF2B5EF4-FFF2-40B4-BE49-F238E27FC236}">
                <a16:creationId xmlns:a16="http://schemas.microsoft.com/office/drawing/2014/main" id="{9AEFB175-98A4-07D8-9681-D47FECC260EE}"/>
              </a:ext>
            </a:extLst>
          </p:cNvPr>
          <p:cNvGrpSpPr/>
          <p:nvPr/>
        </p:nvGrpSpPr>
        <p:grpSpPr>
          <a:xfrm>
            <a:off x="3489776" y="2522329"/>
            <a:ext cx="480669" cy="552955"/>
            <a:chOff x="3923617" y="1891747"/>
            <a:chExt cx="360502" cy="414716"/>
          </a:xfrm>
          <a:solidFill>
            <a:srgbClr val="4D1AF3"/>
          </a:solidFill>
        </p:grpSpPr>
        <p:sp>
          <p:nvSpPr>
            <p:cNvPr id="66" name="Google Shape;5973;p67">
              <a:extLst>
                <a:ext uri="{FF2B5EF4-FFF2-40B4-BE49-F238E27FC236}">
                  <a16:creationId xmlns:a16="http://schemas.microsoft.com/office/drawing/2014/main" id="{6D1DA25C-C692-2B6E-4B2F-C289DC65DC27}"/>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7" name="Google Shape;5974;p67">
              <a:extLst>
                <a:ext uri="{FF2B5EF4-FFF2-40B4-BE49-F238E27FC236}">
                  <a16:creationId xmlns:a16="http://schemas.microsoft.com/office/drawing/2014/main" id="{CA013407-CADF-C508-8243-435D4D263846}"/>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8" name="Google Shape;5975;p67">
              <a:extLst>
                <a:ext uri="{FF2B5EF4-FFF2-40B4-BE49-F238E27FC236}">
                  <a16:creationId xmlns:a16="http://schemas.microsoft.com/office/drawing/2014/main" id="{FE52AC55-021B-A220-E5F6-07C54566FFC8}"/>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69" name="Google Shape;5984;p67">
            <a:extLst>
              <a:ext uri="{FF2B5EF4-FFF2-40B4-BE49-F238E27FC236}">
                <a16:creationId xmlns:a16="http://schemas.microsoft.com/office/drawing/2014/main" id="{09B1F157-18C9-B316-B48A-CA1FF7BB18E2}"/>
              </a:ext>
            </a:extLst>
          </p:cNvPr>
          <p:cNvGrpSpPr/>
          <p:nvPr/>
        </p:nvGrpSpPr>
        <p:grpSpPr>
          <a:xfrm>
            <a:off x="7582924" y="2518245"/>
            <a:ext cx="554833" cy="553467"/>
            <a:chOff x="6993477" y="1888684"/>
            <a:chExt cx="416125" cy="415100"/>
          </a:xfrm>
          <a:solidFill>
            <a:srgbClr val="4D1AF3"/>
          </a:solidFill>
        </p:grpSpPr>
        <p:sp>
          <p:nvSpPr>
            <p:cNvPr id="70" name="Google Shape;5985;p67">
              <a:extLst>
                <a:ext uri="{FF2B5EF4-FFF2-40B4-BE49-F238E27FC236}">
                  <a16:creationId xmlns:a16="http://schemas.microsoft.com/office/drawing/2014/main" id="{E9AEC333-88AD-046A-B17D-245C0DA9D1A7}"/>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1" name="Google Shape;5986;p67">
              <a:extLst>
                <a:ext uri="{FF2B5EF4-FFF2-40B4-BE49-F238E27FC236}">
                  <a16:creationId xmlns:a16="http://schemas.microsoft.com/office/drawing/2014/main" id="{637AAC04-D12A-CE86-7918-902FA1AE785A}"/>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2" name="Google Shape;5987;p67">
              <a:extLst>
                <a:ext uri="{FF2B5EF4-FFF2-40B4-BE49-F238E27FC236}">
                  <a16:creationId xmlns:a16="http://schemas.microsoft.com/office/drawing/2014/main" id="{901AC232-203E-8B71-BD8D-29058C9DFC24}"/>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3" name="Google Shape;5988;p67">
              <a:extLst>
                <a:ext uri="{FF2B5EF4-FFF2-40B4-BE49-F238E27FC236}">
                  <a16:creationId xmlns:a16="http://schemas.microsoft.com/office/drawing/2014/main" id="{1424AAA3-4B21-094C-5237-6CB62E0C440A}"/>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74" name="Google Shape;6002;p67">
            <a:extLst>
              <a:ext uri="{FF2B5EF4-FFF2-40B4-BE49-F238E27FC236}">
                <a16:creationId xmlns:a16="http://schemas.microsoft.com/office/drawing/2014/main" id="{035C8960-1E8E-612D-A012-7E09F2EF8CB6}"/>
              </a:ext>
            </a:extLst>
          </p:cNvPr>
          <p:cNvGrpSpPr/>
          <p:nvPr/>
        </p:nvGrpSpPr>
        <p:grpSpPr>
          <a:xfrm>
            <a:off x="4351372" y="2522329"/>
            <a:ext cx="640957" cy="553467"/>
            <a:chOff x="4569814" y="1891747"/>
            <a:chExt cx="480718" cy="415100"/>
          </a:xfrm>
          <a:solidFill>
            <a:srgbClr val="4D1AF3"/>
          </a:solidFill>
        </p:grpSpPr>
        <p:sp>
          <p:nvSpPr>
            <p:cNvPr id="75" name="Google Shape;6003;p67">
              <a:extLst>
                <a:ext uri="{FF2B5EF4-FFF2-40B4-BE49-F238E27FC236}">
                  <a16:creationId xmlns:a16="http://schemas.microsoft.com/office/drawing/2014/main" id="{5E7045FE-8BAB-B7B6-0834-6964627F8D05}"/>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6" name="Google Shape;6004;p67">
              <a:extLst>
                <a:ext uri="{FF2B5EF4-FFF2-40B4-BE49-F238E27FC236}">
                  <a16:creationId xmlns:a16="http://schemas.microsoft.com/office/drawing/2014/main" id="{742AE875-B463-7861-03F5-AA3095B51CE9}"/>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7" name="Google Shape;6005;p67">
              <a:extLst>
                <a:ext uri="{FF2B5EF4-FFF2-40B4-BE49-F238E27FC236}">
                  <a16:creationId xmlns:a16="http://schemas.microsoft.com/office/drawing/2014/main" id="{5FC857D0-F868-089C-1731-FA36DB4B79F2}"/>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8" name="Google Shape;6006;p67">
              <a:extLst>
                <a:ext uri="{FF2B5EF4-FFF2-40B4-BE49-F238E27FC236}">
                  <a16:creationId xmlns:a16="http://schemas.microsoft.com/office/drawing/2014/main" id="{EDF95D52-E247-3CD4-484E-31E6C9630A3C}"/>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79" name="Google Shape;6011;p67">
            <a:extLst>
              <a:ext uri="{FF2B5EF4-FFF2-40B4-BE49-F238E27FC236}">
                <a16:creationId xmlns:a16="http://schemas.microsoft.com/office/drawing/2014/main" id="{361AFF3F-F780-E18D-BD8F-CCB9D3CEA2B4}"/>
              </a:ext>
            </a:extLst>
          </p:cNvPr>
          <p:cNvGrpSpPr/>
          <p:nvPr/>
        </p:nvGrpSpPr>
        <p:grpSpPr>
          <a:xfrm>
            <a:off x="8371820" y="2490022"/>
            <a:ext cx="562489" cy="552652"/>
            <a:chOff x="7585149" y="1867515"/>
            <a:chExt cx="421867" cy="414489"/>
          </a:xfrm>
          <a:solidFill>
            <a:srgbClr val="4D1AF3"/>
          </a:solidFill>
        </p:grpSpPr>
        <p:sp>
          <p:nvSpPr>
            <p:cNvPr id="80" name="Google Shape;6012;p67">
              <a:extLst>
                <a:ext uri="{FF2B5EF4-FFF2-40B4-BE49-F238E27FC236}">
                  <a16:creationId xmlns:a16="http://schemas.microsoft.com/office/drawing/2014/main" id="{584F6D63-8AF3-34FD-1F28-8591E2EEF79F}"/>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1" name="Google Shape;6013;p67">
              <a:extLst>
                <a:ext uri="{FF2B5EF4-FFF2-40B4-BE49-F238E27FC236}">
                  <a16:creationId xmlns:a16="http://schemas.microsoft.com/office/drawing/2014/main" id="{CBFCAE3A-3FC0-DF7E-E905-8DAFB14EE608}"/>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2" name="Google Shape;6014;p67">
              <a:extLst>
                <a:ext uri="{FF2B5EF4-FFF2-40B4-BE49-F238E27FC236}">
                  <a16:creationId xmlns:a16="http://schemas.microsoft.com/office/drawing/2014/main" id="{E1BF98F1-DEA7-D779-E74C-16FEABD1B016}"/>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3" name="Google Shape;6015;p67">
              <a:extLst>
                <a:ext uri="{FF2B5EF4-FFF2-40B4-BE49-F238E27FC236}">
                  <a16:creationId xmlns:a16="http://schemas.microsoft.com/office/drawing/2014/main" id="{84CAC8A7-64AD-DF21-0745-E44E542C0E63}"/>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4" name="Google Shape;6016;p67">
              <a:extLst>
                <a:ext uri="{FF2B5EF4-FFF2-40B4-BE49-F238E27FC236}">
                  <a16:creationId xmlns:a16="http://schemas.microsoft.com/office/drawing/2014/main" id="{93DEC3DA-E9F9-E7A5-4FEE-85B82075974E}"/>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5" name="Google Shape;6017;p67">
              <a:extLst>
                <a:ext uri="{FF2B5EF4-FFF2-40B4-BE49-F238E27FC236}">
                  <a16:creationId xmlns:a16="http://schemas.microsoft.com/office/drawing/2014/main" id="{D383588A-7134-3D41-697F-E9D781210458}"/>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86" name="Google Shape;6042;p67">
            <a:extLst>
              <a:ext uri="{FF2B5EF4-FFF2-40B4-BE49-F238E27FC236}">
                <a16:creationId xmlns:a16="http://schemas.microsoft.com/office/drawing/2014/main" id="{239D5AC8-559D-7A1D-E9CD-8EEF42F8D1E5}"/>
              </a:ext>
            </a:extLst>
          </p:cNvPr>
          <p:cNvSpPr/>
          <p:nvPr/>
        </p:nvSpPr>
        <p:spPr>
          <a:xfrm>
            <a:off x="5194069" y="2523416"/>
            <a:ext cx="543872" cy="551285"/>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rgbClr val="4D1AF3"/>
          </a:solid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nvGrpSpPr>
          <p:cNvPr id="87" name="Google Shape;6047;p67">
            <a:extLst>
              <a:ext uri="{FF2B5EF4-FFF2-40B4-BE49-F238E27FC236}">
                <a16:creationId xmlns:a16="http://schemas.microsoft.com/office/drawing/2014/main" id="{282C4EF2-6406-211C-0B79-901D246EBD55}"/>
              </a:ext>
            </a:extLst>
          </p:cNvPr>
          <p:cNvGrpSpPr/>
          <p:nvPr/>
        </p:nvGrpSpPr>
        <p:grpSpPr>
          <a:xfrm>
            <a:off x="9232171" y="2490313"/>
            <a:ext cx="553468" cy="504040"/>
            <a:chOff x="8230413" y="1867735"/>
            <a:chExt cx="415101" cy="378030"/>
          </a:xfrm>
          <a:solidFill>
            <a:srgbClr val="4D1AF3"/>
          </a:solidFill>
        </p:grpSpPr>
        <p:sp>
          <p:nvSpPr>
            <p:cNvPr id="88" name="Google Shape;6048;p67">
              <a:extLst>
                <a:ext uri="{FF2B5EF4-FFF2-40B4-BE49-F238E27FC236}">
                  <a16:creationId xmlns:a16="http://schemas.microsoft.com/office/drawing/2014/main" id="{D12BDD57-D8ED-1B9F-731D-4846995CCB46}"/>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9" name="Google Shape;6049;p67">
              <a:extLst>
                <a:ext uri="{FF2B5EF4-FFF2-40B4-BE49-F238E27FC236}">
                  <a16:creationId xmlns:a16="http://schemas.microsoft.com/office/drawing/2014/main" id="{21356AEB-60F2-E10E-F3DD-C28E9226B124}"/>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0" name="Google Shape;6050;p67">
              <a:extLst>
                <a:ext uri="{FF2B5EF4-FFF2-40B4-BE49-F238E27FC236}">
                  <a16:creationId xmlns:a16="http://schemas.microsoft.com/office/drawing/2014/main" id="{28A32CFF-FFC1-565B-7D0E-56FEE8188AB3}"/>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1" name="Google Shape;6051;p67">
              <a:extLst>
                <a:ext uri="{FF2B5EF4-FFF2-40B4-BE49-F238E27FC236}">
                  <a16:creationId xmlns:a16="http://schemas.microsoft.com/office/drawing/2014/main" id="{3573B129-0770-21E6-36BF-870E401EFFE3}"/>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92" name="Google Shape;6072;p67">
            <a:extLst>
              <a:ext uri="{FF2B5EF4-FFF2-40B4-BE49-F238E27FC236}">
                <a16:creationId xmlns:a16="http://schemas.microsoft.com/office/drawing/2014/main" id="{D2036A55-A5B5-B1C3-21B8-62BBA2AE528A}"/>
              </a:ext>
            </a:extLst>
          </p:cNvPr>
          <p:cNvGrpSpPr/>
          <p:nvPr/>
        </p:nvGrpSpPr>
        <p:grpSpPr>
          <a:xfrm>
            <a:off x="5960276" y="2496469"/>
            <a:ext cx="553504" cy="553163"/>
            <a:chOff x="5776493" y="1872352"/>
            <a:chExt cx="415128" cy="414872"/>
          </a:xfrm>
          <a:solidFill>
            <a:srgbClr val="4D1AF3"/>
          </a:solidFill>
        </p:grpSpPr>
        <p:sp>
          <p:nvSpPr>
            <p:cNvPr id="93" name="Google Shape;6073;p67">
              <a:extLst>
                <a:ext uri="{FF2B5EF4-FFF2-40B4-BE49-F238E27FC236}">
                  <a16:creationId xmlns:a16="http://schemas.microsoft.com/office/drawing/2014/main" id="{51F1F318-C36F-AD8A-73BB-236AEF4682BA}"/>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4" name="Google Shape;6074;p67">
              <a:extLst>
                <a:ext uri="{FF2B5EF4-FFF2-40B4-BE49-F238E27FC236}">
                  <a16:creationId xmlns:a16="http://schemas.microsoft.com/office/drawing/2014/main" id="{57EFB7DF-6329-EC0A-5279-FF2052CD28CD}"/>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5" name="Google Shape;6075;p67">
              <a:extLst>
                <a:ext uri="{FF2B5EF4-FFF2-40B4-BE49-F238E27FC236}">
                  <a16:creationId xmlns:a16="http://schemas.microsoft.com/office/drawing/2014/main" id="{ED5EBB07-4C8E-ADFE-3B42-56D145440278}"/>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6" name="Google Shape;6076;p67">
              <a:extLst>
                <a:ext uri="{FF2B5EF4-FFF2-40B4-BE49-F238E27FC236}">
                  <a16:creationId xmlns:a16="http://schemas.microsoft.com/office/drawing/2014/main" id="{42C6E14A-1225-1FEE-AF30-1F80D32CA372}"/>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7" name="Google Shape;6077;p67">
              <a:extLst>
                <a:ext uri="{FF2B5EF4-FFF2-40B4-BE49-F238E27FC236}">
                  <a16:creationId xmlns:a16="http://schemas.microsoft.com/office/drawing/2014/main" id="{0277E235-FAA7-E942-07C1-2EA9D9DF8CDA}"/>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98" name="Google Shape;6107;p67">
            <a:extLst>
              <a:ext uri="{FF2B5EF4-FFF2-40B4-BE49-F238E27FC236}">
                <a16:creationId xmlns:a16="http://schemas.microsoft.com/office/drawing/2014/main" id="{BCE36155-7041-E7AA-5B98-FFDB37B2444C}"/>
              </a:ext>
            </a:extLst>
          </p:cNvPr>
          <p:cNvGrpSpPr/>
          <p:nvPr/>
        </p:nvGrpSpPr>
        <p:grpSpPr>
          <a:xfrm>
            <a:off x="6787637" y="2475147"/>
            <a:ext cx="557600" cy="550760"/>
            <a:chOff x="6397014" y="1856360"/>
            <a:chExt cx="418200" cy="413070"/>
          </a:xfrm>
          <a:solidFill>
            <a:srgbClr val="4D1AF3"/>
          </a:solidFill>
        </p:grpSpPr>
        <p:sp>
          <p:nvSpPr>
            <p:cNvPr id="99" name="Google Shape;6108;p67">
              <a:extLst>
                <a:ext uri="{FF2B5EF4-FFF2-40B4-BE49-F238E27FC236}">
                  <a16:creationId xmlns:a16="http://schemas.microsoft.com/office/drawing/2014/main" id="{5D87FA34-F598-218E-4AB0-A75022F2E039}"/>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0" name="Google Shape;6109;p67">
              <a:extLst>
                <a:ext uri="{FF2B5EF4-FFF2-40B4-BE49-F238E27FC236}">
                  <a16:creationId xmlns:a16="http://schemas.microsoft.com/office/drawing/2014/main" id="{16DB34A2-99B5-D0AE-E3CC-95769922A47D}"/>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01" name="Google Shape;5593;p66">
            <a:extLst>
              <a:ext uri="{FF2B5EF4-FFF2-40B4-BE49-F238E27FC236}">
                <a16:creationId xmlns:a16="http://schemas.microsoft.com/office/drawing/2014/main" id="{B2CBAD4F-C369-168B-08A5-E5843709CBC2}"/>
              </a:ext>
            </a:extLst>
          </p:cNvPr>
          <p:cNvGrpSpPr/>
          <p:nvPr/>
        </p:nvGrpSpPr>
        <p:grpSpPr>
          <a:xfrm>
            <a:off x="3439007" y="3466333"/>
            <a:ext cx="669096" cy="669097"/>
            <a:chOff x="3885541" y="2599748"/>
            <a:chExt cx="501822" cy="501823"/>
          </a:xfrm>
          <a:solidFill>
            <a:srgbClr val="4D1AF3"/>
          </a:solidFill>
        </p:grpSpPr>
        <p:sp>
          <p:nvSpPr>
            <p:cNvPr id="102" name="Google Shape;5594;p66">
              <a:extLst>
                <a:ext uri="{FF2B5EF4-FFF2-40B4-BE49-F238E27FC236}">
                  <a16:creationId xmlns:a16="http://schemas.microsoft.com/office/drawing/2014/main" id="{31B9DEB0-70FC-093E-8483-E5D6698676C9}"/>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3" name="Google Shape;5595;p66">
              <a:extLst>
                <a:ext uri="{FF2B5EF4-FFF2-40B4-BE49-F238E27FC236}">
                  <a16:creationId xmlns:a16="http://schemas.microsoft.com/office/drawing/2014/main" id="{30C219AC-C452-D7AE-5B8E-03E39230C084}"/>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04" name="Google Shape;5596;p66">
            <a:extLst>
              <a:ext uri="{FF2B5EF4-FFF2-40B4-BE49-F238E27FC236}">
                <a16:creationId xmlns:a16="http://schemas.microsoft.com/office/drawing/2014/main" id="{769B8A4E-F841-1F42-42BD-AA3DF40297CC}"/>
              </a:ext>
            </a:extLst>
          </p:cNvPr>
          <p:cNvGrpSpPr/>
          <p:nvPr/>
        </p:nvGrpSpPr>
        <p:grpSpPr>
          <a:xfrm>
            <a:off x="5165968" y="3560870"/>
            <a:ext cx="526693" cy="526695"/>
            <a:chOff x="5180761" y="2670651"/>
            <a:chExt cx="395020" cy="395021"/>
          </a:xfrm>
          <a:solidFill>
            <a:srgbClr val="4D1AF3"/>
          </a:solidFill>
        </p:grpSpPr>
        <p:sp>
          <p:nvSpPr>
            <p:cNvPr id="105" name="Google Shape;5597;p66">
              <a:extLst>
                <a:ext uri="{FF2B5EF4-FFF2-40B4-BE49-F238E27FC236}">
                  <a16:creationId xmlns:a16="http://schemas.microsoft.com/office/drawing/2014/main" id="{4B88D8D5-6B44-8C34-0FAD-2732AD2E7E2C}"/>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6" name="Google Shape;5598;p66">
              <a:extLst>
                <a:ext uri="{FF2B5EF4-FFF2-40B4-BE49-F238E27FC236}">
                  <a16:creationId xmlns:a16="http://schemas.microsoft.com/office/drawing/2014/main" id="{77B59146-8E02-AF18-B907-B351232BB955}"/>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07" name="Google Shape;5651;p66">
            <a:extLst>
              <a:ext uri="{FF2B5EF4-FFF2-40B4-BE49-F238E27FC236}">
                <a16:creationId xmlns:a16="http://schemas.microsoft.com/office/drawing/2014/main" id="{44C443A1-23D3-6BF8-2439-F7CA4125E49E}"/>
              </a:ext>
            </a:extLst>
          </p:cNvPr>
          <p:cNvGrpSpPr/>
          <p:nvPr/>
        </p:nvGrpSpPr>
        <p:grpSpPr>
          <a:xfrm>
            <a:off x="8382656" y="3635899"/>
            <a:ext cx="588397" cy="379269"/>
            <a:chOff x="7593278" y="2726923"/>
            <a:chExt cx="441298" cy="284452"/>
          </a:xfrm>
          <a:solidFill>
            <a:srgbClr val="4D1AF3"/>
          </a:solidFill>
        </p:grpSpPr>
        <p:sp>
          <p:nvSpPr>
            <p:cNvPr id="108" name="Google Shape;5652;p66">
              <a:extLst>
                <a:ext uri="{FF2B5EF4-FFF2-40B4-BE49-F238E27FC236}">
                  <a16:creationId xmlns:a16="http://schemas.microsoft.com/office/drawing/2014/main" id="{6DF30C2F-FF5F-954D-3176-F682F7D30A08}"/>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9" name="Google Shape;5653;p66">
              <a:extLst>
                <a:ext uri="{FF2B5EF4-FFF2-40B4-BE49-F238E27FC236}">
                  <a16:creationId xmlns:a16="http://schemas.microsoft.com/office/drawing/2014/main" id="{A1950053-E421-39D5-8E34-B8C4AD20DEAA}"/>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10" name="Google Shape;5775;p66">
            <a:extLst>
              <a:ext uri="{FF2B5EF4-FFF2-40B4-BE49-F238E27FC236}">
                <a16:creationId xmlns:a16="http://schemas.microsoft.com/office/drawing/2014/main" id="{D3F7F1B4-38AC-D5D3-22EC-14B0EA8BAA4E}"/>
              </a:ext>
            </a:extLst>
          </p:cNvPr>
          <p:cNvGrpSpPr/>
          <p:nvPr/>
        </p:nvGrpSpPr>
        <p:grpSpPr>
          <a:xfrm>
            <a:off x="6834833" y="3664416"/>
            <a:ext cx="451908" cy="423659"/>
            <a:chOff x="6432410" y="2748311"/>
            <a:chExt cx="338931" cy="317744"/>
          </a:xfrm>
          <a:solidFill>
            <a:srgbClr val="4D1AF3"/>
          </a:solidFill>
        </p:grpSpPr>
        <p:sp>
          <p:nvSpPr>
            <p:cNvPr id="111" name="Google Shape;5776;p66">
              <a:extLst>
                <a:ext uri="{FF2B5EF4-FFF2-40B4-BE49-F238E27FC236}">
                  <a16:creationId xmlns:a16="http://schemas.microsoft.com/office/drawing/2014/main" id="{D8A8C923-F0AB-E741-E1E0-D5F6608373CF}"/>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2" name="Google Shape;5777;p66">
              <a:extLst>
                <a:ext uri="{FF2B5EF4-FFF2-40B4-BE49-F238E27FC236}">
                  <a16:creationId xmlns:a16="http://schemas.microsoft.com/office/drawing/2014/main" id="{2F41D253-D8A9-D296-7877-9CB2167E1940}"/>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3" name="Google Shape;5778;p66">
              <a:extLst>
                <a:ext uri="{FF2B5EF4-FFF2-40B4-BE49-F238E27FC236}">
                  <a16:creationId xmlns:a16="http://schemas.microsoft.com/office/drawing/2014/main" id="{F45AE9A9-0DEA-21E7-F56C-C06419BE442C}"/>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4" name="Google Shape;5779;p66">
              <a:extLst>
                <a:ext uri="{FF2B5EF4-FFF2-40B4-BE49-F238E27FC236}">
                  <a16:creationId xmlns:a16="http://schemas.microsoft.com/office/drawing/2014/main" id="{D643D69B-72C5-764D-6044-71B29BD90CD4}"/>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5" name="Google Shape;5780;p66">
              <a:extLst>
                <a:ext uri="{FF2B5EF4-FFF2-40B4-BE49-F238E27FC236}">
                  <a16:creationId xmlns:a16="http://schemas.microsoft.com/office/drawing/2014/main" id="{24998626-4A92-742E-22EA-66888EFD8920}"/>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6" name="Google Shape;5781;p66">
              <a:extLst>
                <a:ext uri="{FF2B5EF4-FFF2-40B4-BE49-F238E27FC236}">
                  <a16:creationId xmlns:a16="http://schemas.microsoft.com/office/drawing/2014/main" id="{29EF2D69-AEF8-C02E-E87A-B80FA847EC8E}"/>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117" name="Text Placeholder 1">
            <a:extLst>
              <a:ext uri="{FF2B5EF4-FFF2-40B4-BE49-F238E27FC236}">
                <a16:creationId xmlns:a16="http://schemas.microsoft.com/office/drawing/2014/main" id="{62062AD1-B30D-873A-4EBC-B9FF9F1BB7C8}"/>
              </a:ext>
            </a:extLst>
          </p:cNvPr>
          <p:cNvSpPr txBox="1">
            <a:spLocks/>
          </p:cNvSpPr>
          <p:nvPr/>
        </p:nvSpPr>
        <p:spPr>
          <a:xfrm>
            <a:off x="1045029" y="257860"/>
            <a:ext cx="9337715" cy="543181"/>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4800" dirty="0">
                <a:latin typeface="Arial"/>
                <a:cs typeface="B Nazanin" panose="00000700000000000000" pitchFamily="2" charset="-78"/>
              </a:rPr>
              <a:t>مجموعه آیکون های کاملاً قابل ویرایش: </a:t>
            </a:r>
            <a:r>
              <a:rPr lang="en-US" sz="4800" dirty="0">
                <a:latin typeface="Arial"/>
                <a:cs typeface="B Nazanin" panose="00000700000000000000" pitchFamily="2" charset="-78"/>
              </a:rPr>
              <a:t>A</a:t>
            </a:r>
          </a:p>
        </p:txBody>
      </p:sp>
    </p:spTree>
    <p:extLst>
      <p:ext uri="{BB962C8B-B14F-4D97-AF65-F5344CB8AC3E}">
        <p14:creationId xmlns:p14="http://schemas.microsoft.com/office/powerpoint/2010/main" val="387623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8">
            <a:extLst>
              <a:ext uri="{FF2B5EF4-FFF2-40B4-BE49-F238E27FC236}">
                <a16:creationId xmlns:a16="http://schemas.microsoft.com/office/drawing/2014/main" id="{836B9443-019F-D89F-C4BD-6B124052BFFC}"/>
              </a:ext>
            </a:extLst>
          </p:cNvPr>
          <p:cNvSpPr/>
          <p:nvPr/>
        </p:nvSpPr>
        <p:spPr>
          <a:xfrm>
            <a:off x="4212288" y="1830772"/>
            <a:ext cx="553869" cy="652296"/>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3" name="Oval 8">
            <a:extLst>
              <a:ext uri="{FF2B5EF4-FFF2-40B4-BE49-F238E27FC236}">
                <a16:creationId xmlns:a16="http://schemas.microsoft.com/office/drawing/2014/main" id="{5F47057C-0435-DA9E-AEBD-2B7A188D439E}"/>
              </a:ext>
            </a:extLst>
          </p:cNvPr>
          <p:cNvSpPr/>
          <p:nvPr/>
        </p:nvSpPr>
        <p:spPr>
          <a:xfrm>
            <a:off x="5136416" y="1845282"/>
            <a:ext cx="581789" cy="623255"/>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grpSp>
        <p:nvGrpSpPr>
          <p:cNvPr id="4" name="Group 110">
            <a:extLst>
              <a:ext uri="{FF2B5EF4-FFF2-40B4-BE49-F238E27FC236}">
                <a16:creationId xmlns:a16="http://schemas.microsoft.com/office/drawing/2014/main" id="{34385B07-1CE1-6016-9A85-A51F82F610FC}"/>
              </a:ext>
            </a:extLst>
          </p:cNvPr>
          <p:cNvGrpSpPr/>
          <p:nvPr/>
        </p:nvGrpSpPr>
        <p:grpSpPr>
          <a:xfrm>
            <a:off x="3287440" y="1830772"/>
            <a:ext cx="553869" cy="652296"/>
            <a:chOff x="3837179" y="1242450"/>
            <a:chExt cx="415402" cy="489222"/>
          </a:xfrm>
          <a:solidFill>
            <a:srgbClr val="4D1AF3"/>
          </a:solidFill>
        </p:grpSpPr>
        <p:sp>
          <p:nvSpPr>
            <p:cNvPr id="5" name="Freeform 111">
              <a:extLst>
                <a:ext uri="{FF2B5EF4-FFF2-40B4-BE49-F238E27FC236}">
                  <a16:creationId xmlns:a16="http://schemas.microsoft.com/office/drawing/2014/main" id="{A7BCD304-F9DD-C1A1-477A-0BD93A80B568}"/>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6" name="Oval 37">
              <a:extLst>
                <a:ext uri="{FF2B5EF4-FFF2-40B4-BE49-F238E27FC236}">
                  <a16:creationId xmlns:a16="http://schemas.microsoft.com/office/drawing/2014/main" id="{DE64B1C0-4574-6328-E787-D40496FE29E7}"/>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grpSp>
      <p:sp>
        <p:nvSpPr>
          <p:cNvPr id="7" name="Rectangle 19">
            <a:extLst>
              <a:ext uri="{FF2B5EF4-FFF2-40B4-BE49-F238E27FC236}">
                <a16:creationId xmlns:a16="http://schemas.microsoft.com/office/drawing/2014/main" id="{259A9D51-FAEF-B5A9-C465-6AAA8F7C6651}"/>
              </a:ext>
            </a:extLst>
          </p:cNvPr>
          <p:cNvSpPr/>
          <p:nvPr/>
        </p:nvSpPr>
        <p:spPr>
          <a:xfrm>
            <a:off x="2381427" y="1866168"/>
            <a:ext cx="496360" cy="581497"/>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8" name="Oval 47">
            <a:extLst>
              <a:ext uri="{FF2B5EF4-FFF2-40B4-BE49-F238E27FC236}">
                <a16:creationId xmlns:a16="http://schemas.microsoft.com/office/drawing/2014/main" id="{F2918B67-1A4B-EB9B-1890-47C78F412AA6}"/>
              </a:ext>
            </a:extLst>
          </p:cNvPr>
          <p:cNvSpPr/>
          <p:nvPr/>
        </p:nvSpPr>
        <p:spPr>
          <a:xfrm>
            <a:off x="9483205" y="1845318"/>
            <a:ext cx="584728" cy="623193"/>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9" name="Rounded Rectangle 2">
            <a:extLst>
              <a:ext uri="{FF2B5EF4-FFF2-40B4-BE49-F238E27FC236}">
                <a16:creationId xmlns:a16="http://schemas.microsoft.com/office/drawing/2014/main" id="{8B5EF66A-D86B-A6D9-2CC3-4D9A8FADAB11}"/>
              </a:ext>
            </a:extLst>
          </p:cNvPr>
          <p:cNvSpPr/>
          <p:nvPr/>
        </p:nvSpPr>
        <p:spPr>
          <a:xfrm>
            <a:off x="3277831" y="5615975"/>
            <a:ext cx="573084" cy="610781"/>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0" name="Rounded Rectangle 8">
            <a:extLst>
              <a:ext uri="{FF2B5EF4-FFF2-40B4-BE49-F238E27FC236}">
                <a16:creationId xmlns:a16="http://schemas.microsoft.com/office/drawing/2014/main" id="{20E35854-C7D4-4A04-EB2B-EBF94A2F6BA8}"/>
              </a:ext>
            </a:extLst>
          </p:cNvPr>
          <p:cNvSpPr/>
          <p:nvPr/>
        </p:nvSpPr>
        <p:spPr>
          <a:xfrm>
            <a:off x="2343024" y="5615975"/>
            <a:ext cx="573145" cy="610781"/>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1" name="Rounded Rectangle 2">
            <a:extLst>
              <a:ext uri="{FF2B5EF4-FFF2-40B4-BE49-F238E27FC236}">
                <a16:creationId xmlns:a16="http://schemas.microsoft.com/office/drawing/2014/main" id="{66E64284-35BC-A59E-E106-712296BF028D}"/>
              </a:ext>
            </a:extLst>
          </p:cNvPr>
          <p:cNvSpPr/>
          <p:nvPr/>
        </p:nvSpPr>
        <p:spPr>
          <a:xfrm>
            <a:off x="5140758" y="5615975"/>
            <a:ext cx="573084" cy="610781"/>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2" name="Rounded Rectangle 3">
            <a:extLst>
              <a:ext uri="{FF2B5EF4-FFF2-40B4-BE49-F238E27FC236}">
                <a16:creationId xmlns:a16="http://schemas.microsoft.com/office/drawing/2014/main" id="{50F8782C-971F-0854-AE32-301E80AF82B0}"/>
              </a:ext>
            </a:extLst>
          </p:cNvPr>
          <p:cNvSpPr/>
          <p:nvPr/>
        </p:nvSpPr>
        <p:spPr>
          <a:xfrm>
            <a:off x="4202667" y="5615975"/>
            <a:ext cx="573084" cy="610781"/>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3" name="Rounded Rectangle 10">
            <a:extLst>
              <a:ext uri="{FF2B5EF4-FFF2-40B4-BE49-F238E27FC236}">
                <a16:creationId xmlns:a16="http://schemas.microsoft.com/office/drawing/2014/main" id="{9DAD7E32-2D4D-3FD6-FAA9-D16ABC049957}"/>
              </a:ext>
            </a:extLst>
          </p:cNvPr>
          <p:cNvSpPr/>
          <p:nvPr/>
        </p:nvSpPr>
        <p:spPr>
          <a:xfrm>
            <a:off x="6095843" y="5603564"/>
            <a:ext cx="575132" cy="623193"/>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4" name="Block Arc 6">
            <a:extLst>
              <a:ext uri="{FF2B5EF4-FFF2-40B4-BE49-F238E27FC236}">
                <a16:creationId xmlns:a16="http://schemas.microsoft.com/office/drawing/2014/main" id="{70BEC1F2-A7D8-E2EF-4D29-1FC43D6D0966}"/>
              </a:ext>
            </a:extLst>
          </p:cNvPr>
          <p:cNvSpPr/>
          <p:nvPr/>
        </p:nvSpPr>
        <p:spPr>
          <a:xfrm>
            <a:off x="6985786" y="5646492"/>
            <a:ext cx="539153" cy="580265"/>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grpSp>
        <p:nvGrpSpPr>
          <p:cNvPr id="15" name="Google Shape;10001;p74">
            <a:extLst>
              <a:ext uri="{FF2B5EF4-FFF2-40B4-BE49-F238E27FC236}">
                <a16:creationId xmlns:a16="http://schemas.microsoft.com/office/drawing/2014/main" id="{C48DA44B-858B-2656-E6BF-7E5598B9F992}"/>
              </a:ext>
            </a:extLst>
          </p:cNvPr>
          <p:cNvGrpSpPr/>
          <p:nvPr/>
        </p:nvGrpSpPr>
        <p:grpSpPr>
          <a:xfrm>
            <a:off x="8639912" y="5591786"/>
            <a:ext cx="547785" cy="583839"/>
            <a:chOff x="7851532" y="4063209"/>
            <a:chExt cx="410839" cy="437879"/>
          </a:xfrm>
          <a:solidFill>
            <a:srgbClr val="4D1AF3"/>
          </a:solidFill>
        </p:grpSpPr>
        <p:sp>
          <p:nvSpPr>
            <p:cNvPr id="16" name="Google Shape;10002;p74">
              <a:extLst>
                <a:ext uri="{FF2B5EF4-FFF2-40B4-BE49-F238E27FC236}">
                  <a16:creationId xmlns:a16="http://schemas.microsoft.com/office/drawing/2014/main" id="{59484EE6-ADE1-6FAC-D6B7-7F1E9E5BA065}"/>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7" name="Google Shape;10003;p74">
              <a:extLst>
                <a:ext uri="{FF2B5EF4-FFF2-40B4-BE49-F238E27FC236}">
                  <a16:creationId xmlns:a16="http://schemas.microsoft.com/office/drawing/2014/main" id="{3B6A164C-90B2-155A-4B8B-6088887F2A4D}"/>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8" name="Google Shape;10027;p74">
            <a:extLst>
              <a:ext uri="{FF2B5EF4-FFF2-40B4-BE49-F238E27FC236}">
                <a16:creationId xmlns:a16="http://schemas.microsoft.com/office/drawing/2014/main" id="{B8032A51-F1D9-AA34-DFA3-50A874265D2B}"/>
              </a:ext>
            </a:extLst>
          </p:cNvPr>
          <p:cNvGrpSpPr/>
          <p:nvPr/>
        </p:nvGrpSpPr>
        <p:grpSpPr>
          <a:xfrm>
            <a:off x="3482658" y="3876994"/>
            <a:ext cx="523671" cy="508113"/>
            <a:chOff x="3983592" y="2777115"/>
            <a:chExt cx="392753" cy="381085"/>
          </a:xfrm>
          <a:solidFill>
            <a:srgbClr val="4D1AF3"/>
          </a:solidFill>
        </p:grpSpPr>
        <p:sp>
          <p:nvSpPr>
            <p:cNvPr id="19" name="Google Shape;10028;p74">
              <a:extLst>
                <a:ext uri="{FF2B5EF4-FFF2-40B4-BE49-F238E27FC236}">
                  <a16:creationId xmlns:a16="http://schemas.microsoft.com/office/drawing/2014/main" id="{8F05C175-1EE8-77F9-50B5-D86F2695292B}"/>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 name="Google Shape;10029;p74">
              <a:extLst>
                <a:ext uri="{FF2B5EF4-FFF2-40B4-BE49-F238E27FC236}">
                  <a16:creationId xmlns:a16="http://schemas.microsoft.com/office/drawing/2014/main" id="{647FF2AA-B8FA-4C21-24D7-5FB2AB0D380E}"/>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1" name="Google Shape;10030;p74">
              <a:extLst>
                <a:ext uri="{FF2B5EF4-FFF2-40B4-BE49-F238E27FC236}">
                  <a16:creationId xmlns:a16="http://schemas.microsoft.com/office/drawing/2014/main" id="{7DCD92A4-57C3-6818-7BA5-F6820666516F}"/>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22" name="Google Shape;10074;p74">
            <a:extLst>
              <a:ext uri="{FF2B5EF4-FFF2-40B4-BE49-F238E27FC236}">
                <a16:creationId xmlns:a16="http://schemas.microsoft.com/office/drawing/2014/main" id="{8746048F-062C-0E14-773D-6E120065411C}"/>
              </a:ext>
            </a:extLst>
          </p:cNvPr>
          <p:cNvGrpSpPr/>
          <p:nvPr/>
        </p:nvGrpSpPr>
        <p:grpSpPr>
          <a:xfrm>
            <a:off x="4275479" y="3843246"/>
            <a:ext cx="523671" cy="547017"/>
            <a:chOff x="4578208" y="2751804"/>
            <a:chExt cx="392753" cy="410263"/>
          </a:xfrm>
          <a:solidFill>
            <a:srgbClr val="4D1AF3"/>
          </a:solidFill>
        </p:grpSpPr>
        <p:sp>
          <p:nvSpPr>
            <p:cNvPr id="23" name="Google Shape;10075;p74">
              <a:extLst>
                <a:ext uri="{FF2B5EF4-FFF2-40B4-BE49-F238E27FC236}">
                  <a16:creationId xmlns:a16="http://schemas.microsoft.com/office/drawing/2014/main" id="{3F72337F-0525-A6C6-2128-E4A50346CBE2}"/>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4" name="Google Shape;10076;p74">
              <a:extLst>
                <a:ext uri="{FF2B5EF4-FFF2-40B4-BE49-F238E27FC236}">
                  <a16:creationId xmlns:a16="http://schemas.microsoft.com/office/drawing/2014/main" id="{554EBD9B-AB74-4F59-F255-1CCFF877032E}"/>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5" name="Google Shape;10077;p74">
              <a:extLst>
                <a:ext uri="{FF2B5EF4-FFF2-40B4-BE49-F238E27FC236}">
                  <a16:creationId xmlns:a16="http://schemas.microsoft.com/office/drawing/2014/main" id="{ED87A36C-6B90-4A37-9970-F4EFE02B104B}"/>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26" name="Google Shape;10084;p74">
            <a:extLst>
              <a:ext uri="{FF2B5EF4-FFF2-40B4-BE49-F238E27FC236}">
                <a16:creationId xmlns:a16="http://schemas.microsoft.com/office/drawing/2014/main" id="{E859AB94-D93B-B8FC-1858-35517073F654}"/>
              </a:ext>
            </a:extLst>
          </p:cNvPr>
          <p:cNvGrpSpPr/>
          <p:nvPr/>
        </p:nvGrpSpPr>
        <p:grpSpPr>
          <a:xfrm>
            <a:off x="7678033" y="3855265"/>
            <a:ext cx="479547" cy="494715"/>
            <a:chOff x="7130125" y="2760820"/>
            <a:chExt cx="359660" cy="371036"/>
          </a:xfrm>
          <a:solidFill>
            <a:srgbClr val="4D1AF3"/>
          </a:solidFill>
        </p:grpSpPr>
        <p:sp>
          <p:nvSpPr>
            <p:cNvPr id="27" name="Google Shape;10085;p74">
              <a:extLst>
                <a:ext uri="{FF2B5EF4-FFF2-40B4-BE49-F238E27FC236}">
                  <a16:creationId xmlns:a16="http://schemas.microsoft.com/office/drawing/2014/main" id="{AE01F92D-6C29-E5B9-0915-15BCF8F1E7E0}"/>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8" name="Google Shape;10086;p74">
              <a:extLst>
                <a:ext uri="{FF2B5EF4-FFF2-40B4-BE49-F238E27FC236}">
                  <a16:creationId xmlns:a16="http://schemas.microsoft.com/office/drawing/2014/main" id="{FFE87A48-D603-3E67-5470-09619C555248}"/>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9" name="Google Shape;10087;p74">
              <a:extLst>
                <a:ext uri="{FF2B5EF4-FFF2-40B4-BE49-F238E27FC236}">
                  <a16:creationId xmlns:a16="http://schemas.microsoft.com/office/drawing/2014/main" id="{8E9C3933-7BAA-5F6C-23A8-470148580293}"/>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0" name="Google Shape;10088;p74">
              <a:extLst>
                <a:ext uri="{FF2B5EF4-FFF2-40B4-BE49-F238E27FC236}">
                  <a16:creationId xmlns:a16="http://schemas.microsoft.com/office/drawing/2014/main" id="{ECD78056-42DE-76FA-C1F0-1548C63E34CD}"/>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31" name="Google Shape;10089;p74">
            <a:extLst>
              <a:ext uri="{FF2B5EF4-FFF2-40B4-BE49-F238E27FC236}">
                <a16:creationId xmlns:a16="http://schemas.microsoft.com/office/drawing/2014/main" id="{86D1AD44-9D18-3A27-53AB-D953F547DFF4}"/>
              </a:ext>
            </a:extLst>
          </p:cNvPr>
          <p:cNvGrpSpPr/>
          <p:nvPr/>
        </p:nvGrpSpPr>
        <p:grpSpPr>
          <a:xfrm>
            <a:off x="6709222" y="1747002"/>
            <a:ext cx="687348" cy="724668"/>
            <a:chOff x="6403515" y="1179621"/>
            <a:chExt cx="515511" cy="543501"/>
          </a:xfrm>
          <a:solidFill>
            <a:srgbClr val="4D1AF3"/>
          </a:solidFill>
        </p:grpSpPr>
        <p:sp>
          <p:nvSpPr>
            <p:cNvPr id="32" name="Google Shape;10090;p74">
              <a:extLst>
                <a:ext uri="{FF2B5EF4-FFF2-40B4-BE49-F238E27FC236}">
                  <a16:creationId xmlns:a16="http://schemas.microsoft.com/office/drawing/2014/main" id="{530B9DDF-FEB2-CDFA-A38B-7F6D482D4A68}"/>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3" name="Google Shape;10091;p74">
              <a:extLst>
                <a:ext uri="{FF2B5EF4-FFF2-40B4-BE49-F238E27FC236}">
                  <a16:creationId xmlns:a16="http://schemas.microsoft.com/office/drawing/2014/main" id="{4D9FFC52-32A6-6D04-5248-02EA0A492164}"/>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34" name="Google Shape;10113;p74">
            <a:extLst>
              <a:ext uri="{FF2B5EF4-FFF2-40B4-BE49-F238E27FC236}">
                <a16:creationId xmlns:a16="http://schemas.microsoft.com/office/drawing/2014/main" id="{B4BF1858-D9B8-E3A3-1CE0-03CEFA4826C8}"/>
              </a:ext>
            </a:extLst>
          </p:cNvPr>
          <p:cNvSpPr/>
          <p:nvPr/>
        </p:nvSpPr>
        <p:spPr>
          <a:xfrm>
            <a:off x="5143841" y="3815058"/>
            <a:ext cx="527560" cy="556052"/>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rgbClr val="4D1AF3"/>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nvGrpSpPr>
          <p:cNvPr id="35" name="Google Shape;10118;p74">
            <a:extLst>
              <a:ext uri="{FF2B5EF4-FFF2-40B4-BE49-F238E27FC236}">
                <a16:creationId xmlns:a16="http://schemas.microsoft.com/office/drawing/2014/main" id="{C2416D16-146F-2DF4-61D2-5CD429F60033}"/>
              </a:ext>
            </a:extLst>
          </p:cNvPr>
          <p:cNvGrpSpPr/>
          <p:nvPr/>
        </p:nvGrpSpPr>
        <p:grpSpPr>
          <a:xfrm>
            <a:off x="9470295" y="2938355"/>
            <a:ext cx="467527" cy="505895"/>
            <a:chOff x="8474320" y="2073136"/>
            <a:chExt cx="350645" cy="379421"/>
          </a:xfrm>
          <a:solidFill>
            <a:srgbClr val="4D1AF3"/>
          </a:solidFill>
        </p:grpSpPr>
        <p:sp>
          <p:nvSpPr>
            <p:cNvPr id="36" name="Google Shape;10119;p74">
              <a:extLst>
                <a:ext uri="{FF2B5EF4-FFF2-40B4-BE49-F238E27FC236}">
                  <a16:creationId xmlns:a16="http://schemas.microsoft.com/office/drawing/2014/main" id="{CD067CC7-D517-2939-8AD3-3ACCF5C23B09}"/>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7" name="Google Shape;10120;p74">
              <a:extLst>
                <a:ext uri="{FF2B5EF4-FFF2-40B4-BE49-F238E27FC236}">
                  <a16:creationId xmlns:a16="http://schemas.microsoft.com/office/drawing/2014/main" id="{AECF3D37-2240-5247-477A-D1E13DC7E235}"/>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8" name="Google Shape;10121;p74">
              <a:extLst>
                <a:ext uri="{FF2B5EF4-FFF2-40B4-BE49-F238E27FC236}">
                  <a16:creationId xmlns:a16="http://schemas.microsoft.com/office/drawing/2014/main" id="{D0C9415B-A6C4-0B2A-2212-132964B678EC}"/>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9" name="Google Shape;10122;p74">
              <a:extLst>
                <a:ext uri="{FF2B5EF4-FFF2-40B4-BE49-F238E27FC236}">
                  <a16:creationId xmlns:a16="http://schemas.microsoft.com/office/drawing/2014/main" id="{D001B0E9-9159-BEFE-6316-89AA3E33C163}"/>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0" name="Google Shape;10123;p74">
              <a:extLst>
                <a:ext uri="{FF2B5EF4-FFF2-40B4-BE49-F238E27FC236}">
                  <a16:creationId xmlns:a16="http://schemas.microsoft.com/office/drawing/2014/main" id="{07831A45-F7B3-D575-0C3B-718559384900}"/>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1" name="Google Shape;10124;p74">
              <a:extLst>
                <a:ext uri="{FF2B5EF4-FFF2-40B4-BE49-F238E27FC236}">
                  <a16:creationId xmlns:a16="http://schemas.microsoft.com/office/drawing/2014/main" id="{1F97E8A9-2D54-1430-87AE-42499489B837}"/>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42" name="Google Shape;10129;p74">
            <a:extLst>
              <a:ext uri="{FF2B5EF4-FFF2-40B4-BE49-F238E27FC236}">
                <a16:creationId xmlns:a16="http://schemas.microsoft.com/office/drawing/2014/main" id="{B338E91E-2F3E-C917-B7BD-16CFADF0DD39}"/>
              </a:ext>
            </a:extLst>
          </p:cNvPr>
          <p:cNvGrpSpPr/>
          <p:nvPr/>
        </p:nvGrpSpPr>
        <p:grpSpPr>
          <a:xfrm>
            <a:off x="5992916" y="1787967"/>
            <a:ext cx="570256" cy="714060"/>
            <a:chOff x="5866287" y="1210345"/>
            <a:chExt cx="427692" cy="535545"/>
          </a:xfrm>
          <a:solidFill>
            <a:srgbClr val="4D1AF3"/>
          </a:solidFill>
        </p:grpSpPr>
        <p:sp>
          <p:nvSpPr>
            <p:cNvPr id="43" name="Google Shape;10130;p74">
              <a:extLst>
                <a:ext uri="{FF2B5EF4-FFF2-40B4-BE49-F238E27FC236}">
                  <a16:creationId xmlns:a16="http://schemas.microsoft.com/office/drawing/2014/main" id="{7BCB542E-61D9-EAE6-228A-AB6A6395D36C}"/>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4" name="Google Shape;10131;p74">
              <a:extLst>
                <a:ext uri="{FF2B5EF4-FFF2-40B4-BE49-F238E27FC236}">
                  <a16:creationId xmlns:a16="http://schemas.microsoft.com/office/drawing/2014/main" id="{21C148CD-5808-287E-06D1-C5FB111AE824}"/>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5" name="Google Shape;10132;p74">
              <a:extLst>
                <a:ext uri="{FF2B5EF4-FFF2-40B4-BE49-F238E27FC236}">
                  <a16:creationId xmlns:a16="http://schemas.microsoft.com/office/drawing/2014/main" id="{637D41CD-C07E-75A6-EF6A-1DE838D00E2E}"/>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46" name="Google Shape;10154;p74">
            <a:extLst>
              <a:ext uri="{FF2B5EF4-FFF2-40B4-BE49-F238E27FC236}">
                <a16:creationId xmlns:a16="http://schemas.microsoft.com/office/drawing/2014/main" id="{D4CF3B00-11C8-2E99-B606-166815AD5DB0}"/>
              </a:ext>
            </a:extLst>
          </p:cNvPr>
          <p:cNvGrpSpPr/>
          <p:nvPr/>
        </p:nvGrpSpPr>
        <p:grpSpPr>
          <a:xfrm>
            <a:off x="6095843" y="3814631"/>
            <a:ext cx="523669" cy="557941"/>
            <a:chOff x="5943481" y="2730343"/>
            <a:chExt cx="392752" cy="418456"/>
          </a:xfrm>
          <a:solidFill>
            <a:srgbClr val="4D1AF3"/>
          </a:solidFill>
        </p:grpSpPr>
        <p:sp>
          <p:nvSpPr>
            <p:cNvPr id="47" name="Google Shape;10155;p74">
              <a:extLst>
                <a:ext uri="{FF2B5EF4-FFF2-40B4-BE49-F238E27FC236}">
                  <a16:creationId xmlns:a16="http://schemas.microsoft.com/office/drawing/2014/main" id="{C1925259-FFFF-9F5A-5326-452013D4ACC1}"/>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8" name="Google Shape;10156;p74">
              <a:extLst>
                <a:ext uri="{FF2B5EF4-FFF2-40B4-BE49-F238E27FC236}">
                  <a16:creationId xmlns:a16="http://schemas.microsoft.com/office/drawing/2014/main" id="{51824A9F-6D5D-5C02-2B47-64ADBEEC7D50}"/>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9" name="Google Shape;10157;p74">
              <a:extLst>
                <a:ext uri="{FF2B5EF4-FFF2-40B4-BE49-F238E27FC236}">
                  <a16:creationId xmlns:a16="http://schemas.microsoft.com/office/drawing/2014/main" id="{D1B1382D-7A2D-4A05-4AA7-28FFB121CB2F}"/>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0" name="Google Shape;10158;p74">
              <a:extLst>
                <a:ext uri="{FF2B5EF4-FFF2-40B4-BE49-F238E27FC236}">
                  <a16:creationId xmlns:a16="http://schemas.microsoft.com/office/drawing/2014/main" id="{44A10EEB-23FC-1ECC-7FD5-F24A4D7EEC8F}"/>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1" name="Google Shape;10159;p74">
              <a:extLst>
                <a:ext uri="{FF2B5EF4-FFF2-40B4-BE49-F238E27FC236}">
                  <a16:creationId xmlns:a16="http://schemas.microsoft.com/office/drawing/2014/main" id="{78A22137-FC40-43AE-1057-5C35AE009A03}"/>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2" name="Google Shape;10160;p74">
              <a:extLst>
                <a:ext uri="{FF2B5EF4-FFF2-40B4-BE49-F238E27FC236}">
                  <a16:creationId xmlns:a16="http://schemas.microsoft.com/office/drawing/2014/main" id="{D015975C-FF0D-286D-6DC5-38B01C779BBB}"/>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3" name="Google Shape;10161;p74">
              <a:extLst>
                <a:ext uri="{FF2B5EF4-FFF2-40B4-BE49-F238E27FC236}">
                  <a16:creationId xmlns:a16="http://schemas.microsoft.com/office/drawing/2014/main" id="{A0F274F7-49B3-B61F-D344-F21E115FD5A0}"/>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54" name="Google Shape;10172;p74">
            <a:extLst>
              <a:ext uri="{FF2B5EF4-FFF2-40B4-BE49-F238E27FC236}">
                <a16:creationId xmlns:a16="http://schemas.microsoft.com/office/drawing/2014/main" id="{43EB732D-0BA4-AC92-89BA-23750BE6B1C5}"/>
              </a:ext>
            </a:extLst>
          </p:cNvPr>
          <p:cNvGrpSpPr/>
          <p:nvPr/>
        </p:nvGrpSpPr>
        <p:grpSpPr>
          <a:xfrm>
            <a:off x="7596178" y="1805975"/>
            <a:ext cx="683983" cy="722277"/>
            <a:chOff x="7068732" y="1223851"/>
            <a:chExt cx="512987" cy="541708"/>
          </a:xfrm>
          <a:solidFill>
            <a:srgbClr val="4D1AF3"/>
          </a:solidFill>
        </p:grpSpPr>
        <p:sp>
          <p:nvSpPr>
            <p:cNvPr id="55" name="Google Shape;10173;p74">
              <a:extLst>
                <a:ext uri="{FF2B5EF4-FFF2-40B4-BE49-F238E27FC236}">
                  <a16:creationId xmlns:a16="http://schemas.microsoft.com/office/drawing/2014/main" id="{EAF77951-A658-77F7-2491-622E0CFB2253}"/>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6" name="Google Shape;10174;p74">
              <a:extLst>
                <a:ext uri="{FF2B5EF4-FFF2-40B4-BE49-F238E27FC236}">
                  <a16:creationId xmlns:a16="http://schemas.microsoft.com/office/drawing/2014/main" id="{6EA5E4FE-CBC5-EA55-E572-C924972D6459}"/>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7" name="Google Shape;10175;p74">
              <a:extLst>
                <a:ext uri="{FF2B5EF4-FFF2-40B4-BE49-F238E27FC236}">
                  <a16:creationId xmlns:a16="http://schemas.microsoft.com/office/drawing/2014/main" id="{5A6C672F-9326-9D5E-189D-9E4A06AB471D}"/>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58" name="Google Shape;10184;p74">
            <a:extLst>
              <a:ext uri="{FF2B5EF4-FFF2-40B4-BE49-F238E27FC236}">
                <a16:creationId xmlns:a16="http://schemas.microsoft.com/office/drawing/2014/main" id="{92F3906A-6B41-2C66-A9D7-954718B8E07E}"/>
              </a:ext>
            </a:extLst>
          </p:cNvPr>
          <p:cNvGrpSpPr/>
          <p:nvPr/>
        </p:nvGrpSpPr>
        <p:grpSpPr>
          <a:xfrm>
            <a:off x="2447046" y="3812925"/>
            <a:ext cx="523671" cy="559527"/>
            <a:chOff x="3206883" y="2729063"/>
            <a:chExt cx="392753" cy="419645"/>
          </a:xfrm>
          <a:solidFill>
            <a:srgbClr val="4D1AF3"/>
          </a:solidFill>
        </p:grpSpPr>
        <p:sp>
          <p:nvSpPr>
            <p:cNvPr id="59" name="Google Shape;10185;p74">
              <a:extLst>
                <a:ext uri="{FF2B5EF4-FFF2-40B4-BE49-F238E27FC236}">
                  <a16:creationId xmlns:a16="http://schemas.microsoft.com/office/drawing/2014/main" id="{63B08846-2F4E-564F-F27C-6108C834349F}"/>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0" name="Google Shape;10186;p74">
              <a:extLst>
                <a:ext uri="{FF2B5EF4-FFF2-40B4-BE49-F238E27FC236}">
                  <a16:creationId xmlns:a16="http://schemas.microsoft.com/office/drawing/2014/main" id="{7EAF4563-4655-ECF7-ADB9-7B33E9B5A7DC}"/>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61" name="Google Shape;10189;p74">
            <a:extLst>
              <a:ext uri="{FF2B5EF4-FFF2-40B4-BE49-F238E27FC236}">
                <a16:creationId xmlns:a16="http://schemas.microsoft.com/office/drawing/2014/main" id="{46500FBB-1C7D-1BB1-99D4-1B2E0E59FEDD}"/>
              </a:ext>
            </a:extLst>
          </p:cNvPr>
          <p:cNvSpPr/>
          <p:nvPr/>
        </p:nvSpPr>
        <p:spPr>
          <a:xfrm>
            <a:off x="6919157" y="3891793"/>
            <a:ext cx="526279" cy="437339"/>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rgbClr val="4D1AF3"/>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nvGrpSpPr>
          <p:cNvPr id="62" name="Google Shape;10190;p74">
            <a:extLst>
              <a:ext uri="{FF2B5EF4-FFF2-40B4-BE49-F238E27FC236}">
                <a16:creationId xmlns:a16="http://schemas.microsoft.com/office/drawing/2014/main" id="{722D5E99-2107-0C5C-BDA3-C9DF621AE1D9}"/>
              </a:ext>
            </a:extLst>
          </p:cNvPr>
          <p:cNvGrpSpPr/>
          <p:nvPr/>
        </p:nvGrpSpPr>
        <p:grpSpPr>
          <a:xfrm>
            <a:off x="8654076" y="3831161"/>
            <a:ext cx="479584" cy="504968"/>
            <a:chOff x="7862157" y="2742742"/>
            <a:chExt cx="359688" cy="378726"/>
          </a:xfrm>
          <a:solidFill>
            <a:srgbClr val="4D1AF3"/>
          </a:solidFill>
        </p:grpSpPr>
        <p:sp>
          <p:nvSpPr>
            <p:cNvPr id="63" name="Google Shape;10191;p74">
              <a:extLst>
                <a:ext uri="{FF2B5EF4-FFF2-40B4-BE49-F238E27FC236}">
                  <a16:creationId xmlns:a16="http://schemas.microsoft.com/office/drawing/2014/main" id="{57A738CC-0AE5-E803-B186-A025FA41DD8F}"/>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4" name="Google Shape;10192;p74">
              <a:extLst>
                <a:ext uri="{FF2B5EF4-FFF2-40B4-BE49-F238E27FC236}">
                  <a16:creationId xmlns:a16="http://schemas.microsoft.com/office/drawing/2014/main" id="{6CA2C5C8-1C4F-FAAC-DC8B-5FA069B73097}"/>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5" name="Google Shape;10193;p74">
              <a:extLst>
                <a:ext uri="{FF2B5EF4-FFF2-40B4-BE49-F238E27FC236}">
                  <a16:creationId xmlns:a16="http://schemas.microsoft.com/office/drawing/2014/main" id="{174AB19A-EDA7-F8C2-0D63-0EB24777FB43}"/>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6" name="Google Shape;10194;p74">
              <a:extLst>
                <a:ext uri="{FF2B5EF4-FFF2-40B4-BE49-F238E27FC236}">
                  <a16:creationId xmlns:a16="http://schemas.microsoft.com/office/drawing/2014/main" id="{FDD29104-E06F-4F58-0DB2-1FD76BA9CF2D}"/>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67" name="Google Shape;10221;p74">
            <a:extLst>
              <a:ext uri="{FF2B5EF4-FFF2-40B4-BE49-F238E27FC236}">
                <a16:creationId xmlns:a16="http://schemas.microsoft.com/office/drawing/2014/main" id="{728522AD-F781-0F3B-0823-F4C9A32B074E}"/>
              </a:ext>
            </a:extLst>
          </p:cNvPr>
          <p:cNvGrpSpPr/>
          <p:nvPr/>
        </p:nvGrpSpPr>
        <p:grpSpPr>
          <a:xfrm>
            <a:off x="3285161" y="4796770"/>
            <a:ext cx="422623" cy="511209"/>
            <a:chOff x="3835469" y="3466947"/>
            <a:chExt cx="316967" cy="383407"/>
          </a:xfrm>
          <a:solidFill>
            <a:srgbClr val="4D1AF3"/>
          </a:solidFill>
        </p:grpSpPr>
        <p:sp>
          <p:nvSpPr>
            <p:cNvPr id="68" name="Google Shape;10222;p74">
              <a:extLst>
                <a:ext uri="{FF2B5EF4-FFF2-40B4-BE49-F238E27FC236}">
                  <a16:creationId xmlns:a16="http://schemas.microsoft.com/office/drawing/2014/main" id="{936F6FEA-BCF3-F6CF-B382-C79CB88483F3}"/>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9" name="Google Shape;10223;p74">
              <a:extLst>
                <a:ext uri="{FF2B5EF4-FFF2-40B4-BE49-F238E27FC236}">
                  <a16:creationId xmlns:a16="http://schemas.microsoft.com/office/drawing/2014/main" id="{88DA2AA0-E9D2-FACA-AE7D-465B54034308}"/>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0" name="Google Shape;10224;p74">
              <a:extLst>
                <a:ext uri="{FF2B5EF4-FFF2-40B4-BE49-F238E27FC236}">
                  <a16:creationId xmlns:a16="http://schemas.microsoft.com/office/drawing/2014/main" id="{D4033E47-D08D-5FD9-817D-1D351A316B7E}"/>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71" name="Google Shape;10240;p74">
            <a:extLst>
              <a:ext uri="{FF2B5EF4-FFF2-40B4-BE49-F238E27FC236}">
                <a16:creationId xmlns:a16="http://schemas.microsoft.com/office/drawing/2014/main" id="{21208E7F-3053-F5BD-F122-89BABF2796BC}"/>
              </a:ext>
            </a:extLst>
          </p:cNvPr>
          <p:cNvGrpSpPr/>
          <p:nvPr/>
        </p:nvGrpSpPr>
        <p:grpSpPr>
          <a:xfrm>
            <a:off x="5136735" y="4801659"/>
            <a:ext cx="486692" cy="480487"/>
            <a:chOff x="5224150" y="3470614"/>
            <a:chExt cx="365019" cy="360365"/>
          </a:xfrm>
          <a:solidFill>
            <a:srgbClr val="4D1AF3"/>
          </a:solidFill>
        </p:grpSpPr>
        <p:sp>
          <p:nvSpPr>
            <p:cNvPr id="72" name="Google Shape;10241;p74">
              <a:extLst>
                <a:ext uri="{FF2B5EF4-FFF2-40B4-BE49-F238E27FC236}">
                  <a16:creationId xmlns:a16="http://schemas.microsoft.com/office/drawing/2014/main" id="{4D93CDA7-1E82-2764-EC11-1CFE2DBAFE86}"/>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3" name="Google Shape;10242;p74">
              <a:extLst>
                <a:ext uri="{FF2B5EF4-FFF2-40B4-BE49-F238E27FC236}">
                  <a16:creationId xmlns:a16="http://schemas.microsoft.com/office/drawing/2014/main" id="{D7308D78-2CAC-F825-CDC7-70FBB137A5BF}"/>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74" name="Google Shape;10303;p74">
            <a:extLst>
              <a:ext uri="{FF2B5EF4-FFF2-40B4-BE49-F238E27FC236}">
                <a16:creationId xmlns:a16="http://schemas.microsoft.com/office/drawing/2014/main" id="{C9CF48B2-0CF5-1D80-7083-A90D611933C0}"/>
              </a:ext>
            </a:extLst>
          </p:cNvPr>
          <p:cNvGrpSpPr/>
          <p:nvPr/>
        </p:nvGrpSpPr>
        <p:grpSpPr>
          <a:xfrm>
            <a:off x="6070654" y="4759804"/>
            <a:ext cx="480316" cy="511857"/>
            <a:chOff x="5924589" y="3439222"/>
            <a:chExt cx="360237" cy="383893"/>
          </a:xfrm>
          <a:solidFill>
            <a:srgbClr val="4D1AF3"/>
          </a:solidFill>
        </p:grpSpPr>
        <p:sp>
          <p:nvSpPr>
            <p:cNvPr id="75" name="Google Shape;10304;p74">
              <a:extLst>
                <a:ext uri="{FF2B5EF4-FFF2-40B4-BE49-F238E27FC236}">
                  <a16:creationId xmlns:a16="http://schemas.microsoft.com/office/drawing/2014/main" id="{CD8DDAC7-E595-2097-A0D4-0E710875A876}"/>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6" name="Google Shape;10305;p74">
              <a:extLst>
                <a:ext uri="{FF2B5EF4-FFF2-40B4-BE49-F238E27FC236}">
                  <a16:creationId xmlns:a16="http://schemas.microsoft.com/office/drawing/2014/main" id="{7C8BF8A4-1A3A-37C1-0F0F-6E496526D9E2}"/>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7" name="Google Shape;10306;p74">
              <a:extLst>
                <a:ext uri="{FF2B5EF4-FFF2-40B4-BE49-F238E27FC236}">
                  <a16:creationId xmlns:a16="http://schemas.microsoft.com/office/drawing/2014/main" id="{041CD924-075E-EDB5-C3BC-8E1B2B4752BD}"/>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8" name="Google Shape;10307;p74">
              <a:extLst>
                <a:ext uri="{FF2B5EF4-FFF2-40B4-BE49-F238E27FC236}">
                  <a16:creationId xmlns:a16="http://schemas.microsoft.com/office/drawing/2014/main" id="{11DA4367-8132-3B78-539F-C80AD961C7F2}"/>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9" name="Google Shape;10308;p74">
              <a:extLst>
                <a:ext uri="{FF2B5EF4-FFF2-40B4-BE49-F238E27FC236}">
                  <a16:creationId xmlns:a16="http://schemas.microsoft.com/office/drawing/2014/main" id="{17A6AB96-7294-9021-35C2-E24626F13B61}"/>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0" name="Google Shape;10309;p74">
              <a:extLst>
                <a:ext uri="{FF2B5EF4-FFF2-40B4-BE49-F238E27FC236}">
                  <a16:creationId xmlns:a16="http://schemas.microsoft.com/office/drawing/2014/main" id="{F8B245A3-8043-473E-43B4-8A9DA99DE6D9}"/>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1" name="Google Shape;10310;p74">
              <a:extLst>
                <a:ext uri="{FF2B5EF4-FFF2-40B4-BE49-F238E27FC236}">
                  <a16:creationId xmlns:a16="http://schemas.microsoft.com/office/drawing/2014/main" id="{4F083046-3D24-778C-A0BF-BE7D7CAB23F2}"/>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2" name="Google Shape;10311;p74">
              <a:extLst>
                <a:ext uri="{FF2B5EF4-FFF2-40B4-BE49-F238E27FC236}">
                  <a16:creationId xmlns:a16="http://schemas.microsoft.com/office/drawing/2014/main" id="{B39F78A2-850D-55EE-0910-6CF37D07DA4E}"/>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3" name="Google Shape;10312;p74">
              <a:extLst>
                <a:ext uri="{FF2B5EF4-FFF2-40B4-BE49-F238E27FC236}">
                  <a16:creationId xmlns:a16="http://schemas.microsoft.com/office/drawing/2014/main" id="{9B4DF3FF-A246-4CE2-792C-6CA01C9CBE1B}"/>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4" name="Google Shape;10313;p74">
              <a:extLst>
                <a:ext uri="{FF2B5EF4-FFF2-40B4-BE49-F238E27FC236}">
                  <a16:creationId xmlns:a16="http://schemas.microsoft.com/office/drawing/2014/main" id="{6A6A5D36-FF83-5F95-DB45-29C04B51A8B6}"/>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5" name="Google Shape;10314;p74">
              <a:extLst>
                <a:ext uri="{FF2B5EF4-FFF2-40B4-BE49-F238E27FC236}">
                  <a16:creationId xmlns:a16="http://schemas.microsoft.com/office/drawing/2014/main" id="{B4DC8560-2856-40AA-4468-B8F8FD494273}"/>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6" name="Google Shape;10315;p74">
              <a:extLst>
                <a:ext uri="{FF2B5EF4-FFF2-40B4-BE49-F238E27FC236}">
                  <a16:creationId xmlns:a16="http://schemas.microsoft.com/office/drawing/2014/main" id="{996DDD77-E7B6-548F-9CD6-4BB57DF5F5E8}"/>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87" name="Google Shape;10341;p74">
            <a:extLst>
              <a:ext uri="{FF2B5EF4-FFF2-40B4-BE49-F238E27FC236}">
                <a16:creationId xmlns:a16="http://schemas.microsoft.com/office/drawing/2014/main" id="{FDF5B913-9655-0FB7-AD30-8F790A6C7193}"/>
              </a:ext>
            </a:extLst>
          </p:cNvPr>
          <p:cNvGrpSpPr/>
          <p:nvPr/>
        </p:nvGrpSpPr>
        <p:grpSpPr>
          <a:xfrm>
            <a:off x="9541471" y="3839539"/>
            <a:ext cx="346008" cy="483461"/>
            <a:chOff x="8527703" y="2749024"/>
            <a:chExt cx="259506" cy="362596"/>
          </a:xfrm>
          <a:solidFill>
            <a:srgbClr val="4D1AF3"/>
          </a:solidFill>
        </p:grpSpPr>
        <p:sp>
          <p:nvSpPr>
            <p:cNvPr id="88" name="Google Shape;10342;p74">
              <a:extLst>
                <a:ext uri="{FF2B5EF4-FFF2-40B4-BE49-F238E27FC236}">
                  <a16:creationId xmlns:a16="http://schemas.microsoft.com/office/drawing/2014/main" id="{4176CEB9-8D20-133A-4FBE-170F8ECF9A0B}"/>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9" name="Google Shape;10343;p74">
              <a:extLst>
                <a:ext uri="{FF2B5EF4-FFF2-40B4-BE49-F238E27FC236}">
                  <a16:creationId xmlns:a16="http://schemas.microsoft.com/office/drawing/2014/main" id="{312CCCB8-F09E-CB3D-EF22-768A2ABB714B}"/>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0" name="Google Shape;10344;p74">
              <a:extLst>
                <a:ext uri="{FF2B5EF4-FFF2-40B4-BE49-F238E27FC236}">
                  <a16:creationId xmlns:a16="http://schemas.microsoft.com/office/drawing/2014/main" id="{63628E27-0457-EA5C-2BA4-E14A4D97FCF5}"/>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1" name="Google Shape;10345;p74">
              <a:extLst>
                <a:ext uri="{FF2B5EF4-FFF2-40B4-BE49-F238E27FC236}">
                  <a16:creationId xmlns:a16="http://schemas.microsoft.com/office/drawing/2014/main" id="{DD9AB43D-12B2-FAA0-FFEA-13DFA76A961D}"/>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2" name="Google Shape;10346;p74">
              <a:extLst>
                <a:ext uri="{FF2B5EF4-FFF2-40B4-BE49-F238E27FC236}">
                  <a16:creationId xmlns:a16="http://schemas.microsoft.com/office/drawing/2014/main" id="{53820489-CEEF-C62B-3A15-F272ABC086EA}"/>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93" name="Google Shape;10359;p74">
            <a:extLst>
              <a:ext uri="{FF2B5EF4-FFF2-40B4-BE49-F238E27FC236}">
                <a16:creationId xmlns:a16="http://schemas.microsoft.com/office/drawing/2014/main" id="{F8BA78A6-583D-CB5D-8D43-6C24A8B9EB43}"/>
              </a:ext>
            </a:extLst>
          </p:cNvPr>
          <p:cNvGrpSpPr/>
          <p:nvPr/>
        </p:nvGrpSpPr>
        <p:grpSpPr>
          <a:xfrm>
            <a:off x="6950867" y="4815933"/>
            <a:ext cx="481572" cy="451811"/>
            <a:chOff x="6584749" y="3481321"/>
            <a:chExt cx="361179" cy="338858"/>
          </a:xfrm>
          <a:solidFill>
            <a:srgbClr val="4D1AF3"/>
          </a:solidFill>
        </p:grpSpPr>
        <p:sp>
          <p:nvSpPr>
            <p:cNvPr id="94" name="Google Shape;10360;p74">
              <a:extLst>
                <a:ext uri="{FF2B5EF4-FFF2-40B4-BE49-F238E27FC236}">
                  <a16:creationId xmlns:a16="http://schemas.microsoft.com/office/drawing/2014/main" id="{7A4ECD5A-BA09-5ED3-1629-1A70C195B856}"/>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5" name="Google Shape;10361;p74">
              <a:extLst>
                <a:ext uri="{FF2B5EF4-FFF2-40B4-BE49-F238E27FC236}">
                  <a16:creationId xmlns:a16="http://schemas.microsoft.com/office/drawing/2014/main" id="{50A6C390-C7C3-A2B8-AAEB-EAE5E9789B18}"/>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6" name="Google Shape;10362;p74">
              <a:extLst>
                <a:ext uri="{FF2B5EF4-FFF2-40B4-BE49-F238E27FC236}">
                  <a16:creationId xmlns:a16="http://schemas.microsoft.com/office/drawing/2014/main" id="{360CB8F5-01A6-B1BB-5B33-46D211AFC7EA}"/>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7" name="Google Shape;10363;p74">
              <a:extLst>
                <a:ext uri="{FF2B5EF4-FFF2-40B4-BE49-F238E27FC236}">
                  <a16:creationId xmlns:a16="http://schemas.microsoft.com/office/drawing/2014/main" id="{7F79C4CE-5664-5821-09B2-E5E29F3C9371}"/>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8" name="Google Shape;10364;p74">
              <a:extLst>
                <a:ext uri="{FF2B5EF4-FFF2-40B4-BE49-F238E27FC236}">
                  <a16:creationId xmlns:a16="http://schemas.microsoft.com/office/drawing/2014/main" id="{5D5775BE-4E52-D3CF-AC0E-0C001D7EDBD7}"/>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9" name="Google Shape;10365;p74">
              <a:extLst>
                <a:ext uri="{FF2B5EF4-FFF2-40B4-BE49-F238E27FC236}">
                  <a16:creationId xmlns:a16="http://schemas.microsoft.com/office/drawing/2014/main" id="{0150CB04-90F7-461D-002D-802AE15CAFC2}"/>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0" name="Google Shape;10366;p74">
              <a:extLst>
                <a:ext uri="{FF2B5EF4-FFF2-40B4-BE49-F238E27FC236}">
                  <a16:creationId xmlns:a16="http://schemas.microsoft.com/office/drawing/2014/main" id="{3DEF76B4-640F-F16D-C320-D3062775222C}"/>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01" name="Google Shape;10399;p74">
            <a:extLst>
              <a:ext uri="{FF2B5EF4-FFF2-40B4-BE49-F238E27FC236}">
                <a16:creationId xmlns:a16="http://schemas.microsoft.com/office/drawing/2014/main" id="{154246D4-B605-EECD-33A5-0ED71B723E30}"/>
              </a:ext>
            </a:extLst>
          </p:cNvPr>
          <p:cNvGrpSpPr/>
          <p:nvPr/>
        </p:nvGrpSpPr>
        <p:grpSpPr>
          <a:xfrm>
            <a:off x="2347593" y="4721520"/>
            <a:ext cx="480280" cy="509125"/>
            <a:chOff x="3132295" y="3410510"/>
            <a:chExt cx="360210" cy="381844"/>
          </a:xfrm>
          <a:solidFill>
            <a:srgbClr val="4D1AF3"/>
          </a:solidFill>
        </p:grpSpPr>
        <p:sp>
          <p:nvSpPr>
            <p:cNvPr id="102" name="Google Shape;10400;p74">
              <a:extLst>
                <a:ext uri="{FF2B5EF4-FFF2-40B4-BE49-F238E27FC236}">
                  <a16:creationId xmlns:a16="http://schemas.microsoft.com/office/drawing/2014/main" id="{03DD0D5B-1B62-C274-A196-097D9BAB7C2A}"/>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3" name="Google Shape;10401;p74">
              <a:extLst>
                <a:ext uri="{FF2B5EF4-FFF2-40B4-BE49-F238E27FC236}">
                  <a16:creationId xmlns:a16="http://schemas.microsoft.com/office/drawing/2014/main" id="{D74E6DF4-52C3-2887-7333-A2D4E6B64D33}"/>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4" name="Google Shape;10402;p74">
              <a:extLst>
                <a:ext uri="{FF2B5EF4-FFF2-40B4-BE49-F238E27FC236}">
                  <a16:creationId xmlns:a16="http://schemas.microsoft.com/office/drawing/2014/main" id="{BD64F664-A50F-18E7-0692-C093FB09AC29}"/>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5" name="Google Shape;10403;p74">
              <a:extLst>
                <a:ext uri="{FF2B5EF4-FFF2-40B4-BE49-F238E27FC236}">
                  <a16:creationId xmlns:a16="http://schemas.microsoft.com/office/drawing/2014/main" id="{DEBDE7DA-70A4-A8ED-3498-39CF019A001A}"/>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6" name="Google Shape;10404;p74">
              <a:extLst>
                <a:ext uri="{FF2B5EF4-FFF2-40B4-BE49-F238E27FC236}">
                  <a16:creationId xmlns:a16="http://schemas.microsoft.com/office/drawing/2014/main" id="{0260EDE9-C858-8346-8FB7-64ACD88398D6}"/>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7" name="Google Shape;10405;p74">
              <a:extLst>
                <a:ext uri="{FF2B5EF4-FFF2-40B4-BE49-F238E27FC236}">
                  <a16:creationId xmlns:a16="http://schemas.microsoft.com/office/drawing/2014/main" id="{EDDC0B43-C2D1-46C3-0933-F8A2604CE608}"/>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8" name="Google Shape;10406;p74">
              <a:extLst>
                <a:ext uri="{FF2B5EF4-FFF2-40B4-BE49-F238E27FC236}">
                  <a16:creationId xmlns:a16="http://schemas.microsoft.com/office/drawing/2014/main" id="{F1815EE8-D635-7076-774C-785185E409F4}"/>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9" name="Google Shape;10407;p74">
              <a:extLst>
                <a:ext uri="{FF2B5EF4-FFF2-40B4-BE49-F238E27FC236}">
                  <a16:creationId xmlns:a16="http://schemas.microsoft.com/office/drawing/2014/main" id="{CDE2743F-F8C8-DAF8-5E54-0AC2134F8AE3}"/>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10" name="Google Shape;10421;p74">
            <a:extLst>
              <a:ext uri="{FF2B5EF4-FFF2-40B4-BE49-F238E27FC236}">
                <a16:creationId xmlns:a16="http://schemas.microsoft.com/office/drawing/2014/main" id="{E8656918-96A9-60D5-21EA-AD1474F2E994}"/>
              </a:ext>
            </a:extLst>
          </p:cNvPr>
          <p:cNvGrpSpPr/>
          <p:nvPr/>
        </p:nvGrpSpPr>
        <p:grpSpPr>
          <a:xfrm>
            <a:off x="7686570" y="4733224"/>
            <a:ext cx="482852" cy="515976"/>
            <a:chOff x="7136526" y="3419289"/>
            <a:chExt cx="362139" cy="386982"/>
          </a:xfrm>
          <a:solidFill>
            <a:srgbClr val="4D1AF3"/>
          </a:solidFill>
        </p:grpSpPr>
        <p:sp>
          <p:nvSpPr>
            <p:cNvPr id="111" name="Google Shape;10422;p74">
              <a:extLst>
                <a:ext uri="{FF2B5EF4-FFF2-40B4-BE49-F238E27FC236}">
                  <a16:creationId xmlns:a16="http://schemas.microsoft.com/office/drawing/2014/main" id="{0A8B35B2-A9FC-DD54-D39B-DB33C780EB6F}"/>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2" name="Google Shape;10423;p74">
              <a:extLst>
                <a:ext uri="{FF2B5EF4-FFF2-40B4-BE49-F238E27FC236}">
                  <a16:creationId xmlns:a16="http://schemas.microsoft.com/office/drawing/2014/main" id="{F8B89D91-727E-D453-680D-DE216BEB7B13}"/>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3" name="Google Shape;10424;p74">
              <a:extLst>
                <a:ext uri="{FF2B5EF4-FFF2-40B4-BE49-F238E27FC236}">
                  <a16:creationId xmlns:a16="http://schemas.microsoft.com/office/drawing/2014/main" id="{DDA6FB1A-C63E-F213-A159-CA2800D7EFAD}"/>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4" name="Google Shape;10425;p74">
              <a:extLst>
                <a:ext uri="{FF2B5EF4-FFF2-40B4-BE49-F238E27FC236}">
                  <a16:creationId xmlns:a16="http://schemas.microsoft.com/office/drawing/2014/main" id="{BFB8CB74-0BA0-1B0C-B623-A16EEB151789}"/>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5" name="Google Shape;10426;p74">
              <a:extLst>
                <a:ext uri="{FF2B5EF4-FFF2-40B4-BE49-F238E27FC236}">
                  <a16:creationId xmlns:a16="http://schemas.microsoft.com/office/drawing/2014/main" id="{0093EC6F-0712-2052-3D63-47B6012AE522}"/>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6" name="Google Shape;10427;p74">
              <a:extLst>
                <a:ext uri="{FF2B5EF4-FFF2-40B4-BE49-F238E27FC236}">
                  <a16:creationId xmlns:a16="http://schemas.microsoft.com/office/drawing/2014/main" id="{D9955370-4FC2-EF39-4B72-D3679148912B}"/>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7" name="Google Shape;10428;p74">
              <a:extLst>
                <a:ext uri="{FF2B5EF4-FFF2-40B4-BE49-F238E27FC236}">
                  <a16:creationId xmlns:a16="http://schemas.microsoft.com/office/drawing/2014/main" id="{164F7C37-77AD-9C05-6FFF-A47AD5371CB2}"/>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8" name="Google Shape;10429;p74">
              <a:extLst>
                <a:ext uri="{FF2B5EF4-FFF2-40B4-BE49-F238E27FC236}">
                  <a16:creationId xmlns:a16="http://schemas.microsoft.com/office/drawing/2014/main" id="{17CDE239-1DC4-11E1-0CBF-C6BB3410EDC1}"/>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19" name="Google Shape;10435;p74">
            <a:extLst>
              <a:ext uri="{FF2B5EF4-FFF2-40B4-BE49-F238E27FC236}">
                <a16:creationId xmlns:a16="http://schemas.microsoft.com/office/drawing/2014/main" id="{B48DE82D-60B1-677C-5980-07FA7CF06934}"/>
              </a:ext>
            </a:extLst>
          </p:cNvPr>
          <p:cNvGrpSpPr/>
          <p:nvPr/>
        </p:nvGrpSpPr>
        <p:grpSpPr>
          <a:xfrm>
            <a:off x="7658185" y="5460478"/>
            <a:ext cx="709635" cy="701247"/>
            <a:chOff x="7115239" y="3964728"/>
            <a:chExt cx="532226" cy="525935"/>
          </a:xfrm>
          <a:solidFill>
            <a:srgbClr val="4D1AF3"/>
          </a:solidFill>
        </p:grpSpPr>
        <p:sp>
          <p:nvSpPr>
            <p:cNvPr id="120" name="Google Shape;10436;p74">
              <a:extLst>
                <a:ext uri="{FF2B5EF4-FFF2-40B4-BE49-F238E27FC236}">
                  <a16:creationId xmlns:a16="http://schemas.microsoft.com/office/drawing/2014/main" id="{763D3148-2181-F381-C125-5938A2C2AC9E}"/>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1" name="Google Shape;10437;p74">
              <a:extLst>
                <a:ext uri="{FF2B5EF4-FFF2-40B4-BE49-F238E27FC236}">
                  <a16:creationId xmlns:a16="http://schemas.microsoft.com/office/drawing/2014/main" id="{6F6EE766-AF83-2405-2F05-23EC60B96418}"/>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2" name="Google Shape;10438;p74">
              <a:extLst>
                <a:ext uri="{FF2B5EF4-FFF2-40B4-BE49-F238E27FC236}">
                  <a16:creationId xmlns:a16="http://schemas.microsoft.com/office/drawing/2014/main" id="{7558835E-68F3-0CB3-8825-9E65BC546BC4}"/>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3" name="Google Shape;10439;p74">
              <a:extLst>
                <a:ext uri="{FF2B5EF4-FFF2-40B4-BE49-F238E27FC236}">
                  <a16:creationId xmlns:a16="http://schemas.microsoft.com/office/drawing/2014/main" id="{DA085E7D-65C5-9681-BCA2-6CFDD77DBFC4}"/>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4" name="Google Shape;10440;p74">
              <a:extLst>
                <a:ext uri="{FF2B5EF4-FFF2-40B4-BE49-F238E27FC236}">
                  <a16:creationId xmlns:a16="http://schemas.microsoft.com/office/drawing/2014/main" id="{CDDFF099-3CAD-2FAF-C903-D02FA3E029A6}"/>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5" name="Google Shape;10441;p74">
              <a:extLst>
                <a:ext uri="{FF2B5EF4-FFF2-40B4-BE49-F238E27FC236}">
                  <a16:creationId xmlns:a16="http://schemas.microsoft.com/office/drawing/2014/main" id="{2AE28F31-91BA-B4CF-32E4-8CC136BBCCD2}"/>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6" name="Google Shape;10442;p74">
              <a:extLst>
                <a:ext uri="{FF2B5EF4-FFF2-40B4-BE49-F238E27FC236}">
                  <a16:creationId xmlns:a16="http://schemas.microsoft.com/office/drawing/2014/main" id="{B15E40FD-8720-4EAF-5BEC-E14C97A86F11}"/>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27" name="Google Shape;10443;p74">
            <a:extLst>
              <a:ext uri="{FF2B5EF4-FFF2-40B4-BE49-F238E27FC236}">
                <a16:creationId xmlns:a16="http://schemas.microsoft.com/office/drawing/2014/main" id="{9BC9CA41-4806-DF66-B8E6-48C71D6F9D99}"/>
              </a:ext>
            </a:extLst>
          </p:cNvPr>
          <p:cNvGrpSpPr/>
          <p:nvPr/>
        </p:nvGrpSpPr>
        <p:grpSpPr>
          <a:xfrm>
            <a:off x="9485597" y="4623741"/>
            <a:ext cx="551127" cy="587399"/>
            <a:chOff x="8485796" y="3337175"/>
            <a:chExt cx="413345" cy="440549"/>
          </a:xfrm>
          <a:solidFill>
            <a:srgbClr val="4D1AF3"/>
          </a:solidFill>
        </p:grpSpPr>
        <p:sp>
          <p:nvSpPr>
            <p:cNvPr id="128" name="Google Shape;10444;p74">
              <a:extLst>
                <a:ext uri="{FF2B5EF4-FFF2-40B4-BE49-F238E27FC236}">
                  <a16:creationId xmlns:a16="http://schemas.microsoft.com/office/drawing/2014/main" id="{363CBF1F-0A1C-8E9E-ECD4-58CDC1B83B69}"/>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9" name="Google Shape;10445;p74">
              <a:extLst>
                <a:ext uri="{FF2B5EF4-FFF2-40B4-BE49-F238E27FC236}">
                  <a16:creationId xmlns:a16="http://schemas.microsoft.com/office/drawing/2014/main" id="{F45F8AB4-FFB1-E85B-297F-ECDB18A024D1}"/>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0" name="Google Shape;10446;p74">
              <a:extLst>
                <a:ext uri="{FF2B5EF4-FFF2-40B4-BE49-F238E27FC236}">
                  <a16:creationId xmlns:a16="http://schemas.microsoft.com/office/drawing/2014/main" id="{1F074EE7-CD22-2437-235B-DBFC05A14A30}"/>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1" name="Google Shape;10447;p74">
              <a:extLst>
                <a:ext uri="{FF2B5EF4-FFF2-40B4-BE49-F238E27FC236}">
                  <a16:creationId xmlns:a16="http://schemas.microsoft.com/office/drawing/2014/main" id="{17515B99-0098-7C19-3C9A-3B8DE0117BF8}"/>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2" name="Google Shape;10448;p74">
              <a:extLst>
                <a:ext uri="{FF2B5EF4-FFF2-40B4-BE49-F238E27FC236}">
                  <a16:creationId xmlns:a16="http://schemas.microsoft.com/office/drawing/2014/main" id="{1ACEB95D-5E69-5DF4-1564-CDD68AF75668}"/>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3" name="Google Shape;10449;p74">
              <a:extLst>
                <a:ext uri="{FF2B5EF4-FFF2-40B4-BE49-F238E27FC236}">
                  <a16:creationId xmlns:a16="http://schemas.microsoft.com/office/drawing/2014/main" id="{13DD38E3-7EF6-C869-806A-1C05251474E3}"/>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34" name="Google Shape;10468;p74">
            <a:extLst>
              <a:ext uri="{FF2B5EF4-FFF2-40B4-BE49-F238E27FC236}">
                <a16:creationId xmlns:a16="http://schemas.microsoft.com/office/drawing/2014/main" id="{4535471B-56DF-41DD-FD16-15F6243B5F02}"/>
              </a:ext>
            </a:extLst>
          </p:cNvPr>
          <p:cNvGrpSpPr/>
          <p:nvPr/>
        </p:nvGrpSpPr>
        <p:grpSpPr>
          <a:xfrm>
            <a:off x="4195888" y="4848001"/>
            <a:ext cx="482864" cy="513247"/>
            <a:chOff x="4518516" y="3505370"/>
            <a:chExt cx="362148" cy="384935"/>
          </a:xfrm>
          <a:solidFill>
            <a:srgbClr val="4D1AF3"/>
          </a:solidFill>
        </p:grpSpPr>
        <p:sp>
          <p:nvSpPr>
            <p:cNvPr id="135" name="Google Shape;10469;p74">
              <a:extLst>
                <a:ext uri="{FF2B5EF4-FFF2-40B4-BE49-F238E27FC236}">
                  <a16:creationId xmlns:a16="http://schemas.microsoft.com/office/drawing/2014/main" id="{4FFF5290-8585-771D-A6FE-B84ABDB22028}"/>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6" name="Google Shape;10470;p74">
              <a:extLst>
                <a:ext uri="{FF2B5EF4-FFF2-40B4-BE49-F238E27FC236}">
                  <a16:creationId xmlns:a16="http://schemas.microsoft.com/office/drawing/2014/main" id="{1A641D77-F1A1-BBD4-78FB-E5ACB42DA77B}"/>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7" name="Google Shape;10471;p74">
              <a:extLst>
                <a:ext uri="{FF2B5EF4-FFF2-40B4-BE49-F238E27FC236}">
                  <a16:creationId xmlns:a16="http://schemas.microsoft.com/office/drawing/2014/main" id="{B32B120D-C2EA-6D06-C2D3-1381B6B0C34E}"/>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38" name="Google Shape;10483;p74">
            <a:extLst>
              <a:ext uri="{FF2B5EF4-FFF2-40B4-BE49-F238E27FC236}">
                <a16:creationId xmlns:a16="http://schemas.microsoft.com/office/drawing/2014/main" id="{BF949FEA-91C1-D8AA-57A1-6CC3EBB2D139}"/>
              </a:ext>
            </a:extLst>
          </p:cNvPr>
          <p:cNvGrpSpPr/>
          <p:nvPr/>
        </p:nvGrpSpPr>
        <p:grpSpPr>
          <a:xfrm>
            <a:off x="8653212" y="4714545"/>
            <a:ext cx="453395" cy="480499"/>
            <a:chOff x="7861508" y="3405280"/>
            <a:chExt cx="340046" cy="360374"/>
          </a:xfrm>
          <a:solidFill>
            <a:srgbClr val="4D1AF3"/>
          </a:solidFill>
        </p:grpSpPr>
        <p:sp>
          <p:nvSpPr>
            <p:cNvPr id="139" name="Google Shape;10484;p74">
              <a:extLst>
                <a:ext uri="{FF2B5EF4-FFF2-40B4-BE49-F238E27FC236}">
                  <a16:creationId xmlns:a16="http://schemas.microsoft.com/office/drawing/2014/main" id="{A54CA10C-0CBC-3DBB-74F4-235018CF8665}"/>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0" name="Google Shape;10485;p74">
              <a:extLst>
                <a:ext uri="{FF2B5EF4-FFF2-40B4-BE49-F238E27FC236}">
                  <a16:creationId xmlns:a16="http://schemas.microsoft.com/office/drawing/2014/main" id="{32BECAAD-073E-B19E-72C0-93CA2079CAAE}"/>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1" name="Google Shape;10486;p74">
              <a:extLst>
                <a:ext uri="{FF2B5EF4-FFF2-40B4-BE49-F238E27FC236}">
                  <a16:creationId xmlns:a16="http://schemas.microsoft.com/office/drawing/2014/main" id="{073CAB64-A26B-3024-689D-5315C3B91F9D}"/>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2" name="Google Shape;10487;p74">
              <a:extLst>
                <a:ext uri="{FF2B5EF4-FFF2-40B4-BE49-F238E27FC236}">
                  <a16:creationId xmlns:a16="http://schemas.microsoft.com/office/drawing/2014/main" id="{DCEC581C-DB63-5E11-D5C0-AB6458A78132}"/>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3" name="Google Shape;10488;p74">
              <a:extLst>
                <a:ext uri="{FF2B5EF4-FFF2-40B4-BE49-F238E27FC236}">
                  <a16:creationId xmlns:a16="http://schemas.microsoft.com/office/drawing/2014/main" id="{D3EAB5A0-822E-C73A-B946-257B9487428A}"/>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44" name="Google Shape;10497;p74">
            <a:extLst>
              <a:ext uri="{FF2B5EF4-FFF2-40B4-BE49-F238E27FC236}">
                <a16:creationId xmlns:a16="http://schemas.microsoft.com/office/drawing/2014/main" id="{F52ADBB8-D28E-A6AC-88F6-B9DB9CB72F6B}"/>
              </a:ext>
            </a:extLst>
          </p:cNvPr>
          <p:cNvGrpSpPr/>
          <p:nvPr/>
        </p:nvGrpSpPr>
        <p:grpSpPr>
          <a:xfrm>
            <a:off x="8545313" y="2780272"/>
            <a:ext cx="630399" cy="670072"/>
            <a:chOff x="7780583" y="1954575"/>
            <a:chExt cx="472799" cy="502554"/>
          </a:xfrm>
          <a:solidFill>
            <a:srgbClr val="4D1AF3"/>
          </a:solidFill>
        </p:grpSpPr>
        <p:sp>
          <p:nvSpPr>
            <p:cNvPr id="145" name="Google Shape;10498;p74">
              <a:extLst>
                <a:ext uri="{FF2B5EF4-FFF2-40B4-BE49-F238E27FC236}">
                  <a16:creationId xmlns:a16="http://schemas.microsoft.com/office/drawing/2014/main" id="{E07A5D15-6D7D-4806-3EE4-E9C187EBB32A}"/>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6" name="Google Shape;10499;p74">
              <a:extLst>
                <a:ext uri="{FF2B5EF4-FFF2-40B4-BE49-F238E27FC236}">
                  <a16:creationId xmlns:a16="http://schemas.microsoft.com/office/drawing/2014/main" id="{5E02CAA3-1B00-C806-140E-23A47146FF39}"/>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7" name="Google Shape;10500;p74">
              <a:extLst>
                <a:ext uri="{FF2B5EF4-FFF2-40B4-BE49-F238E27FC236}">
                  <a16:creationId xmlns:a16="http://schemas.microsoft.com/office/drawing/2014/main" id="{AD1722B8-1C43-E283-3879-ABB17079C07A}"/>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8" name="Google Shape;10501;p74">
              <a:extLst>
                <a:ext uri="{FF2B5EF4-FFF2-40B4-BE49-F238E27FC236}">
                  <a16:creationId xmlns:a16="http://schemas.microsoft.com/office/drawing/2014/main" id="{FE8E4CF8-0731-F02B-5530-A84A398EEEBE}"/>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9" name="Google Shape;10502;p74">
              <a:extLst>
                <a:ext uri="{FF2B5EF4-FFF2-40B4-BE49-F238E27FC236}">
                  <a16:creationId xmlns:a16="http://schemas.microsoft.com/office/drawing/2014/main" id="{CFDB21B6-42E0-E5C1-DC91-B6365D31C762}"/>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0" name="Google Shape;10503;p74">
              <a:extLst>
                <a:ext uri="{FF2B5EF4-FFF2-40B4-BE49-F238E27FC236}">
                  <a16:creationId xmlns:a16="http://schemas.microsoft.com/office/drawing/2014/main" id="{E1C28A8E-7C79-33D8-985A-ADD0814056FE}"/>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51" name="Google Shape;10234;p74">
            <a:extLst>
              <a:ext uri="{FF2B5EF4-FFF2-40B4-BE49-F238E27FC236}">
                <a16:creationId xmlns:a16="http://schemas.microsoft.com/office/drawing/2014/main" id="{6B5C8FF5-7B72-2F26-23AA-902548515FFA}"/>
              </a:ext>
            </a:extLst>
          </p:cNvPr>
          <p:cNvGrpSpPr/>
          <p:nvPr/>
        </p:nvGrpSpPr>
        <p:grpSpPr>
          <a:xfrm>
            <a:off x="3220456" y="2828492"/>
            <a:ext cx="627059" cy="670072"/>
            <a:chOff x="3786941" y="1990740"/>
            <a:chExt cx="470294" cy="502554"/>
          </a:xfrm>
          <a:solidFill>
            <a:srgbClr val="4D1AF3"/>
          </a:solidFill>
        </p:grpSpPr>
        <p:sp>
          <p:nvSpPr>
            <p:cNvPr id="152" name="Google Shape;10235;p74">
              <a:extLst>
                <a:ext uri="{FF2B5EF4-FFF2-40B4-BE49-F238E27FC236}">
                  <a16:creationId xmlns:a16="http://schemas.microsoft.com/office/drawing/2014/main" id="{9C768376-3B6E-3B45-E401-F5815F385C33}"/>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3" name="Google Shape;10236;p74">
              <a:extLst>
                <a:ext uri="{FF2B5EF4-FFF2-40B4-BE49-F238E27FC236}">
                  <a16:creationId xmlns:a16="http://schemas.microsoft.com/office/drawing/2014/main" id="{946569FA-07C8-2C57-2B05-95383D72510E}"/>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4" name="Google Shape;10237;p74">
              <a:extLst>
                <a:ext uri="{FF2B5EF4-FFF2-40B4-BE49-F238E27FC236}">
                  <a16:creationId xmlns:a16="http://schemas.microsoft.com/office/drawing/2014/main" id="{262E49B8-9316-370D-0F43-44F61041EBD2}"/>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5" name="Google Shape;10238;p74">
              <a:extLst>
                <a:ext uri="{FF2B5EF4-FFF2-40B4-BE49-F238E27FC236}">
                  <a16:creationId xmlns:a16="http://schemas.microsoft.com/office/drawing/2014/main" id="{CD821048-3C5C-1B66-B664-7B251583931B}"/>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6" name="Google Shape;10239;p74">
              <a:extLst>
                <a:ext uri="{FF2B5EF4-FFF2-40B4-BE49-F238E27FC236}">
                  <a16:creationId xmlns:a16="http://schemas.microsoft.com/office/drawing/2014/main" id="{9ABF6007-B9F8-7D6C-AA14-CB50EAB58C8A}"/>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57" name="Google Shape;10251;p74">
            <a:extLst>
              <a:ext uri="{FF2B5EF4-FFF2-40B4-BE49-F238E27FC236}">
                <a16:creationId xmlns:a16="http://schemas.microsoft.com/office/drawing/2014/main" id="{F911CB69-AA9D-63AA-F1E3-11CFFC029DD8}"/>
              </a:ext>
            </a:extLst>
          </p:cNvPr>
          <p:cNvGrpSpPr/>
          <p:nvPr/>
        </p:nvGrpSpPr>
        <p:grpSpPr>
          <a:xfrm>
            <a:off x="7671717" y="2834051"/>
            <a:ext cx="406347" cy="670060"/>
            <a:chOff x="7125388" y="1994909"/>
            <a:chExt cx="304760" cy="502545"/>
          </a:xfrm>
          <a:solidFill>
            <a:srgbClr val="4D1AF3"/>
          </a:solidFill>
        </p:grpSpPr>
        <p:sp>
          <p:nvSpPr>
            <p:cNvPr id="158" name="Google Shape;10252;p74">
              <a:extLst>
                <a:ext uri="{FF2B5EF4-FFF2-40B4-BE49-F238E27FC236}">
                  <a16:creationId xmlns:a16="http://schemas.microsoft.com/office/drawing/2014/main" id="{3DDDF038-2B3B-F43D-5D19-AC43ADAF7BA3}"/>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9" name="Google Shape;10253;p74">
              <a:extLst>
                <a:ext uri="{FF2B5EF4-FFF2-40B4-BE49-F238E27FC236}">
                  <a16:creationId xmlns:a16="http://schemas.microsoft.com/office/drawing/2014/main" id="{86B58B38-F591-B934-AD92-8EEF585DFE56}"/>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0" name="Google Shape;10254;p74">
              <a:extLst>
                <a:ext uri="{FF2B5EF4-FFF2-40B4-BE49-F238E27FC236}">
                  <a16:creationId xmlns:a16="http://schemas.microsoft.com/office/drawing/2014/main" id="{FC1C955B-7B10-B54C-9FCE-F4EE01C7D6C7}"/>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1" name="Google Shape;10255;p74">
              <a:extLst>
                <a:ext uri="{FF2B5EF4-FFF2-40B4-BE49-F238E27FC236}">
                  <a16:creationId xmlns:a16="http://schemas.microsoft.com/office/drawing/2014/main" id="{9D8F48BB-87BA-8372-2C9A-1459B32E70B5}"/>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2" name="Google Shape;10256;p74">
              <a:extLst>
                <a:ext uri="{FF2B5EF4-FFF2-40B4-BE49-F238E27FC236}">
                  <a16:creationId xmlns:a16="http://schemas.microsoft.com/office/drawing/2014/main" id="{48860A2B-776E-6530-60ED-03EC93C22FD7}"/>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3" name="Google Shape;10257;p74">
              <a:extLst>
                <a:ext uri="{FF2B5EF4-FFF2-40B4-BE49-F238E27FC236}">
                  <a16:creationId xmlns:a16="http://schemas.microsoft.com/office/drawing/2014/main" id="{19023008-8D78-5DEF-0238-ADF1808BEC73}"/>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4" name="Google Shape;10258;p74">
              <a:extLst>
                <a:ext uri="{FF2B5EF4-FFF2-40B4-BE49-F238E27FC236}">
                  <a16:creationId xmlns:a16="http://schemas.microsoft.com/office/drawing/2014/main" id="{E4F1CBD3-A017-584A-1D89-C39C7361BD21}"/>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65" name="Google Shape;10297;p74">
            <a:extLst>
              <a:ext uri="{FF2B5EF4-FFF2-40B4-BE49-F238E27FC236}">
                <a16:creationId xmlns:a16="http://schemas.microsoft.com/office/drawing/2014/main" id="{4CA99D1B-D798-7BAF-2B68-9F3F49383E1D}"/>
              </a:ext>
            </a:extLst>
          </p:cNvPr>
          <p:cNvGrpSpPr/>
          <p:nvPr/>
        </p:nvGrpSpPr>
        <p:grpSpPr>
          <a:xfrm>
            <a:off x="4189405" y="2816264"/>
            <a:ext cx="627009" cy="666499"/>
            <a:chOff x="4513652" y="1981568"/>
            <a:chExt cx="470257" cy="499874"/>
          </a:xfrm>
          <a:solidFill>
            <a:srgbClr val="4D1AF3"/>
          </a:solidFill>
        </p:grpSpPr>
        <p:sp>
          <p:nvSpPr>
            <p:cNvPr id="166" name="Google Shape;10298;p74">
              <a:extLst>
                <a:ext uri="{FF2B5EF4-FFF2-40B4-BE49-F238E27FC236}">
                  <a16:creationId xmlns:a16="http://schemas.microsoft.com/office/drawing/2014/main" id="{308EDE43-FF3D-02C7-C557-55A8961425AC}"/>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7" name="Google Shape;10299;p74">
              <a:extLst>
                <a:ext uri="{FF2B5EF4-FFF2-40B4-BE49-F238E27FC236}">
                  <a16:creationId xmlns:a16="http://schemas.microsoft.com/office/drawing/2014/main" id="{FA3119DB-3454-A3AE-E6A4-94C193432EA3}"/>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8" name="Google Shape;10300;p74">
              <a:extLst>
                <a:ext uri="{FF2B5EF4-FFF2-40B4-BE49-F238E27FC236}">
                  <a16:creationId xmlns:a16="http://schemas.microsoft.com/office/drawing/2014/main" id="{6F696C0B-CA0A-C92E-5C56-F0E5C73AC9E1}"/>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9" name="Google Shape;10301;p74">
              <a:extLst>
                <a:ext uri="{FF2B5EF4-FFF2-40B4-BE49-F238E27FC236}">
                  <a16:creationId xmlns:a16="http://schemas.microsoft.com/office/drawing/2014/main" id="{7C2F22D6-356A-694D-E0E8-87E0B67B48E1}"/>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70" name="Google Shape;10302;p74">
              <a:extLst>
                <a:ext uri="{FF2B5EF4-FFF2-40B4-BE49-F238E27FC236}">
                  <a16:creationId xmlns:a16="http://schemas.microsoft.com/office/drawing/2014/main" id="{8E64E2A3-3A2D-1CC5-F804-53E77A3F65B9}"/>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71" name="Google Shape;10352;p74">
            <a:extLst>
              <a:ext uri="{FF2B5EF4-FFF2-40B4-BE49-F238E27FC236}">
                <a16:creationId xmlns:a16="http://schemas.microsoft.com/office/drawing/2014/main" id="{549E87A0-E0EC-DC62-032F-769A0CC04316}"/>
              </a:ext>
            </a:extLst>
          </p:cNvPr>
          <p:cNvGrpSpPr/>
          <p:nvPr/>
        </p:nvGrpSpPr>
        <p:grpSpPr>
          <a:xfrm>
            <a:off x="5082259" y="2827580"/>
            <a:ext cx="628704" cy="672425"/>
            <a:chOff x="5183294" y="1990054"/>
            <a:chExt cx="471528" cy="504319"/>
          </a:xfrm>
          <a:solidFill>
            <a:srgbClr val="4D1AF3"/>
          </a:solidFill>
        </p:grpSpPr>
        <p:sp>
          <p:nvSpPr>
            <p:cNvPr id="172" name="Google Shape;10353;p74">
              <a:extLst>
                <a:ext uri="{FF2B5EF4-FFF2-40B4-BE49-F238E27FC236}">
                  <a16:creationId xmlns:a16="http://schemas.microsoft.com/office/drawing/2014/main" id="{97598B3E-6DD7-9775-B71E-C067BB4787D7}"/>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73" name="Google Shape;10354;p74">
              <a:extLst>
                <a:ext uri="{FF2B5EF4-FFF2-40B4-BE49-F238E27FC236}">
                  <a16:creationId xmlns:a16="http://schemas.microsoft.com/office/drawing/2014/main" id="{6824AC52-8A90-AC68-CEA9-EF67171BCE19}"/>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74" name="Google Shape;10355;p74">
              <a:extLst>
                <a:ext uri="{FF2B5EF4-FFF2-40B4-BE49-F238E27FC236}">
                  <a16:creationId xmlns:a16="http://schemas.microsoft.com/office/drawing/2014/main" id="{4D1808C6-9E0A-DDE7-9BBF-99AAB01652D7}"/>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75" name="Google Shape;10356;p74">
              <a:extLst>
                <a:ext uri="{FF2B5EF4-FFF2-40B4-BE49-F238E27FC236}">
                  <a16:creationId xmlns:a16="http://schemas.microsoft.com/office/drawing/2014/main" id="{4FCC2C55-F676-C30F-5813-89E0B713A93F}"/>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76" name="Google Shape;10357;p74">
              <a:extLst>
                <a:ext uri="{FF2B5EF4-FFF2-40B4-BE49-F238E27FC236}">
                  <a16:creationId xmlns:a16="http://schemas.microsoft.com/office/drawing/2014/main" id="{DE44BDBF-6496-1541-1975-1FF689EA09B3}"/>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77" name="Google Shape;10358;p74">
              <a:extLst>
                <a:ext uri="{FF2B5EF4-FFF2-40B4-BE49-F238E27FC236}">
                  <a16:creationId xmlns:a16="http://schemas.microsoft.com/office/drawing/2014/main" id="{2B7C10AB-2251-2333-2543-CE0B53CD4063}"/>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78" name="Google Shape;10390;p74">
            <a:extLst>
              <a:ext uri="{FF2B5EF4-FFF2-40B4-BE49-F238E27FC236}">
                <a16:creationId xmlns:a16="http://schemas.microsoft.com/office/drawing/2014/main" id="{E0BEF481-0BF2-6ED3-83AF-C8E22D3D7684}"/>
              </a:ext>
            </a:extLst>
          </p:cNvPr>
          <p:cNvGrpSpPr/>
          <p:nvPr/>
        </p:nvGrpSpPr>
        <p:grpSpPr>
          <a:xfrm>
            <a:off x="2343036" y="2843097"/>
            <a:ext cx="628705" cy="670072"/>
            <a:chOff x="3128875" y="2001694"/>
            <a:chExt cx="471529" cy="502554"/>
          </a:xfrm>
          <a:solidFill>
            <a:srgbClr val="4D1AF3"/>
          </a:solidFill>
        </p:grpSpPr>
        <p:sp>
          <p:nvSpPr>
            <p:cNvPr id="179" name="Google Shape;10391;p74">
              <a:extLst>
                <a:ext uri="{FF2B5EF4-FFF2-40B4-BE49-F238E27FC236}">
                  <a16:creationId xmlns:a16="http://schemas.microsoft.com/office/drawing/2014/main" id="{0C8CB84B-800E-4E01-5FF4-5FB49A57C938}"/>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0" name="Google Shape;10392;p74">
              <a:extLst>
                <a:ext uri="{FF2B5EF4-FFF2-40B4-BE49-F238E27FC236}">
                  <a16:creationId xmlns:a16="http://schemas.microsoft.com/office/drawing/2014/main" id="{B6638EE3-F7EC-1A73-4092-4417DB24462A}"/>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1" name="Google Shape;10393;p74">
              <a:extLst>
                <a:ext uri="{FF2B5EF4-FFF2-40B4-BE49-F238E27FC236}">
                  <a16:creationId xmlns:a16="http://schemas.microsoft.com/office/drawing/2014/main" id="{3062EB7C-340A-ECFB-5061-B1FF8E0A3CCD}"/>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2" name="Google Shape;10394;p74">
              <a:extLst>
                <a:ext uri="{FF2B5EF4-FFF2-40B4-BE49-F238E27FC236}">
                  <a16:creationId xmlns:a16="http://schemas.microsoft.com/office/drawing/2014/main" id="{122A78A3-C2CC-5BD0-7291-FFA346F77528}"/>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3" name="Google Shape;10395;p74">
              <a:extLst>
                <a:ext uri="{FF2B5EF4-FFF2-40B4-BE49-F238E27FC236}">
                  <a16:creationId xmlns:a16="http://schemas.microsoft.com/office/drawing/2014/main" id="{1C85C88F-68D8-A679-8D64-466D6484960D}"/>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4" name="Google Shape;10396;p74">
              <a:extLst>
                <a:ext uri="{FF2B5EF4-FFF2-40B4-BE49-F238E27FC236}">
                  <a16:creationId xmlns:a16="http://schemas.microsoft.com/office/drawing/2014/main" id="{5E6C24D4-2CD5-F59D-B1A6-773553FFF79A}"/>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5" name="Google Shape;10397;p74">
              <a:extLst>
                <a:ext uri="{FF2B5EF4-FFF2-40B4-BE49-F238E27FC236}">
                  <a16:creationId xmlns:a16="http://schemas.microsoft.com/office/drawing/2014/main" id="{EC8174E3-E575-8E54-A7AF-693F9CEF6D8D}"/>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6" name="Google Shape;10398;p74">
              <a:extLst>
                <a:ext uri="{FF2B5EF4-FFF2-40B4-BE49-F238E27FC236}">
                  <a16:creationId xmlns:a16="http://schemas.microsoft.com/office/drawing/2014/main" id="{A15BBB54-8E0C-E208-87BE-4C32EE127434}"/>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87" name="Google Shape;10412;p74">
            <a:extLst>
              <a:ext uri="{FF2B5EF4-FFF2-40B4-BE49-F238E27FC236}">
                <a16:creationId xmlns:a16="http://schemas.microsoft.com/office/drawing/2014/main" id="{207C943F-D9BB-97BE-3886-89D7ABAD6E5B}"/>
              </a:ext>
            </a:extLst>
          </p:cNvPr>
          <p:cNvGrpSpPr/>
          <p:nvPr/>
        </p:nvGrpSpPr>
        <p:grpSpPr>
          <a:xfrm>
            <a:off x="6030931" y="2828053"/>
            <a:ext cx="588592" cy="667280"/>
            <a:chOff x="5894798" y="1990411"/>
            <a:chExt cx="441444" cy="500460"/>
          </a:xfrm>
          <a:solidFill>
            <a:srgbClr val="4D1AF3"/>
          </a:solidFill>
        </p:grpSpPr>
        <p:sp>
          <p:nvSpPr>
            <p:cNvPr id="188" name="Google Shape;10413;p74">
              <a:extLst>
                <a:ext uri="{FF2B5EF4-FFF2-40B4-BE49-F238E27FC236}">
                  <a16:creationId xmlns:a16="http://schemas.microsoft.com/office/drawing/2014/main" id="{9DC986DA-10F9-6AA8-EC02-A1FF987FFC4F}"/>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89" name="Google Shape;10414;p74">
              <a:extLst>
                <a:ext uri="{FF2B5EF4-FFF2-40B4-BE49-F238E27FC236}">
                  <a16:creationId xmlns:a16="http://schemas.microsoft.com/office/drawing/2014/main" id="{8060AFDD-57F7-FD2E-92E1-307E9BE871EF}"/>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0" name="Google Shape;10415;p74">
              <a:extLst>
                <a:ext uri="{FF2B5EF4-FFF2-40B4-BE49-F238E27FC236}">
                  <a16:creationId xmlns:a16="http://schemas.microsoft.com/office/drawing/2014/main" id="{A3CD5DC7-B9CA-FA67-6308-EA7C229E1A6E}"/>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1" name="Google Shape;10416;p74">
              <a:extLst>
                <a:ext uri="{FF2B5EF4-FFF2-40B4-BE49-F238E27FC236}">
                  <a16:creationId xmlns:a16="http://schemas.microsoft.com/office/drawing/2014/main" id="{959FB98B-4142-C1CA-4B07-3CF0B78F85A6}"/>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2" name="Google Shape;10417;p74">
              <a:extLst>
                <a:ext uri="{FF2B5EF4-FFF2-40B4-BE49-F238E27FC236}">
                  <a16:creationId xmlns:a16="http://schemas.microsoft.com/office/drawing/2014/main" id="{8785E938-9AA3-6F94-F95B-A1D37D2A0BD0}"/>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3" name="Google Shape;10418;p74">
              <a:extLst>
                <a:ext uri="{FF2B5EF4-FFF2-40B4-BE49-F238E27FC236}">
                  <a16:creationId xmlns:a16="http://schemas.microsoft.com/office/drawing/2014/main" id="{3FD84E38-EAAF-ECE4-9B4B-88FDF05ABF6D}"/>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4" name="Google Shape;10419;p74">
              <a:extLst>
                <a:ext uri="{FF2B5EF4-FFF2-40B4-BE49-F238E27FC236}">
                  <a16:creationId xmlns:a16="http://schemas.microsoft.com/office/drawing/2014/main" id="{E58CCBF2-BBBE-94C7-4398-5E21209EBAA7}"/>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5" name="Google Shape;10420;p74">
              <a:extLst>
                <a:ext uri="{FF2B5EF4-FFF2-40B4-BE49-F238E27FC236}">
                  <a16:creationId xmlns:a16="http://schemas.microsoft.com/office/drawing/2014/main" id="{A28E320A-4712-1B60-697E-B124B070A8B3}"/>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96" name="Google Shape;10478;p74">
            <a:extLst>
              <a:ext uri="{FF2B5EF4-FFF2-40B4-BE49-F238E27FC236}">
                <a16:creationId xmlns:a16="http://schemas.microsoft.com/office/drawing/2014/main" id="{09F2D4EE-F98A-A0F4-7C60-0A3C2EBAF0DA}"/>
              </a:ext>
            </a:extLst>
          </p:cNvPr>
          <p:cNvGrpSpPr/>
          <p:nvPr/>
        </p:nvGrpSpPr>
        <p:grpSpPr>
          <a:xfrm>
            <a:off x="6773668" y="2827833"/>
            <a:ext cx="638739" cy="668243"/>
            <a:chOff x="6451850" y="1990246"/>
            <a:chExt cx="479054" cy="501182"/>
          </a:xfrm>
          <a:solidFill>
            <a:srgbClr val="4D1AF3"/>
          </a:solidFill>
        </p:grpSpPr>
        <p:sp>
          <p:nvSpPr>
            <p:cNvPr id="197" name="Google Shape;10479;p74">
              <a:extLst>
                <a:ext uri="{FF2B5EF4-FFF2-40B4-BE49-F238E27FC236}">
                  <a16:creationId xmlns:a16="http://schemas.microsoft.com/office/drawing/2014/main" id="{7E3A64E1-13D9-BDA1-FA52-FEE440608B86}"/>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8" name="Google Shape;10480;p74">
              <a:extLst>
                <a:ext uri="{FF2B5EF4-FFF2-40B4-BE49-F238E27FC236}">
                  <a16:creationId xmlns:a16="http://schemas.microsoft.com/office/drawing/2014/main" id="{97889578-B73D-BA95-D24F-1255724C28EB}"/>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9" name="Google Shape;10481;p74">
              <a:extLst>
                <a:ext uri="{FF2B5EF4-FFF2-40B4-BE49-F238E27FC236}">
                  <a16:creationId xmlns:a16="http://schemas.microsoft.com/office/drawing/2014/main" id="{2D6D075D-271F-F463-848D-D979EEE1D4E1}"/>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0" name="Google Shape;10482;p74">
              <a:extLst>
                <a:ext uri="{FF2B5EF4-FFF2-40B4-BE49-F238E27FC236}">
                  <a16:creationId xmlns:a16="http://schemas.microsoft.com/office/drawing/2014/main" id="{6995B55E-F091-1DC2-CBE3-4DC11A270827}"/>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201" name="Google Shape;10101;p74">
            <a:extLst>
              <a:ext uri="{FF2B5EF4-FFF2-40B4-BE49-F238E27FC236}">
                <a16:creationId xmlns:a16="http://schemas.microsoft.com/office/drawing/2014/main" id="{627F389E-0E42-E782-EF16-4E18CBB8B07E}"/>
              </a:ext>
            </a:extLst>
          </p:cNvPr>
          <p:cNvGrpSpPr/>
          <p:nvPr/>
        </p:nvGrpSpPr>
        <p:grpSpPr>
          <a:xfrm>
            <a:off x="9555796" y="5729519"/>
            <a:ext cx="437229" cy="432205"/>
            <a:chOff x="8538447" y="4166509"/>
            <a:chExt cx="327922" cy="324154"/>
          </a:xfrm>
          <a:solidFill>
            <a:srgbClr val="4D1AF3"/>
          </a:solidFill>
        </p:grpSpPr>
        <p:sp>
          <p:nvSpPr>
            <p:cNvPr id="202" name="Google Shape;10102;p74">
              <a:extLst>
                <a:ext uri="{FF2B5EF4-FFF2-40B4-BE49-F238E27FC236}">
                  <a16:creationId xmlns:a16="http://schemas.microsoft.com/office/drawing/2014/main" id="{BE0DA942-5DB3-65B3-5E4F-EAE14DF934D0}"/>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3" name="Google Shape;10103;p74">
              <a:extLst>
                <a:ext uri="{FF2B5EF4-FFF2-40B4-BE49-F238E27FC236}">
                  <a16:creationId xmlns:a16="http://schemas.microsoft.com/office/drawing/2014/main" id="{B202A950-1B61-3665-C645-CEA68582E425}"/>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4" name="Google Shape;10104;p74">
              <a:extLst>
                <a:ext uri="{FF2B5EF4-FFF2-40B4-BE49-F238E27FC236}">
                  <a16:creationId xmlns:a16="http://schemas.microsoft.com/office/drawing/2014/main" id="{7CD6E7EA-9238-CD4D-652E-F4064AF670A8}"/>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5" name="Google Shape;10105;p74">
              <a:extLst>
                <a:ext uri="{FF2B5EF4-FFF2-40B4-BE49-F238E27FC236}">
                  <a16:creationId xmlns:a16="http://schemas.microsoft.com/office/drawing/2014/main" id="{23F00AA8-DFA7-2668-1254-F967C2E32EFC}"/>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6" name="Google Shape;10106;p74">
              <a:extLst>
                <a:ext uri="{FF2B5EF4-FFF2-40B4-BE49-F238E27FC236}">
                  <a16:creationId xmlns:a16="http://schemas.microsoft.com/office/drawing/2014/main" id="{48F9F7A2-58F3-7F5E-40BC-6B4ACD20A442}"/>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207" name="Google Shape;10125;p74">
            <a:extLst>
              <a:ext uri="{FF2B5EF4-FFF2-40B4-BE49-F238E27FC236}">
                <a16:creationId xmlns:a16="http://schemas.microsoft.com/office/drawing/2014/main" id="{D0F51A8F-92A6-5496-FD99-604737840213}"/>
              </a:ext>
            </a:extLst>
          </p:cNvPr>
          <p:cNvGrpSpPr/>
          <p:nvPr/>
        </p:nvGrpSpPr>
        <p:grpSpPr>
          <a:xfrm>
            <a:off x="8584583" y="1926360"/>
            <a:ext cx="594005" cy="634689"/>
            <a:chOff x="7810036" y="1314139"/>
            <a:chExt cx="445504" cy="476017"/>
          </a:xfrm>
          <a:solidFill>
            <a:srgbClr val="4D1AF3"/>
          </a:solidFill>
        </p:grpSpPr>
        <p:sp>
          <p:nvSpPr>
            <p:cNvPr id="208" name="Google Shape;10126;p74">
              <a:extLst>
                <a:ext uri="{FF2B5EF4-FFF2-40B4-BE49-F238E27FC236}">
                  <a16:creationId xmlns:a16="http://schemas.microsoft.com/office/drawing/2014/main" id="{F8AD469E-C683-D0A1-15D7-6DE82FA35E7A}"/>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9" name="Google Shape;10127;p74">
              <a:extLst>
                <a:ext uri="{FF2B5EF4-FFF2-40B4-BE49-F238E27FC236}">
                  <a16:creationId xmlns:a16="http://schemas.microsoft.com/office/drawing/2014/main" id="{288A8D2E-B6F1-87B8-7CEF-F77B1419779C}"/>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10" name="Google Shape;10128;p74">
              <a:extLst>
                <a:ext uri="{FF2B5EF4-FFF2-40B4-BE49-F238E27FC236}">
                  <a16:creationId xmlns:a16="http://schemas.microsoft.com/office/drawing/2014/main" id="{FFAE6176-975C-7420-B495-FFF7C974496A}"/>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211" name="Text Placeholder 1">
            <a:extLst>
              <a:ext uri="{FF2B5EF4-FFF2-40B4-BE49-F238E27FC236}">
                <a16:creationId xmlns:a16="http://schemas.microsoft.com/office/drawing/2014/main" id="{53C31407-9C9A-A937-4454-E493557AFA32}"/>
              </a:ext>
            </a:extLst>
          </p:cNvPr>
          <p:cNvSpPr txBox="1">
            <a:spLocks/>
          </p:cNvSpPr>
          <p:nvPr/>
        </p:nvSpPr>
        <p:spPr>
          <a:xfrm>
            <a:off x="1542393" y="548191"/>
            <a:ext cx="9221600" cy="543181"/>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4800" dirty="0">
                <a:latin typeface="Arial"/>
                <a:cs typeface="B Nazanin" panose="00000700000000000000" pitchFamily="2" charset="-78"/>
              </a:rPr>
              <a:t>مجموعه آیکون های کاملاً قابل ویرایش: </a:t>
            </a:r>
            <a:r>
              <a:rPr lang="en-US" sz="4800" dirty="0">
                <a:latin typeface="Arial"/>
                <a:cs typeface="B Nazanin" panose="00000700000000000000" pitchFamily="2" charset="-78"/>
              </a:rPr>
              <a:t>B</a:t>
            </a:r>
          </a:p>
        </p:txBody>
      </p:sp>
    </p:spTree>
    <p:extLst>
      <p:ext uri="{BB962C8B-B14F-4D97-AF65-F5344CB8AC3E}">
        <p14:creationId xmlns:p14="http://schemas.microsoft.com/office/powerpoint/2010/main" val="213517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68">
            <a:extLst>
              <a:ext uri="{FF2B5EF4-FFF2-40B4-BE49-F238E27FC236}">
                <a16:creationId xmlns:a16="http://schemas.microsoft.com/office/drawing/2014/main" id="{0AD77B0B-062D-EE53-1F0D-2D38E485C490}"/>
              </a:ext>
            </a:extLst>
          </p:cNvPr>
          <p:cNvSpPr/>
          <p:nvPr/>
        </p:nvSpPr>
        <p:spPr>
          <a:xfrm rot="10799991">
            <a:off x="6637791" y="4492694"/>
            <a:ext cx="249704" cy="777641"/>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3" name="Rectangle 9">
            <a:extLst>
              <a:ext uri="{FF2B5EF4-FFF2-40B4-BE49-F238E27FC236}">
                <a16:creationId xmlns:a16="http://schemas.microsoft.com/office/drawing/2014/main" id="{8A44671E-3D4B-38A8-0907-C5E94A773301}"/>
              </a:ext>
            </a:extLst>
          </p:cNvPr>
          <p:cNvSpPr/>
          <p:nvPr/>
        </p:nvSpPr>
        <p:spPr>
          <a:xfrm>
            <a:off x="7275459" y="4582474"/>
            <a:ext cx="599053" cy="598077"/>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4" name="Freeform 18">
            <a:extLst>
              <a:ext uri="{FF2B5EF4-FFF2-40B4-BE49-F238E27FC236}">
                <a16:creationId xmlns:a16="http://schemas.microsoft.com/office/drawing/2014/main" id="{9DC1AB82-AAF1-3A42-9CB0-C7208CE664D0}"/>
              </a:ext>
            </a:extLst>
          </p:cNvPr>
          <p:cNvSpPr/>
          <p:nvPr/>
        </p:nvSpPr>
        <p:spPr>
          <a:xfrm>
            <a:off x="9164269" y="4648067"/>
            <a:ext cx="578521" cy="466916"/>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5" name="Rounded Rectangle 25">
            <a:extLst>
              <a:ext uri="{FF2B5EF4-FFF2-40B4-BE49-F238E27FC236}">
                <a16:creationId xmlns:a16="http://schemas.microsoft.com/office/drawing/2014/main" id="{BAF86FA7-2CBD-3228-582D-32AEE7BE2607}"/>
              </a:ext>
            </a:extLst>
          </p:cNvPr>
          <p:cNvSpPr/>
          <p:nvPr/>
        </p:nvSpPr>
        <p:spPr>
          <a:xfrm>
            <a:off x="9222826" y="5849479"/>
            <a:ext cx="664121" cy="486704"/>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6" name="Donut 39">
            <a:extLst>
              <a:ext uri="{FF2B5EF4-FFF2-40B4-BE49-F238E27FC236}">
                <a16:creationId xmlns:a16="http://schemas.microsoft.com/office/drawing/2014/main" id="{A094268B-5281-9380-38FE-483B81BA1F94}"/>
              </a:ext>
            </a:extLst>
          </p:cNvPr>
          <p:cNvSpPr/>
          <p:nvPr/>
        </p:nvSpPr>
        <p:spPr>
          <a:xfrm>
            <a:off x="2429078" y="4555934"/>
            <a:ext cx="651175" cy="651175"/>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7" name="Chord 38">
            <a:extLst>
              <a:ext uri="{FF2B5EF4-FFF2-40B4-BE49-F238E27FC236}">
                <a16:creationId xmlns:a16="http://schemas.microsoft.com/office/drawing/2014/main" id="{0B3B3668-A732-4EB2-03A8-01FA3E1E385E}"/>
              </a:ext>
            </a:extLst>
          </p:cNvPr>
          <p:cNvSpPr/>
          <p:nvPr/>
        </p:nvSpPr>
        <p:spPr>
          <a:xfrm>
            <a:off x="4914976" y="5636473"/>
            <a:ext cx="548664" cy="705539"/>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8" name="Oval 6">
            <a:extLst>
              <a:ext uri="{FF2B5EF4-FFF2-40B4-BE49-F238E27FC236}">
                <a16:creationId xmlns:a16="http://schemas.microsoft.com/office/drawing/2014/main" id="{AFDE13BE-937F-8BFC-5937-C8EA92365383}"/>
              </a:ext>
            </a:extLst>
          </p:cNvPr>
          <p:cNvSpPr/>
          <p:nvPr/>
        </p:nvSpPr>
        <p:spPr>
          <a:xfrm>
            <a:off x="5752422" y="5806845"/>
            <a:ext cx="574719" cy="568695"/>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9" name="Block Arc 25">
            <a:extLst>
              <a:ext uri="{FF2B5EF4-FFF2-40B4-BE49-F238E27FC236}">
                <a16:creationId xmlns:a16="http://schemas.microsoft.com/office/drawing/2014/main" id="{B7C705E0-412F-7C31-9A9F-C071842850AB}"/>
              </a:ext>
            </a:extLst>
          </p:cNvPr>
          <p:cNvSpPr/>
          <p:nvPr/>
        </p:nvSpPr>
        <p:spPr>
          <a:xfrm>
            <a:off x="3373983" y="5700919"/>
            <a:ext cx="395399" cy="571243"/>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0" name="Block Arc 31">
            <a:extLst>
              <a:ext uri="{FF2B5EF4-FFF2-40B4-BE49-F238E27FC236}">
                <a16:creationId xmlns:a16="http://schemas.microsoft.com/office/drawing/2014/main" id="{B8BC1E63-DD69-D5D5-9185-3570F2DCCD31}"/>
              </a:ext>
            </a:extLst>
          </p:cNvPr>
          <p:cNvSpPr/>
          <p:nvPr/>
        </p:nvSpPr>
        <p:spPr>
          <a:xfrm>
            <a:off x="6598436" y="5743189"/>
            <a:ext cx="515880" cy="571243"/>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1" name="Freeform 53">
            <a:extLst>
              <a:ext uri="{FF2B5EF4-FFF2-40B4-BE49-F238E27FC236}">
                <a16:creationId xmlns:a16="http://schemas.microsoft.com/office/drawing/2014/main" id="{ED1E09E2-1F0D-C200-61A9-BDF76C899444}"/>
              </a:ext>
            </a:extLst>
          </p:cNvPr>
          <p:cNvSpPr/>
          <p:nvPr/>
        </p:nvSpPr>
        <p:spPr>
          <a:xfrm>
            <a:off x="8325300" y="5778291"/>
            <a:ext cx="565331" cy="579644"/>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2" name="Block Arc 10">
            <a:extLst>
              <a:ext uri="{FF2B5EF4-FFF2-40B4-BE49-F238E27FC236}">
                <a16:creationId xmlns:a16="http://schemas.microsoft.com/office/drawing/2014/main" id="{310A98C3-4B5A-3891-4819-D51E0A9F84B6}"/>
              </a:ext>
            </a:extLst>
          </p:cNvPr>
          <p:cNvSpPr/>
          <p:nvPr/>
        </p:nvSpPr>
        <p:spPr>
          <a:xfrm>
            <a:off x="3239346" y="4686447"/>
            <a:ext cx="695285" cy="470952"/>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3" name="Freeform 55">
            <a:extLst>
              <a:ext uri="{FF2B5EF4-FFF2-40B4-BE49-F238E27FC236}">
                <a16:creationId xmlns:a16="http://schemas.microsoft.com/office/drawing/2014/main" id="{4437A8AC-5761-38E3-47F0-91B85EA6CA0C}"/>
              </a:ext>
            </a:extLst>
          </p:cNvPr>
          <p:cNvSpPr/>
          <p:nvPr/>
        </p:nvSpPr>
        <p:spPr>
          <a:xfrm>
            <a:off x="2628940" y="5548277"/>
            <a:ext cx="357712" cy="876519"/>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4" name="Round Same Side Corner Rectangle 36">
            <a:extLst>
              <a:ext uri="{FF2B5EF4-FFF2-40B4-BE49-F238E27FC236}">
                <a16:creationId xmlns:a16="http://schemas.microsoft.com/office/drawing/2014/main" id="{18A72741-EF0E-0215-991A-F31891842AC9}"/>
              </a:ext>
            </a:extLst>
          </p:cNvPr>
          <p:cNvSpPr/>
          <p:nvPr/>
        </p:nvSpPr>
        <p:spPr>
          <a:xfrm>
            <a:off x="7337677" y="5778279"/>
            <a:ext cx="655441" cy="518196"/>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rgbClr val="4D1AF3"/>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5" name="Oval 21">
            <a:extLst>
              <a:ext uri="{FF2B5EF4-FFF2-40B4-BE49-F238E27FC236}">
                <a16:creationId xmlns:a16="http://schemas.microsoft.com/office/drawing/2014/main" id="{044E040A-F6E1-3026-ECDE-4203274DFC50}"/>
              </a:ext>
            </a:extLst>
          </p:cNvPr>
          <p:cNvSpPr/>
          <p:nvPr/>
        </p:nvSpPr>
        <p:spPr>
          <a:xfrm>
            <a:off x="4142883" y="5752371"/>
            <a:ext cx="539605" cy="544116"/>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sp>
        <p:nvSpPr>
          <p:cNvPr id="16" name="Oval 32">
            <a:extLst>
              <a:ext uri="{FF2B5EF4-FFF2-40B4-BE49-F238E27FC236}">
                <a16:creationId xmlns:a16="http://schemas.microsoft.com/office/drawing/2014/main" id="{E12D0035-1C6A-DEE8-8798-ED02EA63D697}"/>
              </a:ext>
            </a:extLst>
          </p:cNvPr>
          <p:cNvSpPr/>
          <p:nvPr/>
        </p:nvSpPr>
        <p:spPr>
          <a:xfrm>
            <a:off x="8262487" y="4572454"/>
            <a:ext cx="513807" cy="618121"/>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rgbClr val="4D1AF3"/>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anose="00000700000000000000" pitchFamily="2" charset="-78"/>
            </a:endParaRPr>
          </a:p>
        </p:txBody>
      </p:sp>
      <p:grpSp>
        <p:nvGrpSpPr>
          <p:cNvPr id="17" name="Google Shape;6783;p88">
            <a:extLst>
              <a:ext uri="{FF2B5EF4-FFF2-40B4-BE49-F238E27FC236}">
                <a16:creationId xmlns:a16="http://schemas.microsoft.com/office/drawing/2014/main" id="{36C240F8-B88F-B148-07B9-FFA8AC9562A7}"/>
              </a:ext>
            </a:extLst>
          </p:cNvPr>
          <p:cNvGrpSpPr/>
          <p:nvPr/>
        </p:nvGrpSpPr>
        <p:grpSpPr>
          <a:xfrm>
            <a:off x="9191846" y="1235319"/>
            <a:ext cx="566855" cy="566464"/>
            <a:chOff x="8211055" y="926488"/>
            <a:chExt cx="425141" cy="424848"/>
          </a:xfrm>
          <a:solidFill>
            <a:srgbClr val="4D1AF3"/>
          </a:solidFill>
        </p:grpSpPr>
        <p:sp>
          <p:nvSpPr>
            <p:cNvPr id="18" name="Google Shape;6784;p88">
              <a:extLst>
                <a:ext uri="{FF2B5EF4-FFF2-40B4-BE49-F238E27FC236}">
                  <a16:creationId xmlns:a16="http://schemas.microsoft.com/office/drawing/2014/main" id="{0D97596B-1A23-8DC5-D19F-7891541C9289}"/>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9" name="Google Shape;6785;p88">
              <a:extLst>
                <a:ext uri="{FF2B5EF4-FFF2-40B4-BE49-F238E27FC236}">
                  <a16:creationId xmlns:a16="http://schemas.microsoft.com/office/drawing/2014/main" id="{43489967-C920-864B-4E1F-37B1A33CCEB9}"/>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0" name="Google Shape;6786;p88">
              <a:extLst>
                <a:ext uri="{FF2B5EF4-FFF2-40B4-BE49-F238E27FC236}">
                  <a16:creationId xmlns:a16="http://schemas.microsoft.com/office/drawing/2014/main" id="{56B0345B-85C3-566D-7A3E-464B71A8EE46}"/>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1" name="Google Shape;6787;p88">
              <a:extLst>
                <a:ext uri="{FF2B5EF4-FFF2-40B4-BE49-F238E27FC236}">
                  <a16:creationId xmlns:a16="http://schemas.microsoft.com/office/drawing/2014/main" id="{775F1AF6-BB8A-F93C-81CB-8233D0C2FD6F}"/>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2" name="Google Shape;6788;p88">
              <a:extLst>
                <a:ext uri="{FF2B5EF4-FFF2-40B4-BE49-F238E27FC236}">
                  <a16:creationId xmlns:a16="http://schemas.microsoft.com/office/drawing/2014/main" id="{13D0E431-D3DC-A3F4-B340-B5B579FD146D}"/>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23" name="Google Shape;6800;p88">
            <a:extLst>
              <a:ext uri="{FF2B5EF4-FFF2-40B4-BE49-F238E27FC236}">
                <a16:creationId xmlns:a16="http://schemas.microsoft.com/office/drawing/2014/main" id="{EC805267-ED73-1C95-F4C9-2921232BEF52}"/>
              </a:ext>
            </a:extLst>
          </p:cNvPr>
          <p:cNvGrpSpPr/>
          <p:nvPr/>
        </p:nvGrpSpPr>
        <p:grpSpPr>
          <a:xfrm>
            <a:off x="8237335" y="2304730"/>
            <a:ext cx="552076" cy="550615"/>
            <a:chOff x="7495172" y="1728545"/>
            <a:chExt cx="414057" cy="412961"/>
          </a:xfrm>
          <a:solidFill>
            <a:srgbClr val="4D1AF3"/>
          </a:solidFill>
        </p:grpSpPr>
        <p:sp>
          <p:nvSpPr>
            <p:cNvPr id="24" name="Google Shape;6801;p88">
              <a:extLst>
                <a:ext uri="{FF2B5EF4-FFF2-40B4-BE49-F238E27FC236}">
                  <a16:creationId xmlns:a16="http://schemas.microsoft.com/office/drawing/2014/main" id="{0D27348E-62C0-757A-D713-E80D2D0E2863}"/>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5" name="Google Shape;6802;p88">
              <a:extLst>
                <a:ext uri="{FF2B5EF4-FFF2-40B4-BE49-F238E27FC236}">
                  <a16:creationId xmlns:a16="http://schemas.microsoft.com/office/drawing/2014/main" id="{362B4927-0E8F-6450-5CE8-7FF62D0008D1}"/>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6" name="Google Shape;6803;p88">
              <a:extLst>
                <a:ext uri="{FF2B5EF4-FFF2-40B4-BE49-F238E27FC236}">
                  <a16:creationId xmlns:a16="http://schemas.microsoft.com/office/drawing/2014/main" id="{16BE89E1-55D6-BA05-9AC0-2F4080052F9A}"/>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7" name="Google Shape;6804;p88">
              <a:extLst>
                <a:ext uri="{FF2B5EF4-FFF2-40B4-BE49-F238E27FC236}">
                  <a16:creationId xmlns:a16="http://schemas.microsoft.com/office/drawing/2014/main" id="{89FDEB93-3DE4-F106-0092-0579B9E0F32A}"/>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28" name="Google Shape;6805;p88">
              <a:extLst>
                <a:ext uri="{FF2B5EF4-FFF2-40B4-BE49-F238E27FC236}">
                  <a16:creationId xmlns:a16="http://schemas.microsoft.com/office/drawing/2014/main" id="{5B6ED26A-474B-1E9C-BAFE-112BBE7E89F1}"/>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29" name="Google Shape;6866;p88">
            <a:extLst>
              <a:ext uri="{FF2B5EF4-FFF2-40B4-BE49-F238E27FC236}">
                <a16:creationId xmlns:a16="http://schemas.microsoft.com/office/drawing/2014/main" id="{36900384-EB15-106A-1E25-3F34212B8B7A}"/>
              </a:ext>
            </a:extLst>
          </p:cNvPr>
          <p:cNvGrpSpPr/>
          <p:nvPr/>
        </p:nvGrpSpPr>
        <p:grpSpPr>
          <a:xfrm>
            <a:off x="4157355" y="4644031"/>
            <a:ext cx="508856" cy="563075"/>
            <a:chOff x="4435187" y="3483022"/>
            <a:chExt cx="381642" cy="422306"/>
          </a:xfrm>
          <a:solidFill>
            <a:srgbClr val="4D1AF3"/>
          </a:solidFill>
        </p:grpSpPr>
        <p:sp>
          <p:nvSpPr>
            <p:cNvPr id="30" name="Google Shape;6867;p88">
              <a:extLst>
                <a:ext uri="{FF2B5EF4-FFF2-40B4-BE49-F238E27FC236}">
                  <a16:creationId xmlns:a16="http://schemas.microsoft.com/office/drawing/2014/main" id="{34C0FACF-4FFE-C1A4-C5F0-47C4E6364562}"/>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1" name="Google Shape;6868;p88">
              <a:extLst>
                <a:ext uri="{FF2B5EF4-FFF2-40B4-BE49-F238E27FC236}">
                  <a16:creationId xmlns:a16="http://schemas.microsoft.com/office/drawing/2014/main" id="{256D0DFA-9B4E-74A0-7F99-E195ED956B55}"/>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2" name="Google Shape;6869;p88">
              <a:extLst>
                <a:ext uri="{FF2B5EF4-FFF2-40B4-BE49-F238E27FC236}">
                  <a16:creationId xmlns:a16="http://schemas.microsoft.com/office/drawing/2014/main" id="{DD0F546F-F334-0434-EF81-68EB9111D954}"/>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3" name="Google Shape;6870;p88">
              <a:extLst>
                <a:ext uri="{FF2B5EF4-FFF2-40B4-BE49-F238E27FC236}">
                  <a16:creationId xmlns:a16="http://schemas.microsoft.com/office/drawing/2014/main" id="{2DD7738D-FDA3-0D64-CF41-0D98CDEA52A3}"/>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4" name="Google Shape;6871;p88">
              <a:extLst>
                <a:ext uri="{FF2B5EF4-FFF2-40B4-BE49-F238E27FC236}">
                  <a16:creationId xmlns:a16="http://schemas.microsoft.com/office/drawing/2014/main" id="{257D7E9E-DDAC-57FE-D1F8-7A79B2074609}"/>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5" name="Google Shape;6872;p88">
              <a:extLst>
                <a:ext uri="{FF2B5EF4-FFF2-40B4-BE49-F238E27FC236}">
                  <a16:creationId xmlns:a16="http://schemas.microsoft.com/office/drawing/2014/main" id="{97520D90-66C7-EF08-7C77-67E71FECB529}"/>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36" name="Google Shape;6957;p88">
            <a:extLst>
              <a:ext uri="{FF2B5EF4-FFF2-40B4-BE49-F238E27FC236}">
                <a16:creationId xmlns:a16="http://schemas.microsoft.com/office/drawing/2014/main" id="{C5DF5525-89F5-78B4-4838-5C2ACCF9A71F}"/>
              </a:ext>
            </a:extLst>
          </p:cNvPr>
          <p:cNvGrpSpPr/>
          <p:nvPr/>
        </p:nvGrpSpPr>
        <p:grpSpPr>
          <a:xfrm>
            <a:off x="3218366" y="1314739"/>
            <a:ext cx="498079" cy="497116"/>
            <a:chOff x="3730944" y="986052"/>
            <a:chExt cx="373559" cy="372837"/>
          </a:xfrm>
          <a:solidFill>
            <a:srgbClr val="4D1AF3"/>
          </a:solidFill>
        </p:grpSpPr>
        <p:sp>
          <p:nvSpPr>
            <p:cNvPr id="37" name="Google Shape;6958;p88">
              <a:extLst>
                <a:ext uri="{FF2B5EF4-FFF2-40B4-BE49-F238E27FC236}">
                  <a16:creationId xmlns:a16="http://schemas.microsoft.com/office/drawing/2014/main" id="{20FC4DC3-F22F-3D64-6F48-A4D921A86F98}"/>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8" name="Google Shape;6959;p88">
              <a:extLst>
                <a:ext uri="{FF2B5EF4-FFF2-40B4-BE49-F238E27FC236}">
                  <a16:creationId xmlns:a16="http://schemas.microsoft.com/office/drawing/2014/main" id="{BB6ECC99-5320-6477-EBCE-7929ECCEA119}"/>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39" name="Google Shape;6960;p88">
              <a:extLst>
                <a:ext uri="{FF2B5EF4-FFF2-40B4-BE49-F238E27FC236}">
                  <a16:creationId xmlns:a16="http://schemas.microsoft.com/office/drawing/2014/main" id="{CBC5393C-7C83-3062-F09B-A8236CE7547A}"/>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0" name="Google Shape;6961;p88">
              <a:extLst>
                <a:ext uri="{FF2B5EF4-FFF2-40B4-BE49-F238E27FC236}">
                  <a16:creationId xmlns:a16="http://schemas.microsoft.com/office/drawing/2014/main" id="{530E1F0C-B090-C2DE-6010-66E9ABE95F25}"/>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1" name="Google Shape;6962;p88">
              <a:extLst>
                <a:ext uri="{FF2B5EF4-FFF2-40B4-BE49-F238E27FC236}">
                  <a16:creationId xmlns:a16="http://schemas.microsoft.com/office/drawing/2014/main" id="{379E4D91-4F68-728C-56BB-3EB132E3F771}"/>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2" name="Google Shape;6963;p88">
              <a:extLst>
                <a:ext uri="{FF2B5EF4-FFF2-40B4-BE49-F238E27FC236}">
                  <a16:creationId xmlns:a16="http://schemas.microsoft.com/office/drawing/2014/main" id="{5A6D0B79-6D7E-A7CB-D5E5-C0E5AD0618E6}"/>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3" name="Google Shape;6964;p88">
              <a:extLst>
                <a:ext uri="{FF2B5EF4-FFF2-40B4-BE49-F238E27FC236}">
                  <a16:creationId xmlns:a16="http://schemas.microsoft.com/office/drawing/2014/main" id="{90A0A656-8E43-F6A5-1275-52579011D307}"/>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4" name="Google Shape;6965;p88">
              <a:extLst>
                <a:ext uri="{FF2B5EF4-FFF2-40B4-BE49-F238E27FC236}">
                  <a16:creationId xmlns:a16="http://schemas.microsoft.com/office/drawing/2014/main" id="{B0297F3E-0355-D92C-EF2E-07330E5C83FA}"/>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45" name="Google Shape;6966;p88">
            <a:extLst>
              <a:ext uri="{FF2B5EF4-FFF2-40B4-BE49-F238E27FC236}">
                <a16:creationId xmlns:a16="http://schemas.microsoft.com/office/drawing/2014/main" id="{912E0CDD-1515-D6AC-E2A2-E2A8982B31DF}"/>
              </a:ext>
            </a:extLst>
          </p:cNvPr>
          <p:cNvGrpSpPr/>
          <p:nvPr/>
        </p:nvGrpSpPr>
        <p:grpSpPr>
          <a:xfrm>
            <a:off x="9163293" y="3411177"/>
            <a:ext cx="604881" cy="605820"/>
            <a:chOff x="8189640" y="2558381"/>
            <a:chExt cx="453661" cy="454365"/>
          </a:xfrm>
          <a:solidFill>
            <a:srgbClr val="4D1AF3"/>
          </a:solidFill>
        </p:grpSpPr>
        <p:sp>
          <p:nvSpPr>
            <p:cNvPr id="46" name="Google Shape;6967;p88">
              <a:extLst>
                <a:ext uri="{FF2B5EF4-FFF2-40B4-BE49-F238E27FC236}">
                  <a16:creationId xmlns:a16="http://schemas.microsoft.com/office/drawing/2014/main" id="{4D4BC596-ACBF-B6EF-27FB-D006BFDBEA96}"/>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7" name="Google Shape;6968;p88">
              <a:extLst>
                <a:ext uri="{FF2B5EF4-FFF2-40B4-BE49-F238E27FC236}">
                  <a16:creationId xmlns:a16="http://schemas.microsoft.com/office/drawing/2014/main" id="{00BB422D-F3F7-C175-7F90-26DE8576605D}"/>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8" name="Google Shape;6969;p88">
              <a:extLst>
                <a:ext uri="{FF2B5EF4-FFF2-40B4-BE49-F238E27FC236}">
                  <a16:creationId xmlns:a16="http://schemas.microsoft.com/office/drawing/2014/main" id="{A4E2CE31-25CB-3B1D-B61E-7705CA4415FB}"/>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49" name="Google Shape;6970;p88">
              <a:extLst>
                <a:ext uri="{FF2B5EF4-FFF2-40B4-BE49-F238E27FC236}">
                  <a16:creationId xmlns:a16="http://schemas.microsoft.com/office/drawing/2014/main" id="{844A63FA-585F-62CB-F156-5F00258EE3BD}"/>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50" name="Google Shape;6760;p88">
            <a:extLst>
              <a:ext uri="{FF2B5EF4-FFF2-40B4-BE49-F238E27FC236}">
                <a16:creationId xmlns:a16="http://schemas.microsoft.com/office/drawing/2014/main" id="{A36DC3E2-4520-BEA1-2642-EDAB6C101EC3}"/>
              </a:ext>
            </a:extLst>
          </p:cNvPr>
          <p:cNvGrpSpPr/>
          <p:nvPr/>
        </p:nvGrpSpPr>
        <p:grpSpPr>
          <a:xfrm>
            <a:off x="2446659" y="1247012"/>
            <a:ext cx="499957" cy="600565"/>
            <a:chOff x="3152165" y="935257"/>
            <a:chExt cx="374968" cy="450424"/>
          </a:xfrm>
          <a:solidFill>
            <a:srgbClr val="4D1AF3"/>
          </a:solidFill>
        </p:grpSpPr>
        <p:sp>
          <p:nvSpPr>
            <p:cNvPr id="51" name="Google Shape;6761;p88">
              <a:extLst>
                <a:ext uri="{FF2B5EF4-FFF2-40B4-BE49-F238E27FC236}">
                  <a16:creationId xmlns:a16="http://schemas.microsoft.com/office/drawing/2014/main" id="{1DF52CC3-B2D9-FD83-72C7-EC1D0CFD2BB9}"/>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2" name="Google Shape;6762;p88">
              <a:extLst>
                <a:ext uri="{FF2B5EF4-FFF2-40B4-BE49-F238E27FC236}">
                  <a16:creationId xmlns:a16="http://schemas.microsoft.com/office/drawing/2014/main" id="{3FA453F4-B2E6-EE04-07C0-BA91187CBE5E}"/>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3" name="Google Shape;6763;p88">
              <a:extLst>
                <a:ext uri="{FF2B5EF4-FFF2-40B4-BE49-F238E27FC236}">
                  <a16:creationId xmlns:a16="http://schemas.microsoft.com/office/drawing/2014/main" id="{D9C0BF82-F28C-2537-15BB-EB7A174FDFA8}"/>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4" name="Google Shape;6764;p88">
              <a:extLst>
                <a:ext uri="{FF2B5EF4-FFF2-40B4-BE49-F238E27FC236}">
                  <a16:creationId xmlns:a16="http://schemas.microsoft.com/office/drawing/2014/main" id="{540908FF-401D-296C-228B-89D85BA6263F}"/>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5" name="Google Shape;6765;p88">
              <a:extLst>
                <a:ext uri="{FF2B5EF4-FFF2-40B4-BE49-F238E27FC236}">
                  <a16:creationId xmlns:a16="http://schemas.microsoft.com/office/drawing/2014/main" id="{2B5BB670-7352-640B-231E-AC08B10EB453}"/>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6" name="Google Shape;6766;p88">
              <a:extLst>
                <a:ext uri="{FF2B5EF4-FFF2-40B4-BE49-F238E27FC236}">
                  <a16:creationId xmlns:a16="http://schemas.microsoft.com/office/drawing/2014/main" id="{95BADB65-9E00-7E68-F79E-9CC105907CD2}"/>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57" name="Google Shape;6767;p88">
              <a:extLst>
                <a:ext uri="{FF2B5EF4-FFF2-40B4-BE49-F238E27FC236}">
                  <a16:creationId xmlns:a16="http://schemas.microsoft.com/office/drawing/2014/main" id="{484098D1-CF19-874A-4577-E999309BC31E}"/>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58" name="Google Shape;6777;p88">
            <a:extLst>
              <a:ext uri="{FF2B5EF4-FFF2-40B4-BE49-F238E27FC236}">
                <a16:creationId xmlns:a16="http://schemas.microsoft.com/office/drawing/2014/main" id="{2FE61DFB-462B-C3A2-A95D-498849B8362B}"/>
              </a:ext>
            </a:extLst>
          </p:cNvPr>
          <p:cNvGrpSpPr/>
          <p:nvPr/>
        </p:nvGrpSpPr>
        <p:grpSpPr>
          <a:xfrm>
            <a:off x="6414070" y="1211289"/>
            <a:ext cx="600565" cy="600564"/>
            <a:chOff x="6127723" y="908465"/>
            <a:chExt cx="450424" cy="450423"/>
          </a:xfrm>
          <a:solidFill>
            <a:srgbClr val="4D1AF3"/>
          </a:solidFill>
        </p:grpSpPr>
        <p:sp>
          <p:nvSpPr>
            <p:cNvPr id="59" name="Google Shape;6778;p88">
              <a:extLst>
                <a:ext uri="{FF2B5EF4-FFF2-40B4-BE49-F238E27FC236}">
                  <a16:creationId xmlns:a16="http://schemas.microsoft.com/office/drawing/2014/main" id="{FBD216FE-5664-BD78-B1BD-8D89D9F91273}"/>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0" name="Google Shape;6779;p88">
              <a:extLst>
                <a:ext uri="{FF2B5EF4-FFF2-40B4-BE49-F238E27FC236}">
                  <a16:creationId xmlns:a16="http://schemas.microsoft.com/office/drawing/2014/main" id="{5532E547-8DFD-A99D-DE0C-B08C854338BB}"/>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1" name="Google Shape;6780;p88">
              <a:extLst>
                <a:ext uri="{FF2B5EF4-FFF2-40B4-BE49-F238E27FC236}">
                  <a16:creationId xmlns:a16="http://schemas.microsoft.com/office/drawing/2014/main" id="{CD364EAB-2597-B143-DA32-164EE9BC4FCC}"/>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2" name="Google Shape;6781;p88">
              <a:extLst>
                <a:ext uri="{FF2B5EF4-FFF2-40B4-BE49-F238E27FC236}">
                  <a16:creationId xmlns:a16="http://schemas.microsoft.com/office/drawing/2014/main" id="{352174E8-EE46-166A-A4B6-758BA6AAEA24}"/>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3" name="Google Shape;6782;p88">
              <a:extLst>
                <a:ext uri="{FF2B5EF4-FFF2-40B4-BE49-F238E27FC236}">
                  <a16:creationId xmlns:a16="http://schemas.microsoft.com/office/drawing/2014/main" id="{555574FF-167C-0439-51CD-91AA9360AD94}"/>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64" name="Google Shape;6827;p88">
            <a:extLst>
              <a:ext uri="{FF2B5EF4-FFF2-40B4-BE49-F238E27FC236}">
                <a16:creationId xmlns:a16="http://schemas.microsoft.com/office/drawing/2014/main" id="{73AC6D41-3DDC-B136-447A-60AEC5F52B1B}"/>
              </a:ext>
            </a:extLst>
          </p:cNvPr>
          <p:cNvGrpSpPr/>
          <p:nvPr/>
        </p:nvGrpSpPr>
        <p:grpSpPr>
          <a:xfrm>
            <a:off x="7170364" y="1221809"/>
            <a:ext cx="607037" cy="598920"/>
            <a:chOff x="6694944" y="916356"/>
            <a:chExt cx="455278" cy="449190"/>
          </a:xfrm>
          <a:solidFill>
            <a:srgbClr val="4D1AF3"/>
          </a:solidFill>
        </p:grpSpPr>
        <p:sp>
          <p:nvSpPr>
            <p:cNvPr id="65" name="Google Shape;6828;p88">
              <a:extLst>
                <a:ext uri="{FF2B5EF4-FFF2-40B4-BE49-F238E27FC236}">
                  <a16:creationId xmlns:a16="http://schemas.microsoft.com/office/drawing/2014/main" id="{5FD0B2FE-9CB9-749D-12A7-28983D888E6F}"/>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6" name="Google Shape;6829;p88">
              <a:extLst>
                <a:ext uri="{FF2B5EF4-FFF2-40B4-BE49-F238E27FC236}">
                  <a16:creationId xmlns:a16="http://schemas.microsoft.com/office/drawing/2014/main" id="{ED0BC22C-4FA3-B914-EFF4-E3E624FE0374}"/>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7" name="Google Shape;6830;p88">
              <a:extLst>
                <a:ext uri="{FF2B5EF4-FFF2-40B4-BE49-F238E27FC236}">
                  <a16:creationId xmlns:a16="http://schemas.microsoft.com/office/drawing/2014/main" id="{BF63FBC7-A82D-02B1-2D26-FD59C15DB8A3}"/>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8" name="Google Shape;6831;p88">
              <a:extLst>
                <a:ext uri="{FF2B5EF4-FFF2-40B4-BE49-F238E27FC236}">
                  <a16:creationId xmlns:a16="http://schemas.microsoft.com/office/drawing/2014/main" id="{2B9922DA-8521-600F-19EB-AA4B67A178B5}"/>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69" name="Google Shape;6832;p88">
              <a:extLst>
                <a:ext uri="{FF2B5EF4-FFF2-40B4-BE49-F238E27FC236}">
                  <a16:creationId xmlns:a16="http://schemas.microsoft.com/office/drawing/2014/main" id="{631BA8A3-0037-D3E4-42B0-41A22DC65AB0}"/>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0" name="Google Shape;6833;p88">
              <a:extLst>
                <a:ext uri="{FF2B5EF4-FFF2-40B4-BE49-F238E27FC236}">
                  <a16:creationId xmlns:a16="http://schemas.microsoft.com/office/drawing/2014/main" id="{73CAC5D1-D4C2-EB08-6627-74AE0EAE3E70}"/>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1" name="Google Shape;6834;p88">
              <a:extLst>
                <a:ext uri="{FF2B5EF4-FFF2-40B4-BE49-F238E27FC236}">
                  <a16:creationId xmlns:a16="http://schemas.microsoft.com/office/drawing/2014/main" id="{CA856E26-751B-CC96-E3C9-998868CEBBD7}"/>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72" name="Google Shape;6873;p88">
            <a:extLst>
              <a:ext uri="{FF2B5EF4-FFF2-40B4-BE49-F238E27FC236}">
                <a16:creationId xmlns:a16="http://schemas.microsoft.com/office/drawing/2014/main" id="{6CDD445E-586B-91FC-EAC2-07BF9B9D9A70}"/>
              </a:ext>
            </a:extLst>
          </p:cNvPr>
          <p:cNvGrpSpPr/>
          <p:nvPr/>
        </p:nvGrpSpPr>
        <p:grpSpPr>
          <a:xfrm>
            <a:off x="4103930" y="1222519"/>
            <a:ext cx="581033" cy="600564"/>
            <a:chOff x="4395118" y="916887"/>
            <a:chExt cx="435775" cy="450423"/>
          </a:xfrm>
          <a:solidFill>
            <a:srgbClr val="4D1AF3"/>
          </a:solidFill>
        </p:grpSpPr>
        <p:sp>
          <p:nvSpPr>
            <p:cNvPr id="73" name="Google Shape;6874;p88">
              <a:extLst>
                <a:ext uri="{FF2B5EF4-FFF2-40B4-BE49-F238E27FC236}">
                  <a16:creationId xmlns:a16="http://schemas.microsoft.com/office/drawing/2014/main" id="{66021850-4E7A-D5F9-8A46-854D8458AAD1}"/>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4" name="Google Shape;6875;p88">
              <a:extLst>
                <a:ext uri="{FF2B5EF4-FFF2-40B4-BE49-F238E27FC236}">
                  <a16:creationId xmlns:a16="http://schemas.microsoft.com/office/drawing/2014/main" id="{6979CC92-5B1D-284F-4F1F-982AEBCEAA37}"/>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5" name="Google Shape;6876;p88">
              <a:extLst>
                <a:ext uri="{FF2B5EF4-FFF2-40B4-BE49-F238E27FC236}">
                  <a16:creationId xmlns:a16="http://schemas.microsoft.com/office/drawing/2014/main" id="{485F6613-3D08-18B4-3B08-F309EEDB0BCB}"/>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6" name="Google Shape;6877;p88">
              <a:extLst>
                <a:ext uri="{FF2B5EF4-FFF2-40B4-BE49-F238E27FC236}">
                  <a16:creationId xmlns:a16="http://schemas.microsoft.com/office/drawing/2014/main" id="{2CBBF055-6E51-040A-029F-235DF3481C6F}"/>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77" name="Google Shape;6884;p88">
            <a:extLst>
              <a:ext uri="{FF2B5EF4-FFF2-40B4-BE49-F238E27FC236}">
                <a16:creationId xmlns:a16="http://schemas.microsoft.com/office/drawing/2014/main" id="{356E9A71-E683-8A77-F5EF-62426A610934}"/>
              </a:ext>
            </a:extLst>
          </p:cNvPr>
          <p:cNvGrpSpPr/>
          <p:nvPr/>
        </p:nvGrpSpPr>
        <p:grpSpPr>
          <a:xfrm>
            <a:off x="8237325" y="1221810"/>
            <a:ext cx="571353" cy="601381"/>
            <a:chOff x="7495163" y="916356"/>
            <a:chExt cx="428515" cy="451036"/>
          </a:xfrm>
          <a:solidFill>
            <a:srgbClr val="4D1AF3"/>
          </a:solidFill>
        </p:grpSpPr>
        <p:sp>
          <p:nvSpPr>
            <p:cNvPr id="78" name="Google Shape;6885;p88">
              <a:extLst>
                <a:ext uri="{FF2B5EF4-FFF2-40B4-BE49-F238E27FC236}">
                  <a16:creationId xmlns:a16="http://schemas.microsoft.com/office/drawing/2014/main" id="{A162E623-3D0F-2111-190A-046E8ED73694}"/>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79" name="Google Shape;6886;p88">
              <a:extLst>
                <a:ext uri="{FF2B5EF4-FFF2-40B4-BE49-F238E27FC236}">
                  <a16:creationId xmlns:a16="http://schemas.microsoft.com/office/drawing/2014/main" id="{71A9E660-DF1E-54E9-7042-CD399C01F6E7}"/>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0" name="Google Shape;6887;p88">
              <a:extLst>
                <a:ext uri="{FF2B5EF4-FFF2-40B4-BE49-F238E27FC236}">
                  <a16:creationId xmlns:a16="http://schemas.microsoft.com/office/drawing/2014/main" id="{154979DF-F0F4-BA66-CAD4-8FA792923347}"/>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1" name="Google Shape;6888;p88">
              <a:extLst>
                <a:ext uri="{FF2B5EF4-FFF2-40B4-BE49-F238E27FC236}">
                  <a16:creationId xmlns:a16="http://schemas.microsoft.com/office/drawing/2014/main" id="{7AF3FF99-605C-61AD-9774-E7230AF78EBC}"/>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2" name="Google Shape;6889;p88">
              <a:extLst>
                <a:ext uri="{FF2B5EF4-FFF2-40B4-BE49-F238E27FC236}">
                  <a16:creationId xmlns:a16="http://schemas.microsoft.com/office/drawing/2014/main" id="{83E67681-7986-DB93-2C20-9A559C6559A7}"/>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3" name="Google Shape;6890;p88">
              <a:extLst>
                <a:ext uri="{FF2B5EF4-FFF2-40B4-BE49-F238E27FC236}">
                  <a16:creationId xmlns:a16="http://schemas.microsoft.com/office/drawing/2014/main" id="{7DFEC4C2-8D19-A994-468B-947E225B8140}"/>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4" name="Google Shape;6891;p88">
              <a:extLst>
                <a:ext uri="{FF2B5EF4-FFF2-40B4-BE49-F238E27FC236}">
                  <a16:creationId xmlns:a16="http://schemas.microsoft.com/office/drawing/2014/main" id="{D6ACAC3E-B812-85BB-2498-61FB85E3D8CB}"/>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85" name="Google Shape;6922;p88">
            <a:extLst>
              <a:ext uri="{FF2B5EF4-FFF2-40B4-BE49-F238E27FC236}">
                <a16:creationId xmlns:a16="http://schemas.microsoft.com/office/drawing/2014/main" id="{5AF5529C-F448-7F1C-BD6A-4D090548DBD5}"/>
              </a:ext>
            </a:extLst>
          </p:cNvPr>
          <p:cNvGrpSpPr/>
          <p:nvPr/>
        </p:nvGrpSpPr>
        <p:grpSpPr>
          <a:xfrm>
            <a:off x="4871355" y="1222518"/>
            <a:ext cx="564795" cy="600565"/>
            <a:chOff x="4970687" y="916887"/>
            <a:chExt cx="423596" cy="450424"/>
          </a:xfrm>
          <a:solidFill>
            <a:srgbClr val="4D1AF3"/>
          </a:solidFill>
        </p:grpSpPr>
        <p:sp>
          <p:nvSpPr>
            <p:cNvPr id="86" name="Google Shape;6923;p88">
              <a:extLst>
                <a:ext uri="{FF2B5EF4-FFF2-40B4-BE49-F238E27FC236}">
                  <a16:creationId xmlns:a16="http://schemas.microsoft.com/office/drawing/2014/main" id="{BA2F67F1-83E8-9BC9-085D-E1E93EB5FB60}"/>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7" name="Google Shape;6924;p88">
              <a:extLst>
                <a:ext uri="{FF2B5EF4-FFF2-40B4-BE49-F238E27FC236}">
                  <a16:creationId xmlns:a16="http://schemas.microsoft.com/office/drawing/2014/main" id="{2F2BB62D-BDB9-FFE2-3AA4-275D87AD8EFD}"/>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8" name="Google Shape;6925;p88">
              <a:extLst>
                <a:ext uri="{FF2B5EF4-FFF2-40B4-BE49-F238E27FC236}">
                  <a16:creationId xmlns:a16="http://schemas.microsoft.com/office/drawing/2014/main" id="{ED861DD3-B255-84C5-F338-26F5E237C0F6}"/>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89" name="Google Shape;6926;p88">
              <a:extLst>
                <a:ext uri="{FF2B5EF4-FFF2-40B4-BE49-F238E27FC236}">
                  <a16:creationId xmlns:a16="http://schemas.microsoft.com/office/drawing/2014/main" id="{682AEFBC-D1AB-EB87-9086-9194F992A029}"/>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0" name="Google Shape;6927;p88">
              <a:extLst>
                <a:ext uri="{FF2B5EF4-FFF2-40B4-BE49-F238E27FC236}">
                  <a16:creationId xmlns:a16="http://schemas.microsoft.com/office/drawing/2014/main" id="{BED37412-F314-B467-C73E-FBA9A529882C}"/>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1" name="Google Shape;6928;p88">
              <a:extLst>
                <a:ext uri="{FF2B5EF4-FFF2-40B4-BE49-F238E27FC236}">
                  <a16:creationId xmlns:a16="http://schemas.microsoft.com/office/drawing/2014/main" id="{DE8F1210-5392-53BC-0F3A-409B585C1376}"/>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2" name="Google Shape;6929;p88">
              <a:extLst>
                <a:ext uri="{FF2B5EF4-FFF2-40B4-BE49-F238E27FC236}">
                  <a16:creationId xmlns:a16="http://schemas.microsoft.com/office/drawing/2014/main" id="{9A27BB18-DCA6-CFF1-D45C-FF33F2D3B3DD}"/>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93" name="Google Shape;6981;p88">
            <a:extLst>
              <a:ext uri="{FF2B5EF4-FFF2-40B4-BE49-F238E27FC236}">
                <a16:creationId xmlns:a16="http://schemas.microsoft.com/office/drawing/2014/main" id="{1D5142E6-A328-6DC9-9105-FC88A6A3E932}"/>
              </a:ext>
            </a:extLst>
          </p:cNvPr>
          <p:cNvGrpSpPr/>
          <p:nvPr/>
        </p:nvGrpSpPr>
        <p:grpSpPr>
          <a:xfrm>
            <a:off x="5597484" y="1222091"/>
            <a:ext cx="608648" cy="601443"/>
            <a:chOff x="5515285" y="916567"/>
            <a:chExt cx="456486" cy="451082"/>
          </a:xfrm>
          <a:solidFill>
            <a:srgbClr val="4D1AF3"/>
          </a:solidFill>
        </p:grpSpPr>
        <p:sp>
          <p:nvSpPr>
            <p:cNvPr id="94" name="Google Shape;6982;p88">
              <a:extLst>
                <a:ext uri="{FF2B5EF4-FFF2-40B4-BE49-F238E27FC236}">
                  <a16:creationId xmlns:a16="http://schemas.microsoft.com/office/drawing/2014/main" id="{F7EF0BFD-E652-F1A7-41A2-32CEF423FEE2}"/>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5" name="Google Shape;6983;p88">
              <a:extLst>
                <a:ext uri="{FF2B5EF4-FFF2-40B4-BE49-F238E27FC236}">
                  <a16:creationId xmlns:a16="http://schemas.microsoft.com/office/drawing/2014/main" id="{71B96033-043B-206E-1A04-13E66784CEAC}"/>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6" name="Google Shape;6984;p88">
              <a:extLst>
                <a:ext uri="{FF2B5EF4-FFF2-40B4-BE49-F238E27FC236}">
                  <a16:creationId xmlns:a16="http://schemas.microsoft.com/office/drawing/2014/main" id="{68F62C38-81AE-F2F1-0D07-5F460349D286}"/>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97" name="Google Shape;6985;p88">
              <a:extLst>
                <a:ext uri="{FF2B5EF4-FFF2-40B4-BE49-F238E27FC236}">
                  <a16:creationId xmlns:a16="http://schemas.microsoft.com/office/drawing/2014/main" id="{407D5B57-1A4D-0892-0815-A004D9BFBDE7}"/>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98" name="Google Shape;7015;p88">
            <a:extLst>
              <a:ext uri="{FF2B5EF4-FFF2-40B4-BE49-F238E27FC236}">
                <a16:creationId xmlns:a16="http://schemas.microsoft.com/office/drawing/2014/main" id="{7F3D0A24-4939-0D2B-5440-6C598F941FC9}"/>
              </a:ext>
            </a:extLst>
          </p:cNvPr>
          <p:cNvGrpSpPr/>
          <p:nvPr/>
        </p:nvGrpSpPr>
        <p:grpSpPr>
          <a:xfrm>
            <a:off x="9138178" y="2239466"/>
            <a:ext cx="664804" cy="661855"/>
            <a:chOff x="8170804" y="1679597"/>
            <a:chExt cx="498603" cy="496391"/>
          </a:xfrm>
          <a:solidFill>
            <a:srgbClr val="4D1AF3"/>
          </a:solidFill>
        </p:grpSpPr>
        <p:sp>
          <p:nvSpPr>
            <p:cNvPr id="99" name="Google Shape;7016;p88">
              <a:extLst>
                <a:ext uri="{FF2B5EF4-FFF2-40B4-BE49-F238E27FC236}">
                  <a16:creationId xmlns:a16="http://schemas.microsoft.com/office/drawing/2014/main" id="{B275324E-0A84-DF8C-B573-631487F6B874}"/>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0" name="Google Shape;7017;p88">
              <a:extLst>
                <a:ext uri="{FF2B5EF4-FFF2-40B4-BE49-F238E27FC236}">
                  <a16:creationId xmlns:a16="http://schemas.microsoft.com/office/drawing/2014/main" id="{9256B9D0-5EC2-B04C-083C-803DD03B53FD}"/>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101" name="Google Shape;6799;p88">
            <a:extLst>
              <a:ext uri="{FF2B5EF4-FFF2-40B4-BE49-F238E27FC236}">
                <a16:creationId xmlns:a16="http://schemas.microsoft.com/office/drawing/2014/main" id="{0485B2DB-8565-A1D8-64E6-1C06B5D1A1F7}"/>
              </a:ext>
            </a:extLst>
          </p:cNvPr>
          <p:cNvSpPr/>
          <p:nvPr/>
        </p:nvSpPr>
        <p:spPr>
          <a:xfrm>
            <a:off x="4039239" y="2277211"/>
            <a:ext cx="593616" cy="5952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rgbClr val="4D1AF3"/>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nvGrpSpPr>
          <p:cNvPr id="102" name="Google Shape;6862;p88">
            <a:extLst>
              <a:ext uri="{FF2B5EF4-FFF2-40B4-BE49-F238E27FC236}">
                <a16:creationId xmlns:a16="http://schemas.microsoft.com/office/drawing/2014/main" id="{DB15583F-262C-2613-38FE-B82A1633DCCD}"/>
              </a:ext>
            </a:extLst>
          </p:cNvPr>
          <p:cNvGrpSpPr/>
          <p:nvPr/>
        </p:nvGrpSpPr>
        <p:grpSpPr>
          <a:xfrm>
            <a:off x="4787351" y="2275189"/>
            <a:ext cx="614440" cy="598967"/>
            <a:chOff x="4907685" y="1706389"/>
            <a:chExt cx="460830" cy="449225"/>
          </a:xfrm>
          <a:solidFill>
            <a:srgbClr val="4D1AF3"/>
          </a:solidFill>
        </p:grpSpPr>
        <p:sp>
          <p:nvSpPr>
            <p:cNvPr id="103" name="Google Shape;6863;p88">
              <a:extLst>
                <a:ext uri="{FF2B5EF4-FFF2-40B4-BE49-F238E27FC236}">
                  <a16:creationId xmlns:a16="http://schemas.microsoft.com/office/drawing/2014/main" id="{666E509D-A48C-CC23-F7E5-9D73691AEFDB}"/>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4" name="Google Shape;6864;p88">
              <a:extLst>
                <a:ext uri="{FF2B5EF4-FFF2-40B4-BE49-F238E27FC236}">
                  <a16:creationId xmlns:a16="http://schemas.microsoft.com/office/drawing/2014/main" id="{ADACCCCB-E82E-4914-6D34-FD50327A7238}"/>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5" name="Google Shape;6865;p88">
              <a:extLst>
                <a:ext uri="{FF2B5EF4-FFF2-40B4-BE49-F238E27FC236}">
                  <a16:creationId xmlns:a16="http://schemas.microsoft.com/office/drawing/2014/main" id="{E089596D-20A0-48AE-745D-9D27DEC23279}"/>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06" name="Google Shape;6913;p88">
            <a:extLst>
              <a:ext uri="{FF2B5EF4-FFF2-40B4-BE49-F238E27FC236}">
                <a16:creationId xmlns:a16="http://schemas.microsoft.com/office/drawing/2014/main" id="{CF3AD40F-EA8E-A9AA-8F62-CB40BBC14F3E}"/>
              </a:ext>
            </a:extLst>
          </p:cNvPr>
          <p:cNvGrpSpPr/>
          <p:nvPr/>
        </p:nvGrpSpPr>
        <p:grpSpPr>
          <a:xfrm>
            <a:off x="5544269" y="2275469"/>
            <a:ext cx="600028" cy="598407"/>
            <a:chOff x="5475372" y="1706599"/>
            <a:chExt cx="450021" cy="448805"/>
          </a:xfrm>
          <a:solidFill>
            <a:srgbClr val="4D1AF3"/>
          </a:solidFill>
        </p:grpSpPr>
        <p:sp>
          <p:nvSpPr>
            <p:cNvPr id="107" name="Google Shape;6914;p88">
              <a:extLst>
                <a:ext uri="{FF2B5EF4-FFF2-40B4-BE49-F238E27FC236}">
                  <a16:creationId xmlns:a16="http://schemas.microsoft.com/office/drawing/2014/main" id="{899BB21F-3430-86A8-0A1A-328935E92947}"/>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08" name="Google Shape;6915;p88">
              <a:extLst>
                <a:ext uri="{FF2B5EF4-FFF2-40B4-BE49-F238E27FC236}">
                  <a16:creationId xmlns:a16="http://schemas.microsoft.com/office/drawing/2014/main" id="{1240680D-6068-DF61-A08C-8120AC931F9F}"/>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09" name="Google Shape;6947;p88">
            <a:extLst>
              <a:ext uri="{FF2B5EF4-FFF2-40B4-BE49-F238E27FC236}">
                <a16:creationId xmlns:a16="http://schemas.microsoft.com/office/drawing/2014/main" id="{FF7DDA40-65ED-3876-562D-91A1B805F667}"/>
              </a:ext>
            </a:extLst>
          </p:cNvPr>
          <p:cNvGrpSpPr/>
          <p:nvPr/>
        </p:nvGrpSpPr>
        <p:grpSpPr>
          <a:xfrm>
            <a:off x="2440905" y="2301047"/>
            <a:ext cx="595188" cy="596823"/>
            <a:chOff x="3147849" y="1725783"/>
            <a:chExt cx="446391" cy="447617"/>
          </a:xfrm>
          <a:solidFill>
            <a:srgbClr val="4D1AF3"/>
          </a:solidFill>
        </p:grpSpPr>
        <p:sp>
          <p:nvSpPr>
            <p:cNvPr id="110" name="Google Shape;6948;p88">
              <a:extLst>
                <a:ext uri="{FF2B5EF4-FFF2-40B4-BE49-F238E27FC236}">
                  <a16:creationId xmlns:a16="http://schemas.microsoft.com/office/drawing/2014/main" id="{34592157-4E7D-84DC-C784-5E0B0F39001B}"/>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1" name="Google Shape;6949;p88">
              <a:extLst>
                <a:ext uri="{FF2B5EF4-FFF2-40B4-BE49-F238E27FC236}">
                  <a16:creationId xmlns:a16="http://schemas.microsoft.com/office/drawing/2014/main" id="{B590D756-14A6-57D0-9771-6C3D52A33072}"/>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2" name="Google Shape;6950;p88">
              <a:extLst>
                <a:ext uri="{FF2B5EF4-FFF2-40B4-BE49-F238E27FC236}">
                  <a16:creationId xmlns:a16="http://schemas.microsoft.com/office/drawing/2014/main" id="{E4CD7997-759D-3094-573D-A399D0E80C0B}"/>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3" name="Google Shape;6951;p88">
              <a:extLst>
                <a:ext uri="{FF2B5EF4-FFF2-40B4-BE49-F238E27FC236}">
                  <a16:creationId xmlns:a16="http://schemas.microsoft.com/office/drawing/2014/main" id="{7AC14CE2-6C7C-31B8-771C-9A5ADF6DD59B}"/>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4" name="Google Shape;6952;p88">
              <a:extLst>
                <a:ext uri="{FF2B5EF4-FFF2-40B4-BE49-F238E27FC236}">
                  <a16:creationId xmlns:a16="http://schemas.microsoft.com/office/drawing/2014/main" id="{4309DC8E-500F-D381-BC8D-E9680887ACE6}"/>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5" name="Google Shape;6953;p88">
              <a:extLst>
                <a:ext uri="{FF2B5EF4-FFF2-40B4-BE49-F238E27FC236}">
                  <a16:creationId xmlns:a16="http://schemas.microsoft.com/office/drawing/2014/main" id="{CA357093-6453-2402-CCBC-02EACFB89C7C}"/>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6" name="Google Shape;6954;p88">
              <a:extLst>
                <a:ext uri="{FF2B5EF4-FFF2-40B4-BE49-F238E27FC236}">
                  <a16:creationId xmlns:a16="http://schemas.microsoft.com/office/drawing/2014/main" id="{F620744D-42D6-65CA-390A-C106FEDA513F}"/>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7" name="Google Shape;6955;p88">
              <a:extLst>
                <a:ext uri="{FF2B5EF4-FFF2-40B4-BE49-F238E27FC236}">
                  <a16:creationId xmlns:a16="http://schemas.microsoft.com/office/drawing/2014/main" id="{EBE83A48-9915-FA20-E360-F9CA91C66E59}"/>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18" name="Google Shape;6956;p88">
              <a:extLst>
                <a:ext uri="{FF2B5EF4-FFF2-40B4-BE49-F238E27FC236}">
                  <a16:creationId xmlns:a16="http://schemas.microsoft.com/office/drawing/2014/main" id="{C7458D01-F7C0-2980-63AB-22A3DAC668B1}"/>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19" name="Google Shape;6971;p88">
            <a:extLst>
              <a:ext uri="{FF2B5EF4-FFF2-40B4-BE49-F238E27FC236}">
                <a16:creationId xmlns:a16="http://schemas.microsoft.com/office/drawing/2014/main" id="{573FEC7D-225C-4B67-26A8-5B45E1BE5F8F}"/>
              </a:ext>
            </a:extLst>
          </p:cNvPr>
          <p:cNvGrpSpPr/>
          <p:nvPr/>
        </p:nvGrpSpPr>
        <p:grpSpPr>
          <a:xfrm>
            <a:off x="6387443" y="2266959"/>
            <a:ext cx="593616" cy="593567"/>
            <a:chOff x="6107753" y="1700217"/>
            <a:chExt cx="445212" cy="445175"/>
          </a:xfrm>
          <a:solidFill>
            <a:srgbClr val="4D1AF3"/>
          </a:solidFill>
        </p:grpSpPr>
        <p:sp>
          <p:nvSpPr>
            <p:cNvPr id="120" name="Google Shape;6972;p88">
              <a:extLst>
                <a:ext uri="{FF2B5EF4-FFF2-40B4-BE49-F238E27FC236}">
                  <a16:creationId xmlns:a16="http://schemas.microsoft.com/office/drawing/2014/main" id="{37955411-57CA-59F6-50D3-31EEC189A9A7}"/>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1" name="Google Shape;6973;p88">
              <a:extLst>
                <a:ext uri="{FF2B5EF4-FFF2-40B4-BE49-F238E27FC236}">
                  <a16:creationId xmlns:a16="http://schemas.microsoft.com/office/drawing/2014/main" id="{BE5AA39F-9606-D2B3-A527-9211E3D71C04}"/>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22" name="Google Shape;7004;p88">
            <a:extLst>
              <a:ext uri="{FF2B5EF4-FFF2-40B4-BE49-F238E27FC236}">
                <a16:creationId xmlns:a16="http://schemas.microsoft.com/office/drawing/2014/main" id="{9ADC5959-C660-360C-449B-DBA0ED80CA4A}"/>
              </a:ext>
            </a:extLst>
          </p:cNvPr>
          <p:cNvGrpSpPr/>
          <p:nvPr/>
        </p:nvGrpSpPr>
        <p:grpSpPr>
          <a:xfrm>
            <a:off x="3285822" y="2277273"/>
            <a:ext cx="625693" cy="594799"/>
            <a:chOff x="3781537" y="1707952"/>
            <a:chExt cx="469270" cy="446099"/>
          </a:xfrm>
          <a:solidFill>
            <a:srgbClr val="4D1AF3"/>
          </a:solidFill>
        </p:grpSpPr>
        <p:sp>
          <p:nvSpPr>
            <p:cNvPr id="123" name="Google Shape;7005;p88">
              <a:extLst>
                <a:ext uri="{FF2B5EF4-FFF2-40B4-BE49-F238E27FC236}">
                  <a16:creationId xmlns:a16="http://schemas.microsoft.com/office/drawing/2014/main" id="{2A036D39-CFAD-C250-2C28-0A94F5979E0C}"/>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4" name="Google Shape;7006;p88">
              <a:extLst>
                <a:ext uri="{FF2B5EF4-FFF2-40B4-BE49-F238E27FC236}">
                  <a16:creationId xmlns:a16="http://schemas.microsoft.com/office/drawing/2014/main" id="{20303F55-A9E5-7549-4481-3972677E8A93}"/>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25" name="Google Shape;7018;p88">
            <a:extLst>
              <a:ext uri="{FF2B5EF4-FFF2-40B4-BE49-F238E27FC236}">
                <a16:creationId xmlns:a16="http://schemas.microsoft.com/office/drawing/2014/main" id="{C7C5AD2B-B520-8741-5E4F-26A25A677CCF}"/>
              </a:ext>
            </a:extLst>
          </p:cNvPr>
          <p:cNvGrpSpPr/>
          <p:nvPr/>
        </p:nvGrpSpPr>
        <p:grpSpPr>
          <a:xfrm>
            <a:off x="7217571" y="2276320"/>
            <a:ext cx="595200" cy="593616"/>
            <a:chOff x="6730349" y="1707239"/>
            <a:chExt cx="446400" cy="445212"/>
          </a:xfrm>
          <a:solidFill>
            <a:srgbClr val="4D1AF3"/>
          </a:solidFill>
        </p:grpSpPr>
        <p:sp>
          <p:nvSpPr>
            <p:cNvPr id="126" name="Google Shape;7019;p88">
              <a:extLst>
                <a:ext uri="{FF2B5EF4-FFF2-40B4-BE49-F238E27FC236}">
                  <a16:creationId xmlns:a16="http://schemas.microsoft.com/office/drawing/2014/main" id="{23A74C74-7072-A9B6-5AF0-093F2568263A}"/>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7" name="Google Shape;7020;p88">
              <a:extLst>
                <a:ext uri="{FF2B5EF4-FFF2-40B4-BE49-F238E27FC236}">
                  <a16:creationId xmlns:a16="http://schemas.microsoft.com/office/drawing/2014/main" id="{A3D24D6D-9BCE-9BE4-F8EB-FA35579BE71C}"/>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128" name="Google Shape;5917;p86">
            <a:extLst>
              <a:ext uri="{FF2B5EF4-FFF2-40B4-BE49-F238E27FC236}">
                <a16:creationId xmlns:a16="http://schemas.microsoft.com/office/drawing/2014/main" id="{04B2DBC0-6173-E03D-00CD-C61F1E9E95B7}"/>
              </a:ext>
            </a:extLst>
          </p:cNvPr>
          <p:cNvSpPr/>
          <p:nvPr/>
        </p:nvSpPr>
        <p:spPr>
          <a:xfrm>
            <a:off x="4030143" y="3436136"/>
            <a:ext cx="601381" cy="617561"/>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rgbClr val="4D1AF3"/>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29" name="Google Shape;5955;p86">
            <a:extLst>
              <a:ext uri="{FF2B5EF4-FFF2-40B4-BE49-F238E27FC236}">
                <a16:creationId xmlns:a16="http://schemas.microsoft.com/office/drawing/2014/main" id="{9644E34A-06CA-0296-CD52-E56BE39F915C}"/>
              </a:ext>
            </a:extLst>
          </p:cNvPr>
          <p:cNvSpPr/>
          <p:nvPr/>
        </p:nvSpPr>
        <p:spPr>
          <a:xfrm>
            <a:off x="4749606" y="3532657"/>
            <a:ext cx="612001" cy="521024"/>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rgbClr val="4D1AF3"/>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nvGrpSpPr>
          <p:cNvPr id="130" name="Google Shape;5983;p86">
            <a:extLst>
              <a:ext uri="{FF2B5EF4-FFF2-40B4-BE49-F238E27FC236}">
                <a16:creationId xmlns:a16="http://schemas.microsoft.com/office/drawing/2014/main" id="{753FA3AD-772B-5514-9358-E1B9DFAFB8F9}"/>
              </a:ext>
            </a:extLst>
          </p:cNvPr>
          <p:cNvGrpSpPr/>
          <p:nvPr/>
        </p:nvGrpSpPr>
        <p:grpSpPr>
          <a:xfrm>
            <a:off x="5612885" y="3452324"/>
            <a:ext cx="615049" cy="616000"/>
            <a:chOff x="5526834" y="2589242"/>
            <a:chExt cx="461287" cy="462000"/>
          </a:xfrm>
          <a:solidFill>
            <a:srgbClr val="4D1AF3"/>
          </a:solidFill>
        </p:grpSpPr>
        <p:sp>
          <p:nvSpPr>
            <p:cNvPr id="131" name="Google Shape;5984;p86">
              <a:extLst>
                <a:ext uri="{FF2B5EF4-FFF2-40B4-BE49-F238E27FC236}">
                  <a16:creationId xmlns:a16="http://schemas.microsoft.com/office/drawing/2014/main" id="{F203BDFD-8A3E-153C-9CCF-9150B0F2C0EB}"/>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2" name="Google Shape;5985;p86">
              <a:extLst>
                <a:ext uri="{FF2B5EF4-FFF2-40B4-BE49-F238E27FC236}">
                  <a16:creationId xmlns:a16="http://schemas.microsoft.com/office/drawing/2014/main" id="{871FCE81-A02B-CDB9-77E8-D949AFE6E6B5}"/>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33" name="Google Shape;5986;p86">
            <a:extLst>
              <a:ext uri="{FF2B5EF4-FFF2-40B4-BE49-F238E27FC236}">
                <a16:creationId xmlns:a16="http://schemas.microsoft.com/office/drawing/2014/main" id="{2F9A5532-B90A-9C41-2920-DC56D3865D52}"/>
              </a:ext>
            </a:extLst>
          </p:cNvPr>
          <p:cNvGrpSpPr/>
          <p:nvPr/>
        </p:nvGrpSpPr>
        <p:grpSpPr>
          <a:xfrm>
            <a:off x="8048909" y="3428819"/>
            <a:ext cx="621097" cy="619060"/>
            <a:chOff x="7353851" y="2571612"/>
            <a:chExt cx="465823" cy="464295"/>
          </a:xfrm>
          <a:solidFill>
            <a:srgbClr val="4D1AF3"/>
          </a:solidFill>
        </p:grpSpPr>
        <p:sp>
          <p:nvSpPr>
            <p:cNvPr id="134" name="Google Shape;5987;p86">
              <a:extLst>
                <a:ext uri="{FF2B5EF4-FFF2-40B4-BE49-F238E27FC236}">
                  <a16:creationId xmlns:a16="http://schemas.microsoft.com/office/drawing/2014/main" id="{D25F9F50-05C6-10CD-8DCF-725B6316422F}"/>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5" name="Google Shape;5988;p86">
              <a:extLst>
                <a:ext uri="{FF2B5EF4-FFF2-40B4-BE49-F238E27FC236}">
                  <a16:creationId xmlns:a16="http://schemas.microsoft.com/office/drawing/2014/main" id="{C7B444F9-F405-8797-78EE-E6185284985D}"/>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36" name="Google Shape;6005;p86">
            <a:extLst>
              <a:ext uri="{FF2B5EF4-FFF2-40B4-BE49-F238E27FC236}">
                <a16:creationId xmlns:a16="http://schemas.microsoft.com/office/drawing/2014/main" id="{646F3AF4-BE29-A550-C790-1F2EF8E0D593}"/>
              </a:ext>
            </a:extLst>
          </p:cNvPr>
          <p:cNvGrpSpPr/>
          <p:nvPr/>
        </p:nvGrpSpPr>
        <p:grpSpPr>
          <a:xfrm>
            <a:off x="4778903" y="4660393"/>
            <a:ext cx="541715" cy="545200"/>
            <a:chOff x="4901348" y="3495294"/>
            <a:chExt cx="406286" cy="408900"/>
          </a:xfrm>
          <a:solidFill>
            <a:srgbClr val="4D1AF3"/>
          </a:solidFill>
        </p:grpSpPr>
        <p:sp>
          <p:nvSpPr>
            <p:cNvPr id="137" name="Google Shape;6006;p86">
              <a:extLst>
                <a:ext uri="{FF2B5EF4-FFF2-40B4-BE49-F238E27FC236}">
                  <a16:creationId xmlns:a16="http://schemas.microsoft.com/office/drawing/2014/main" id="{941ADE97-3C0E-CEEE-EBC9-513AB4E2E004}"/>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38" name="Google Shape;6007;p86">
              <a:extLst>
                <a:ext uri="{FF2B5EF4-FFF2-40B4-BE49-F238E27FC236}">
                  <a16:creationId xmlns:a16="http://schemas.microsoft.com/office/drawing/2014/main" id="{DA0B80C2-2F0E-009A-C952-95D5CDC7920B}"/>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39" name="Google Shape;6020;p86">
            <a:extLst>
              <a:ext uri="{FF2B5EF4-FFF2-40B4-BE49-F238E27FC236}">
                <a16:creationId xmlns:a16="http://schemas.microsoft.com/office/drawing/2014/main" id="{BD04068B-0941-E656-17E5-E65A330B6C6F}"/>
              </a:ext>
            </a:extLst>
          </p:cNvPr>
          <p:cNvGrpSpPr/>
          <p:nvPr/>
        </p:nvGrpSpPr>
        <p:grpSpPr>
          <a:xfrm>
            <a:off x="6441526" y="3444021"/>
            <a:ext cx="363893" cy="616000"/>
            <a:chOff x="6148315" y="2583015"/>
            <a:chExt cx="272920" cy="462000"/>
          </a:xfrm>
          <a:solidFill>
            <a:srgbClr val="4D1AF3"/>
          </a:solidFill>
        </p:grpSpPr>
        <p:sp>
          <p:nvSpPr>
            <p:cNvPr id="140" name="Google Shape;6021;p86">
              <a:extLst>
                <a:ext uri="{FF2B5EF4-FFF2-40B4-BE49-F238E27FC236}">
                  <a16:creationId xmlns:a16="http://schemas.microsoft.com/office/drawing/2014/main" id="{3A59458A-64B0-2EAC-7251-2DB03D42CD57}"/>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1" name="Google Shape;6022;p86">
              <a:extLst>
                <a:ext uri="{FF2B5EF4-FFF2-40B4-BE49-F238E27FC236}">
                  <a16:creationId xmlns:a16="http://schemas.microsoft.com/office/drawing/2014/main" id="{322DC2E4-3E43-4863-47FC-5DA9675A14AB}"/>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42" name="Google Shape;6038;p86">
            <a:extLst>
              <a:ext uri="{FF2B5EF4-FFF2-40B4-BE49-F238E27FC236}">
                <a16:creationId xmlns:a16="http://schemas.microsoft.com/office/drawing/2014/main" id="{1BC62C47-C953-9339-2DE6-99A88EAA10FE}"/>
              </a:ext>
            </a:extLst>
          </p:cNvPr>
          <p:cNvGrpSpPr/>
          <p:nvPr/>
        </p:nvGrpSpPr>
        <p:grpSpPr>
          <a:xfrm>
            <a:off x="3305183" y="3472672"/>
            <a:ext cx="605917" cy="616781"/>
            <a:chOff x="3796058" y="2604503"/>
            <a:chExt cx="454438" cy="462586"/>
          </a:xfrm>
          <a:solidFill>
            <a:srgbClr val="4D1AF3"/>
          </a:solidFill>
        </p:grpSpPr>
        <p:sp>
          <p:nvSpPr>
            <p:cNvPr id="143" name="Google Shape;6039;p86">
              <a:extLst>
                <a:ext uri="{FF2B5EF4-FFF2-40B4-BE49-F238E27FC236}">
                  <a16:creationId xmlns:a16="http://schemas.microsoft.com/office/drawing/2014/main" id="{4E7695E8-4147-3BCD-914E-F1758AC136B6}"/>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4" name="Google Shape;6040;p86">
              <a:extLst>
                <a:ext uri="{FF2B5EF4-FFF2-40B4-BE49-F238E27FC236}">
                  <a16:creationId xmlns:a16="http://schemas.microsoft.com/office/drawing/2014/main" id="{A3813D48-9D03-D307-2FC9-F2880E90E9EC}"/>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5" name="Google Shape;6041;p86">
              <a:extLst>
                <a:ext uri="{FF2B5EF4-FFF2-40B4-BE49-F238E27FC236}">
                  <a16:creationId xmlns:a16="http://schemas.microsoft.com/office/drawing/2014/main" id="{6612A772-F491-E02D-8456-FD16464FEC64}"/>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46" name="Google Shape;6048;p86">
            <a:extLst>
              <a:ext uri="{FF2B5EF4-FFF2-40B4-BE49-F238E27FC236}">
                <a16:creationId xmlns:a16="http://schemas.microsoft.com/office/drawing/2014/main" id="{13A87405-C2F4-BE0E-B4B1-4756BF310ABC}"/>
              </a:ext>
            </a:extLst>
          </p:cNvPr>
          <p:cNvGrpSpPr/>
          <p:nvPr/>
        </p:nvGrpSpPr>
        <p:grpSpPr>
          <a:xfrm>
            <a:off x="7184154" y="3435036"/>
            <a:ext cx="608964" cy="619072"/>
            <a:chOff x="6705286" y="2576276"/>
            <a:chExt cx="456723" cy="464304"/>
          </a:xfrm>
          <a:solidFill>
            <a:srgbClr val="4D1AF3"/>
          </a:solidFill>
        </p:grpSpPr>
        <p:sp>
          <p:nvSpPr>
            <p:cNvPr id="147" name="Google Shape;6049;p86">
              <a:extLst>
                <a:ext uri="{FF2B5EF4-FFF2-40B4-BE49-F238E27FC236}">
                  <a16:creationId xmlns:a16="http://schemas.microsoft.com/office/drawing/2014/main" id="{75CE7C28-237A-D05C-8E15-4007D438ED7E}"/>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8" name="Google Shape;6050;p86">
              <a:extLst>
                <a:ext uri="{FF2B5EF4-FFF2-40B4-BE49-F238E27FC236}">
                  <a16:creationId xmlns:a16="http://schemas.microsoft.com/office/drawing/2014/main" id="{557A47E5-D70F-80FA-992B-AF3F2D015DF4}"/>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49" name="Google Shape;6051;p86">
              <a:extLst>
                <a:ext uri="{FF2B5EF4-FFF2-40B4-BE49-F238E27FC236}">
                  <a16:creationId xmlns:a16="http://schemas.microsoft.com/office/drawing/2014/main" id="{5785663D-6B53-BE65-D7C7-4C649400A50E}"/>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50" name="Google Shape;5717;p85">
            <a:extLst>
              <a:ext uri="{FF2B5EF4-FFF2-40B4-BE49-F238E27FC236}">
                <a16:creationId xmlns:a16="http://schemas.microsoft.com/office/drawing/2014/main" id="{CE5DD9E5-2EA1-0878-0223-DDE716E90D3B}"/>
              </a:ext>
            </a:extLst>
          </p:cNvPr>
          <p:cNvGrpSpPr/>
          <p:nvPr/>
        </p:nvGrpSpPr>
        <p:grpSpPr>
          <a:xfrm>
            <a:off x="5667554" y="4698066"/>
            <a:ext cx="656503" cy="517245"/>
            <a:chOff x="5567836" y="3523548"/>
            <a:chExt cx="492377" cy="387934"/>
          </a:xfrm>
          <a:solidFill>
            <a:srgbClr val="4D1AF3"/>
          </a:solidFill>
        </p:grpSpPr>
        <p:sp>
          <p:nvSpPr>
            <p:cNvPr id="151" name="Google Shape;5718;p85">
              <a:extLst>
                <a:ext uri="{FF2B5EF4-FFF2-40B4-BE49-F238E27FC236}">
                  <a16:creationId xmlns:a16="http://schemas.microsoft.com/office/drawing/2014/main" id="{0C245FC4-37D1-E64B-5F1F-BCBB84E43101}"/>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2" name="Google Shape;5719;p85">
              <a:extLst>
                <a:ext uri="{FF2B5EF4-FFF2-40B4-BE49-F238E27FC236}">
                  <a16:creationId xmlns:a16="http://schemas.microsoft.com/office/drawing/2014/main" id="{A6A9371D-4775-5EA1-3C21-AB4EC3D16F24}"/>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3" name="Google Shape;5720;p85">
              <a:extLst>
                <a:ext uri="{FF2B5EF4-FFF2-40B4-BE49-F238E27FC236}">
                  <a16:creationId xmlns:a16="http://schemas.microsoft.com/office/drawing/2014/main" id="{60889EA0-172F-1BC4-1E7F-AE277C890E8D}"/>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4" name="Google Shape;5721;p85">
              <a:extLst>
                <a:ext uri="{FF2B5EF4-FFF2-40B4-BE49-F238E27FC236}">
                  <a16:creationId xmlns:a16="http://schemas.microsoft.com/office/drawing/2014/main" id="{7F542C4B-0A30-1507-E708-47AE3F1FFABA}"/>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5" name="Google Shape;5722;p85">
              <a:extLst>
                <a:ext uri="{FF2B5EF4-FFF2-40B4-BE49-F238E27FC236}">
                  <a16:creationId xmlns:a16="http://schemas.microsoft.com/office/drawing/2014/main" id="{3B360340-2939-0A94-40FF-5386AC1810AD}"/>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grpSp>
        <p:nvGrpSpPr>
          <p:cNvPr id="156" name="Google Shape;5723;p85">
            <a:extLst>
              <a:ext uri="{FF2B5EF4-FFF2-40B4-BE49-F238E27FC236}">
                <a16:creationId xmlns:a16="http://schemas.microsoft.com/office/drawing/2014/main" id="{A4FE14E6-CAC5-24AE-077F-A43AE998D81B}"/>
              </a:ext>
            </a:extLst>
          </p:cNvPr>
          <p:cNvGrpSpPr/>
          <p:nvPr/>
        </p:nvGrpSpPr>
        <p:grpSpPr>
          <a:xfrm>
            <a:off x="2347707" y="3461129"/>
            <a:ext cx="741944" cy="609831"/>
            <a:chOff x="3077952" y="2595844"/>
            <a:chExt cx="556458" cy="457373"/>
          </a:xfrm>
          <a:solidFill>
            <a:srgbClr val="4D1AF3"/>
          </a:solidFill>
        </p:grpSpPr>
        <p:sp>
          <p:nvSpPr>
            <p:cNvPr id="157" name="Google Shape;5724;p85">
              <a:extLst>
                <a:ext uri="{FF2B5EF4-FFF2-40B4-BE49-F238E27FC236}">
                  <a16:creationId xmlns:a16="http://schemas.microsoft.com/office/drawing/2014/main" id="{FD9048F5-AA9D-E7DA-9FF6-3B0058F8D89C}"/>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8" name="Google Shape;5725;p85">
              <a:extLst>
                <a:ext uri="{FF2B5EF4-FFF2-40B4-BE49-F238E27FC236}">
                  <a16:creationId xmlns:a16="http://schemas.microsoft.com/office/drawing/2014/main" id="{5120F1F0-50D5-D1A6-26AB-EF5F9C4A7FAF}"/>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59" name="Google Shape;5726;p85">
              <a:extLst>
                <a:ext uri="{FF2B5EF4-FFF2-40B4-BE49-F238E27FC236}">
                  <a16:creationId xmlns:a16="http://schemas.microsoft.com/office/drawing/2014/main" id="{21F64416-E423-9E95-5CE4-FB30061E97E5}"/>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0" name="Google Shape;5727;p85">
              <a:extLst>
                <a:ext uri="{FF2B5EF4-FFF2-40B4-BE49-F238E27FC236}">
                  <a16:creationId xmlns:a16="http://schemas.microsoft.com/office/drawing/2014/main" id="{4BB6E54B-E89D-210D-FB5E-8181791E4C50}"/>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1" name="Google Shape;5728;p85">
              <a:extLst>
                <a:ext uri="{FF2B5EF4-FFF2-40B4-BE49-F238E27FC236}">
                  <a16:creationId xmlns:a16="http://schemas.microsoft.com/office/drawing/2014/main" id="{3579BE0E-4033-F8E9-E4F0-63C43F7B7E3F}"/>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sp>
          <p:nvSpPr>
            <p:cNvPr id="162" name="Google Shape;5729;p85">
              <a:extLst>
                <a:ext uri="{FF2B5EF4-FFF2-40B4-BE49-F238E27FC236}">
                  <a16:creationId xmlns:a16="http://schemas.microsoft.com/office/drawing/2014/main" id="{ABB5D0CD-8725-3AF3-66BE-824ABF551717}"/>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anose="00000700000000000000" pitchFamily="2" charset="-78"/>
              </a:endParaRPr>
            </a:p>
          </p:txBody>
        </p:sp>
      </p:grpSp>
      <p:sp>
        <p:nvSpPr>
          <p:cNvPr id="163" name="Text Placeholder 1">
            <a:extLst>
              <a:ext uri="{FF2B5EF4-FFF2-40B4-BE49-F238E27FC236}">
                <a16:creationId xmlns:a16="http://schemas.microsoft.com/office/drawing/2014/main" id="{F42780E1-616A-EF01-1220-0FF6385C3EE0}"/>
              </a:ext>
            </a:extLst>
          </p:cNvPr>
          <p:cNvSpPr txBox="1">
            <a:spLocks/>
          </p:cNvSpPr>
          <p:nvPr/>
        </p:nvSpPr>
        <p:spPr>
          <a:xfrm>
            <a:off x="1103088" y="257860"/>
            <a:ext cx="9279657" cy="543181"/>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4800" dirty="0">
                <a:latin typeface="Arial"/>
                <a:cs typeface="B Nazanin" panose="00000700000000000000" pitchFamily="2" charset="-78"/>
              </a:rPr>
              <a:t>مجموعه آیکون های کاملاً قابل ویرایش: </a:t>
            </a:r>
            <a:r>
              <a:rPr lang="en-US" sz="4800" dirty="0">
                <a:latin typeface="Arial"/>
                <a:cs typeface="B Nazanin" panose="00000700000000000000" pitchFamily="2" charset="-78"/>
              </a:rPr>
              <a:t>C</a:t>
            </a:r>
          </a:p>
        </p:txBody>
      </p:sp>
    </p:spTree>
    <p:extLst>
      <p:ext uri="{BB962C8B-B14F-4D97-AF65-F5344CB8AC3E}">
        <p14:creationId xmlns:p14="http://schemas.microsoft.com/office/powerpoint/2010/main" val="3852579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片包含 武器&#10;&#10;已生成高可信度的说明">
            <a:extLst>
              <a:ext uri="{FF2B5EF4-FFF2-40B4-BE49-F238E27FC236}">
                <a16:creationId xmlns:a16="http://schemas.microsoft.com/office/drawing/2014/main" id="{5A88E1A3-5840-402D-8479-39A2C3C9B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6278" y="804643"/>
            <a:ext cx="6006422" cy="5505725"/>
          </a:xfrm>
          <a:prstGeom prst="rect">
            <a:avLst/>
          </a:prstGeom>
        </p:spPr>
      </p:pic>
      <p:sp>
        <p:nvSpPr>
          <p:cNvPr id="5" name="文本框 4">
            <a:extLst>
              <a:ext uri="{FF2B5EF4-FFF2-40B4-BE49-F238E27FC236}">
                <a16:creationId xmlns:a16="http://schemas.microsoft.com/office/drawing/2014/main" id="{583F7B41-65C9-4F18-BDB6-2CA479386E5C}"/>
              </a:ext>
            </a:extLst>
          </p:cNvPr>
          <p:cNvSpPr txBox="1"/>
          <p:nvPr/>
        </p:nvSpPr>
        <p:spPr>
          <a:xfrm>
            <a:off x="5635393" y="1855747"/>
            <a:ext cx="1178528"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rPr>
              <a:t>01</a:t>
            </a:r>
            <a:endParaRPr lang="zh-CN" altLang="en-US"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endParaRPr>
          </a:p>
        </p:txBody>
      </p:sp>
      <p:sp>
        <p:nvSpPr>
          <p:cNvPr id="6" name="TextBox 7">
            <a:extLst>
              <a:ext uri="{FF2B5EF4-FFF2-40B4-BE49-F238E27FC236}">
                <a16:creationId xmlns:a16="http://schemas.microsoft.com/office/drawing/2014/main" id="{94406CC0-DDB6-49FF-BAE3-B51762DC1982}"/>
              </a:ext>
            </a:extLst>
          </p:cNvPr>
          <p:cNvSpPr>
            <a:spLocks noChangeArrowheads="1"/>
          </p:cNvSpPr>
          <p:nvPr/>
        </p:nvSpPr>
        <p:spPr bwMode="auto">
          <a:xfrm>
            <a:off x="4016271" y="5077668"/>
            <a:ext cx="4490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rPr>
              <a:t>برای وارد کردن محتوای متنی خاص کلیک کنید تا محتوای متنی خاص را وارد کنید</a:t>
            </a:r>
            <a:endParaRPr lang="zh-CN" altLang="en-US"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endParaRPr>
          </a:p>
        </p:txBody>
      </p:sp>
      <p:sp>
        <p:nvSpPr>
          <p:cNvPr id="7" name="TextBox 7">
            <a:extLst>
              <a:ext uri="{FF2B5EF4-FFF2-40B4-BE49-F238E27FC236}">
                <a16:creationId xmlns:a16="http://schemas.microsoft.com/office/drawing/2014/main" id="{55E44CAC-C654-4700-B9EC-F112D61E686B}"/>
              </a:ext>
            </a:extLst>
          </p:cNvPr>
          <p:cNvSpPr>
            <a:spLocks noChangeArrowheads="1"/>
          </p:cNvSpPr>
          <p:nvPr/>
        </p:nvSpPr>
        <p:spPr bwMode="auto">
          <a:xfrm>
            <a:off x="2721684" y="3415675"/>
            <a:ext cx="72829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z="48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rPr>
              <a:t>تفکر کلی فعالیت</a:t>
            </a:r>
            <a:endParaRPr lang="zh-CN" altLang="en-US" sz="48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8" name="Line 4">
            <a:extLst>
              <a:ext uri="{FF2B5EF4-FFF2-40B4-BE49-F238E27FC236}">
                <a16:creationId xmlns:a16="http://schemas.microsoft.com/office/drawing/2014/main" id="{1741E4D7-9ED1-40B8-914F-7EAF79DA89EE}"/>
              </a:ext>
            </a:extLst>
          </p:cNvPr>
          <p:cNvSpPr>
            <a:spLocks noChangeShapeType="1"/>
          </p:cNvSpPr>
          <p:nvPr/>
        </p:nvSpPr>
        <p:spPr bwMode="auto">
          <a:xfrm>
            <a:off x="4016271" y="3429000"/>
            <a:ext cx="4450244" cy="0"/>
          </a:xfrm>
          <a:prstGeom prst="line">
            <a:avLst/>
          </a:prstGeom>
          <a:noFill/>
          <a:ln w="25400">
            <a:solidFill>
              <a:schemeClr val="bg1">
                <a:alpha val="50000"/>
              </a:schemeClr>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schemeClr val="bg1"/>
              </a:solidFill>
              <a:effectLst/>
              <a:uLnTx/>
              <a:uFillTx/>
              <a:latin typeface="等线" panose="020F0502020204030204"/>
              <a:ea typeface="等线"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15897708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50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22" presetClass="entr" presetSubtype="4" fill="hold" grpId="0" nodeType="withEffect">
                                  <p:stCondLst>
                                    <p:cond delay="125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53" presetClass="entr" presetSubtype="16" fill="hold" grpId="0" nodeType="withEffect">
                                  <p:stCondLst>
                                    <p:cond delay="1500"/>
                                  </p:stCondLst>
                                  <p:iterate type="lt">
                                    <p:tmPct val="1000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childTnLst>
                          </p:cTn>
                        </p:par>
                        <p:par>
                          <p:cTn id="23" fill="hold">
                            <p:stCondLst>
                              <p:cond delay="3700"/>
                            </p:stCondLst>
                            <p:childTnLst>
                              <p:par>
                                <p:cTn id="24" presetID="38" presetClass="entr" presetSubtype="0" accel="50000" fill="hold" grpId="0" nodeType="after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set>
                                      <p:cBhvr>
                                        <p:cTn id="26" dur="46" fill="hold">
                                          <p:stCondLst>
                                            <p:cond delay="0"/>
                                          </p:stCondLst>
                                        </p:cTn>
                                        <p:tgtEl>
                                          <p:spTgt spid="6"/>
                                        </p:tgtEl>
                                        <p:attrNameLst>
                                          <p:attrName>style.rotation</p:attrName>
                                        </p:attrNameLst>
                                      </p:cBhvr>
                                      <p:to>
                                        <p:strVal val="-45.0"/>
                                      </p:to>
                                    </p:set>
                                    <p:anim calcmode="lin" valueType="num">
                                      <p:cBhvr>
                                        <p:cTn id="27" dur="46" fill="hold">
                                          <p:stCondLst>
                                            <p:cond delay="46"/>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8" dur="46"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9" dur="16" decel="50000" autoRev="1" fill="hold">
                                          <p:stCondLst>
                                            <p:cond delay="46"/>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0" dur="14" fill="hold">
                                          <p:stCondLst>
                                            <p:cond delay="8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文本框 1011">
            <a:extLst>
              <a:ext uri="{FF2B5EF4-FFF2-40B4-BE49-F238E27FC236}">
                <a16:creationId xmlns:a16="http://schemas.microsoft.com/office/drawing/2014/main" id="{87E66ED1-A308-4718-B11D-506DF81746F0}"/>
              </a:ext>
            </a:extLst>
          </p:cNvPr>
          <p:cNvSpPr txBox="1"/>
          <p:nvPr/>
        </p:nvSpPr>
        <p:spPr>
          <a:xfrm>
            <a:off x="4563368" y="370213"/>
            <a:ext cx="306526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01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1014" name="矩形 1013">
            <a:extLst>
              <a:ext uri="{FF2B5EF4-FFF2-40B4-BE49-F238E27FC236}">
                <a16:creationId xmlns:a16="http://schemas.microsoft.com/office/drawing/2014/main" id="{ABAA8556-8152-4865-883D-695213AB8AB9}"/>
              </a:ext>
            </a:extLst>
          </p:cNvPr>
          <p:cNvSpPr/>
          <p:nvPr/>
        </p:nvSpPr>
        <p:spPr>
          <a:xfrm>
            <a:off x="5243843" y="1078099"/>
            <a:ext cx="1704313"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پس زمینه فعالیت</a:t>
            </a:r>
            <a:endParaRPr lang="en-CA"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53" name="Text Box 11">
            <a:extLst>
              <a:ext uri="{FF2B5EF4-FFF2-40B4-BE49-F238E27FC236}">
                <a16:creationId xmlns:a16="http://schemas.microsoft.com/office/drawing/2014/main" id="{D39A385B-0F92-4341-88B2-D7C5BC1C7201}"/>
              </a:ext>
            </a:extLst>
          </p:cNvPr>
          <p:cNvSpPr txBox="1">
            <a:spLocks noChangeArrowheads="1"/>
          </p:cNvSpPr>
          <p:nvPr/>
        </p:nvSpPr>
        <p:spPr bwMode="auto">
          <a:xfrm>
            <a:off x="5624682" y="2352878"/>
            <a:ext cx="506180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defTabSz="914400">
              <a:lnSpc>
                <a:spcPct val="150000"/>
              </a:lnSpc>
              <a:defRPr sz="10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rtl="1">
              <a:lnSpc>
                <a:spcPct val="120000"/>
              </a:lnSpc>
            </a:pPr>
            <a:r>
              <a:rPr lang="fa-IR" altLang="zh-CN" sz="1600" dirty="0">
                <a:solidFill>
                  <a:schemeClr val="tx1">
                    <a:lumMod val="65000"/>
                    <a:lumOff val="35000"/>
                  </a:schemeClr>
                </a:solidFill>
                <a:latin typeface="Arial" panose="020B0604020202020204" pitchFamily="34" charset="0"/>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همچنین می‌توانید محتوای خود را مستقیماً در آن کپی کنید، لطفاً محتوای متنی را جایگزین کنید، برای افزودن متن تیتر مرتبط کلیک کنید، محتوای متن را ویرایش کنید.</a:t>
            </a:r>
            <a:endParaRPr lang="en-US" altLang="zh-CN" sz="1600" b="1" dirty="0">
              <a:solidFill>
                <a:schemeClr val="tx1">
                  <a:lumMod val="65000"/>
                  <a:lumOff val="35000"/>
                </a:schemeClr>
              </a:solidFill>
              <a:latin typeface="Arial" panose="020B0604020202020204" pitchFamily="34" charset="0"/>
              <a:cs typeface="B Nazanin" panose="00000400000000000000" pitchFamily="2" charset="-78"/>
              <a:sym typeface="Arial" panose="020B0604020202020204" pitchFamily="34" charset="0"/>
            </a:endParaRPr>
          </a:p>
        </p:txBody>
      </p:sp>
      <p:sp>
        <p:nvSpPr>
          <p:cNvPr id="54" name="矩形 53">
            <a:extLst>
              <a:ext uri="{FF2B5EF4-FFF2-40B4-BE49-F238E27FC236}">
                <a16:creationId xmlns:a16="http://schemas.microsoft.com/office/drawing/2014/main" id="{0A8092E0-86DC-426D-BDB0-1A03A68FC479}"/>
              </a:ext>
            </a:extLst>
          </p:cNvPr>
          <p:cNvSpPr/>
          <p:nvPr/>
        </p:nvSpPr>
        <p:spPr>
          <a:xfrm>
            <a:off x="5569895" y="3812430"/>
            <a:ext cx="5040000" cy="48000"/>
          </a:xfrm>
          <a:prstGeom prst="rect">
            <a:avLst/>
          </a:prstGeom>
          <a:solidFill>
            <a:srgbClr val="FA7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a:solidFill>
                <a:srgbClr val="00052E"/>
              </a:solidFill>
              <a:cs typeface="B Nazanin" panose="00000400000000000000" pitchFamily="2" charset="-78"/>
            </a:endParaRPr>
          </a:p>
        </p:txBody>
      </p:sp>
      <p:pic>
        <p:nvPicPr>
          <p:cNvPr id="55" name="图片 54">
            <a:extLst>
              <a:ext uri="{FF2B5EF4-FFF2-40B4-BE49-F238E27FC236}">
                <a16:creationId xmlns:a16="http://schemas.microsoft.com/office/drawing/2014/main" id="{8DC72F9E-EB1E-40C0-9BD9-72828DAFFA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7141" y="2245773"/>
            <a:ext cx="3906311" cy="3133316"/>
          </a:xfrm>
          <a:prstGeom prst="rect">
            <a:avLst/>
          </a:prstGeom>
          <a:ln w="15875">
            <a:gradFill>
              <a:gsLst>
                <a:gs pos="0">
                  <a:srgbClr val="FA70BD"/>
                </a:gs>
                <a:gs pos="100000">
                  <a:srgbClr val="00B0F0"/>
                </a:gs>
              </a:gsLst>
              <a:lin ang="5400000" scaled="1"/>
            </a:gradFill>
          </a:ln>
          <a:effectLst/>
        </p:spPr>
      </p:pic>
      <p:sp>
        <p:nvSpPr>
          <p:cNvPr id="56" name="矩形 55">
            <a:extLst>
              <a:ext uri="{FF2B5EF4-FFF2-40B4-BE49-F238E27FC236}">
                <a16:creationId xmlns:a16="http://schemas.microsoft.com/office/drawing/2014/main" id="{60B9237A-2A6D-4B23-A10C-813E2FA9A9EA}"/>
              </a:ext>
            </a:extLst>
          </p:cNvPr>
          <p:cNvSpPr>
            <a:spLocks noChangeArrowheads="1"/>
          </p:cNvSpPr>
          <p:nvPr/>
        </p:nvSpPr>
        <p:spPr bwMode="auto">
          <a:xfrm>
            <a:off x="5531301" y="4435762"/>
            <a:ext cx="518484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r" rtl="1">
              <a:lnSpc>
                <a:spcPct val="120000"/>
              </a:lnSpc>
            </a:pPr>
            <a:r>
              <a:rPr lang="fa-IR" altLang="zh-CN" sz="1600" dirty="0">
                <a:solidFill>
                  <a:prstClr val="black">
                    <a:lumMod val="65000"/>
                    <a:lumOff val="35000"/>
                  </a:prstClr>
                </a:solidFill>
                <a:latin typeface="Arial" panose="020B0604020202020204" pitchFamily="34" charset="0"/>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 همچنین می‌توانید محتوای خود را مستقیماً در آن کپی کنید، لطفاً محتوای متنی را جایگزین کنید، برای افزودن متن تیتر مرتبط کلیک کنید، محتوای متن را ویرایش کنید.</a:t>
            </a:r>
            <a:endParaRPr lang="en-US" altLang="zh-CN" sz="1600" b="1" dirty="0">
              <a:solidFill>
                <a:prstClr val="black">
                  <a:lumMod val="65000"/>
                  <a:lumOff val="35000"/>
                </a:prstClr>
              </a:solidFill>
              <a:latin typeface="Arial" panose="020B0604020202020204" pitchFamily="34" charset="0"/>
              <a:cs typeface="B Nazanin" panose="00000400000000000000" pitchFamily="2" charset="-78"/>
              <a:sym typeface="Arial" panose="020B0604020202020204" pitchFamily="34" charset="0"/>
            </a:endParaRPr>
          </a:p>
        </p:txBody>
      </p:sp>
      <p:sp>
        <p:nvSpPr>
          <p:cNvPr id="57" name="文本框 56">
            <a:extLst>
              <a:ext uri="{FF2B5EF4-FFF2-40B4-BE49-F238E27FC236}">
                <a16:creationId xmlns:a16="http://schemas.microsoft.com/office/drawing/2014/main" id="{5E151DC2-6011-43A5-A6CD-4BC965E7F4FE}"/>
              </a:ext>
            </a:extLst>
          </p:cNvPr>
          <p:cNvSpPr txBox="1"/>
          <p:nvPr/>
        </p:nvSpPr>
        <p:spPr>
          <a:xfrm>
            <a:off x="7628630" y="3920236"/>
            <a:ext cx="1982020" cy="515526"/>
          </a:xfrm>
          <a:prstGeom prst="rect">
            <a:avLst/>
          </a:prstGeom>
          <a:noFill/>
        </p:spPr>
        <p:txBody>
          <a:bodyPr wrap="square" rtlCol="0">
            <a:spAutoFit/>
          </a:bodyPr>
          <a:lstStyle/>
          <a:p>
            <a:pPr algn="dist" rtl="1">
              <a:lnSpc>
                <a:spcPct val="150000"/>
              </a:lnSpc>
            </a:pPr>
            <a:r>
              <a:rPr lang="fa-IR" altLang="zh-CN" sz="2000"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عنوان اضافه کنید</a:t>
            </a:r>
            <a:endPar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58" name="文本框 57">
            <a:extLst>
              <a:ext uri="{FF2B5EF4-FFF2-40B4-BE49-F238E27FC236}">
                <a16:creationId xmlns:a16="http://schemas.microsoft.com/office/drawing/2014/main" id="{2C24679C-F392-4B80-8EDB-9745CFC9F410}"/>
              </a:ext>
            </a:extLst>
          </p:cNvPr>
          <p:cNvSpPr txBox="1"/>
          <p:nvPr/>
        </p:nvSpPr>
        <p:spPr>
          <a:xfrm>
            <a:off x="5531301" y="1668171"/>
            <a:ext cx="5424363" cy="515526"/>
          </a:xfrm>
          <a:prstGeom prst="rect">
            <a:avLst/>
          </a:prstGeom>
          <a:noFill/>
        </p:spPr>
        <p:txBody>
          <a:bodyPr wrap="square" rtlCol="0">
            <a:spAutoFit/>
          </a:bodyPr>
          <a:lstStyle/>
          <a:p>
            <a:pPr algn="dist" rtl="1">
              <a:lnSpc>
                <a:spcPct val="150000"/>
              </a:lnSpc>
            </a:pPr>
            <a:r>
              <a:rPr lang="fa-IR" altLang="zh-CN" sz="2000"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معرفی پیشینه فعالیت</a:t>
            </a:r>
            <a:endPar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34661367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14"/>
                                        </p:tgtEl>
                                        <p:attrNameLst>
                                          <p:attrName>style.visibility</p:attrName>
                                        </p:attrNameLst>
                                      </p:cBhvr>
                                      <p:to>
                                        <p:strVal val="visible"/>
                                      </p:to>
                                    </p:set>
                                    <p:animEffect transition="in" filter="wipe(left)">
                                      <p:cBhvr>
                                        <p:cTn id="7" dur="500"/>
                                        <p:tgtEl>
                                          <p:spTgt spid="10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fltVal val="0"/>
                                          </p:val>
                                        </p:tav>
                                        <p:tav tm="100000">
                                          <p:val>
                                            <p:strVal val="#ppt_w"/>
                                          </p:val>
                                        </p:tav>
                                      </p:tavLst>
                                    </p:anim>
                                    <p:anim calcmode="lin" valueType="num">
                                      <p:cBhvr>
                                        <p:cTn id="12" dur="500" fill="hold"/>
                                        <p:tgtEl>
                                          <p:spTgt spid="55"/>
                                        </p:tgtEl>
                                        <p:attrNameLst>
                                          <p:attrName>ppt_h</p:attrName>
                                        </p:attrNameLst>
                                      </p:cBhvr>
                                      <p:tavLst>
                                        <p:tav tm="0">
                                          <p:val>
                                            <p:fltVal val="0"/>
                                          </p:val>
                                        </p:tav>
                                        <p:tav tm="100000">
                                          <p:val>
                                            <p:strVal val="#ppt_h"/>
                                          </p:val>
                                        </p:tav>
                                      </p:tavLst>
                                    </p:anim>
                                    <p:animEffect transition="in" filter="fade">
                                      <p:cBhvr>
                                        <p:cTn id="13" dur="500"/>
                                        <p:tgtEl>
                                          <p:spTgt spid="55"/>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p:tgtEl>
                                          <p:spTgt spid="58"/>
                                        </p:tgtEl>
                                        <p:attrNameLst>
                                          <p:attrName>ppt_x</p:attrName>
                                        </p:attrNameLst>
                                      </p:cBhvr>
                                      <p:tavLst>
                                        <p:tav tm="0">
                                          <p:val>
                                            <p:strVal val="#ppt_x-#ppt_w*1.125000"/>
                                          </p:val>
                                        </p:tav>
                                        <p:tav tm="100000">
                                          <p:val>
                                            <p:strVal val="#ppt_x"/>
                                          </p:val>
                                        </p:tav>
                                      </p:tavLst>
                                    </p:anim>
                                    <p:animEffect transition="in" filter="wipe(right)">
                                      <p:cBhvr>
                                        <p:cTn id="18" dur="500"/>
                                        <p:tgtEl>
                                          <p:spTgt spid="58"/>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par>
                          <p:cTn id="24" fill="hold">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p:tgtEl>
                                          <p:spTgt spid="54"/>
                                        </p:tgtEl>
                                        <p:attrNameLst>
                                          <p:attrName>ppt_x</p:attrName>
                                        </p:attrNameLst>
                                      </p:cBhvr>
                                      <p:tavLst>
                                        <p:tav tm="0">
                                          <p:val>
                                            <p:strVal val="#ppt_x-#ppt_w*1.125000"/>
                                          </p:val>
                                        </p:tav>
                                        <p:tav tm="100000">
                                          <p:val>
                                            <p:strVal val="#ppt_x"/>
                                          </p:val>
                                        </p:tav>
                                      </p:tavLst>
                                    </p:anim>
                                    <p:animEffect transition="in" filter="wipe(right)">
                                      <p:cBhvr>
                                        <p:cTn id="28" dur="500"/>
                                        <p:tgtEl>
                                          <p:spTgt spid="54"/>
                                        </p:tgtEl>
                                      </p:cBhvr>
                                    </p:animEffect>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500"/>
                                        <p:tgtEl>
                                          <p:spTgt spid="57"/>
                                        </p:tgtEl>
                                        <p:attrNameLst>
                                          <p:attrName>ppt_x</p:attrName>
                                        </p:attrNameLst>
                                      </p:cBhvr>
                                      <p:tavLst>
                                        <p:tav tm="0">
                                          <p:val>
                                            <p:strVal val="#ppt_x-#ppt_w*1.125000"/>
                                          </p:val>
                                        </p:tav>
                                        <p:tav tm="100000">
                                          <p:val>
                                            <p:strVal val="#ppt_x"/>
                                          </p:val>
                                        </p:tav>
                                      </p:tavLst>
                                    </p:anim>
                                    <p:animEffect transition="in" filter="wipe(right)">
                                      <p:cBhvr>
                                        <p:cTn id="33" dur="500"/>
                                        <p:tgtEl>
                                          <p:spTgt spid="57"/>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p:tgtEl>
                                          <p:spTgt spid="56"/>
                                        </p:tgtEl>
                                        <p:attrNameLst>
                                          <p:attrName>ppt_x</p:attrName>
                                        </p:attrNameLst>
                                      </p:cBhvr>
                                      <p:tavLst>
                                        <p:tav tm="0">
                                          <p:val>
                                            <p:strVal val="#ppt_x-#ppt_w*1.125000"/>
                                          </p:val>
                                        </p:tav>
                                        <p:tav tm="100000">
                                          <p:val>
                                            <p:strVal val="#ppt_x"/>
                                          </p:val>
                                        </p:tav>
                                      </p:tavLst>
                                    </p:anim>
                                    <p:animEffect transition="in" filter="wipe(right)">
                                      <p:cBhvr>
                                        <p:cTn id="3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 grpId="0"/>
      <p:bldP spid="53" grpId="0"/>
      <p:bldP spid="54" grpId="0" animBg="1"/>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5703" y="1594941"/>
            <a:ext cx="2289756" cy="250336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endParaRPr lang="zh-CN" altLang="en-US" sz="2400" dirty="0">
              <a:cs typeface="B Nazanin" panose="00000400000000000000" pitchFamily="2" charset="-78"/>
            </a:endParaRPr>
          </a:p>
        </p:txBody>
      </p:sp>
      <p:sp>
        <p:nvSpPr>
          <p:cNvPr id="39" name="矩形 38"/>
          <p:cNvSpPr/>
          <p:nvPr/>
        </p:nvSpPr>
        <p:spPr>
          <a:xfrm>
            <a:off x="3649583" y="1594941"/>
            <a:ext cx="2289756" cy="2503369"/>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endParaRPr lang="zh-CN" altLang="en-US" sz="2400" dirty="0">
              <a:cs typeface="B Nazanin" panose="00000400000000000000" pitchFamily="2" charset="-78"/>
            </a:endParaRPr>
          </a:p>
        </p:txBody>
      </p:sp>
      <p:sp>
        <p:nvSpPr>
          <p:cNvPr id="40" name="矩形 39"/>
          <p:cNvSpPr/>
          <p:nvPr/>
        </p:nvSpPr>
        <p:spPr>
          <a:xfrm>
            <a:off x="6294473" y="1594941"/>
            <a:ext cx="2289756" cy="2503369"/>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endParaRPr lang="zh-CN" altLang="en-US" sz="2400" dirty="0">
              <a:cs typeface="B Nazanin" panose="00000400000000000000" pitchFamily="2" charset="-78"/>
            </a:endParaRPr>
          </a:p>
        </p:txBody>
      </p:sp>
      <p:sp>
        <p:nvSpPr>
          <p:cNvPr id="41" name="矩形 40"/>
          <p:cNvSpPr/>
          <p:nvPr/>
        </p:nvSpPr>
        <p:spPr>
          <a:xfrm>
            <a:off x="8938353" y="1594941"/>
            <a:ext cx="2289756" cy="2503369"/>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5" rIns="91432" bIns="45715" rtlCol="0" anchor="ctr"/>
          <a:lstStyle/>
          <a:p>
            <a:pPr algn="ctr" rtl="1"/>
            <a:endParaRPr lang="zh-CN" altLang="en-US" sz="2400" dirty="0">
              <a:cs typeface="B Nazanin" panose="00000400000000000000" pitchFamily="2" charset="-78"/>
            </a:endParaRPr>
          </a:p>
        </p:txBody>
      </p:sp>
      <p:sp>
        <p:nvSpPr>
          <p:cNvPr id="14" name="矩形 13"/>
          <p:cNvSpPr/>
          <p:nvPr/>
        </p:nvSpPr>
        <p:spPr bwMode="auto">
          <a:xfrm>
            <a:off x="1434880" y="3606800"/>
            <a:ext cx="1368351" cy="876300"/>
          </a:xfrm>
          <a:prstGeom prst="rect">
            <a:avLst/>
          </a:prstGeom>
          <a:solidFill>
            <a:srgbClr val="FA70BD">
              <a:alpha val="85000"/>
            </a:srgbClr>
          </a:solidFill>
          <a:ln>
            <a:noFill/>
          </a:ln>
          <a:effectLst/>
        </p:spPr>
        <p:txBody>
          <a:bodyPr lIns="91432" tIns="45715" rIns="91432" bIns="45715" anchor="ctr"/>
          <a:lstStyle/>
          <a:p>
            <a:pPr algn="ctr" rtl="1">
              <a:lnSpc>
                <a:spcPct val="130000"/>
              </a:lnSpc>
              <a:defRPr/>
            </a:pPr>
            <a:endParaRPr lang="zh-CN" altLang="en-US" sz="1467" dirty="0">
              <a:solidFill>
                <a:srgbClr val="F8F8F8"/>
              </a:solidFill>
              <a:latin typeface="冬青黑体简体中文 W3" panose="020B0300000000000000" pitchFamily="34" charset="-122"/>
              <a:ea typeface="冬青黑体简体中文 W3" panose="020B0300000000000000" pitchFamily="34" charset="-122"/>
              <a:cs typeface="B Nazanin" panose="00000400000000000000" pitchFamily="2" charset="-78"/>
            </a:endParaRPr>
          </a:p>
        </p:txBody>
      </p:sp>
      <p:sp>
        <p:nvSpPr>
          <p:cNvPr id="15" name="矩形 14"/>
          <p:cNvSpPr/>
          <p:nvPr/>
        </p:nvSpPr>
        <p:spPr bwMode="auto">
          <a:xfrm>
            <a:off x="4111297" y="3606800"/>
            <a:ext cx="1368351" cy="876300"/>
          </a:xfrm>
          <a:prstGeom prst="rect">
            <a:avLst/>
          </a:prstGeom>
          <a:solidFill>
            <a:srgbClr val="00B0F0">
              <a:alpha val="85000"/>
            </a:srgbClr>
          </a:solidFill>
          <a:ln>
            <a:noFill/>
          </a:ln>
          <a:effectLst/>
        </p:spPr>
        <p:txBody>
          <a:bodyPr lIns="91432" tIns="45715" rIns="91432" bIns="45715" anchor="ctr"/>
          <a:lstStyle/>
          <a:p>
            <a:pPr algn="ctr" rtl="1">
              <a:lnSpc>
                <a:spcPct val="130000"/>
              </a:lnSpc>
              <a:defRPr/>
            </a:pPr>
            <a:endParaRPr lang="zh-CN" altLang="en-US" sz="1467" dirty="0">
              <a:solidFill>
                <a:srgbClr val="F8F8F8"/>
              </a:solidFill>
              <a:latin typeface="冬青黑体简体中文 W3" panose="020B0300000000000000" pitchFamily="34" charset="-122"/>
              <a:ea typeface="冬青黑体简体中文 W3" panose="020B0300000000000000" pitchFamily="34" charset="-122"/>
              <a:cs typeface="B Nazanin" panose="00000400000000000000" pitchFamily="2" charset="-78"/>
            </a:endParaRPr>
          </a:p>
        </p:txBody>
      </p:sp>
      <p:sp>
        <p:nvSpPr>
          <p:cNvPr id="16" name="矩形 15"/>
          <p:cNvSpPr/>
          <p:nvPr/>
        </p:nvSpPr>
        <p:spPr bwMode="auto">
          <a:xfrm>
            <a:off x="9401083" y="3606800"/>
            <a:ext cx="1368351" cy="876300"/>
          </a:xfrm>
          <a:prstGeom prst="rect">
            <a:avLst/>
          </a:prstGeom>
          <a:solidFill>
            <a:srgbClr val="7030A0">
              <a:alpha val="85000"/>
            </a:srgbClr>
          </a:solidFill>
          <a:ln>
            <a:noFill/>
          </a:ln>
          <a:effectLst/>
        </p:spPr>
        <p:txBody>
          <a:bodyPr lIns="91432" tIns="45715" rIns="91432" bIns="45715" anchor="ctr"/>
          <a:lstStyle/>
          <a:p>
            <a:pPr algn="ctr" rtl="1">
              <a:lnSpc>
                <a:spcPct val="130000"/>
              </a:lnSpc>
              <a:defRPr/>
            </a:pPr>
            <a:endParaRPr lang="zh-CN" altLang="en-US" sz="1467" dirty="0">
              <a:solidFill>
                <a:srgbClr val="F8F8F8"/>
              </a:solidFill>
              <a:latin typeface="冬青黑体简体中文 W3" panose="020B0300000000000000" pitchFamily="34" charset="-122"/>
              <a:ea typeface="冬青黑体简体中文 W3" panose="020B0300000000000000" pitchFamily="34" charset="-122"/>
              <a:cs typeface="B Nazanin" panose="00000400000000000000" pitchFamily="2" charset="-78"/>
            </a:endParaRPr>
          </a:p>
        </p:txBody>
      </p:sp>
      <p:sp>
        <p:nvSpPr>
          <p:cNvPr id="17" name="矩形 16"/>
          <p:cNvSpPr/>
          <p:nvPr/>
        </p:nvSpPr>
        <p:spPr bwMode="auto">
          <a:xfrm>
            <a:off x="6763501" y="3606800"/>
            <a:ext cx="1368351" cy="876300"/>
          </a:xfrm>
          <a:prstGeom prst="rect">
            <a:avLst/>
          </a:prstGeom>
          <a:solidFill>
            <a:srgbClr val="FFC000">
              <a:alpha val="85000"/>
            </a:srgbClr>
          </a:solidFill>
          <a:ln>
            <a:noFill/>
          </a:ln>
          <a:effectLst/>
        </p:spPr>
        <p:txBody>
          <a:bodyPr lIns="91432" tIns="45715" rIns="91432" bIns="45715" anchor="ctr"/>
          <a:lstStyle/>
          <a:p>
            <a:pPr algn="ctr" rtl="1">
              <a:lnSpc>
                <a:spcPct val="130000"/>
              </a:lnSpc>
              <a:defRPr/>
            </a:pPr>
            <a:endParaRPr lang="zh-CN" altLang="en-US" sz="1467" dirty="0">
              <a:solidFill>
                <a:srgbClr val="F8F8F8"/>
              </a:solidFill>
              <a:latin typeface="冬青黑体简体中文 W3" panose="020B0300000000000000" pitchFamily="34" charset="-122"/>
              <a:ea typeface="冬青黑体简体中文 W3" panose="020B0300000000000000" pitchFamily="34" charset="-122"/>
              <a:cs typeface="B Nazanin" panose="00000400000000000000" pitchFamily="2" charset="-78"/>
            </a:endParaRPr>
          </a:p>
        </p:txBody>
      </p:sp>
      <p:sp>
        <p:nvSpPr>
          <p:cNvPr id="24" name="文本框 23"/>
          <p:cNvSpPr txBox="1">
            <a:spLocks noChangeArrowheads="1"/>
          </p:cNvSpPr>
          <p:nvPr/>
        </p:nvSpPr>
        <p:spPr bwMode="auto">
          <a:xfrm>
            <a:off x="1670308" y="3912413"/>
            <a:ext cx="960543" cy="33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5" rIns="91432" bIns="45715"/>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rtl="1">
              <a:spcBef>
                <a:spcPts val="0"/>
              </a:spcBef>
              <a:buNone/>
            </a:pPr>
            <a:r>
              <a:rPr lang="fa-IR"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rPr>
              <a:t>ایده یک</a:t>
            </a:r>
            <a:endParaRPr lang="en-US"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endParaRPr>
          </a:p>
        </p:txBody>
      </p:sp>
      <p:sp>
        <p:nvSpPr>
          <p:cNvPr id="31" name="Content Placeholder 2"/>
          <p:cNvSpPr txBox="1">
            <a:spLocks/>
          </p:cNvSpPr>
          <p:nvPr/>
        </p:nvSpPr>
        <p:spPr>
          <a:xfrm>
            <a:off x="886535" y="4726026"/>
            <a:ext cx="2067284" cy="339193"/>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rtl="1">
              <a:spcBef>
                <a:spcPts val="0"/>
              </a:spcBef>
              <a:spcAft>
                <a:spcPts val="0"/>
              </a:spcAft>
            </a:pPr>
            <a:r>
              <a:rPr lang="fa-IR"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endParaRPr lang="en-US"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2" name="Content Placeholder 2"/>
          <p:cNvSpPr txBox="1">
            <a:spLocks/>
          </p:cNvSpPr>
          <p:nvPr/>
        </p:nvSpPr>
        <p:spPr>
          <a:xfrm>
            <a:off x="886535" y="5139654"/>
            <a:ext cx="2415273" cy="843859"/>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rtl="1">
              <a:lnSpc>
                <a:spcPct val="120000"/>
              </a:lnSpc>
              <a:spcBef>
                <a:spcPts val="0"/>
              </a:spcBef>
              <a:spcAft>
                <a:spcPts val="0"/>
              </a:spcAft>
            </a:pPr>
            <a:r>
              <a:rPr lang="fa-IR" altLang="zh-CN" sz="16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3" name="Content Placeholder 2"/>
          <p:cNvSpPr txBox="1">
            <a:spLocks/>
          </p:cNvSpPr>
          <p:nvPr/>
        </p:nvSpPr>
        <p:spPr>
          <a:xfrm>
            <a:off x="3650591" y="4726026"/>
            <a:ext cx="2067284" cy="339193"/>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rtl="1">
              <a:spcBef>
                <a:spcPts val="0"/>
              </a:spcBef>
              <a:spcAft>
                <a:spcPts val="0"/>
              </a:spcAft>
            </a:pPr>
            <a:r>
              <a:rPr lang="fa-IR"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endParaRPr lang="en-US"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4" name="Content Placeholder 2"/>
          <p:cNvSpPr txBox="1">
            <a:spLocks/>
          </p:cNvSpPr>
          <p:nvPr/>
        </p:nvSpPr>
        <p:spPr>
          <a:xfrm>
            <a:off x="3650592" y="5139654"/>
            <a:ext cx="2415273" cy="843859"/>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lvl="0" algn="just" defTabSz="914400" rtl="1">
              <a:lnSpc>
                <a:spcPct val="120000"/>
              </a:lnSpc>
              <a:spcBef>
                <a:spcPts val="0"/>
              </a:spcBef>
              <a:spcAft>
                <a:spcPts val="0"/>
              </a:spcAft>
              <a:buClrTx/>
              <a:buSzTx/>
            </a:pPr>
            <a:r>
              <a:rPr lang="fa-IR" altLang="zh-CN" sz="16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5" name="Content Placeholder 2"/>
          <p:cNvSpPr txBox="1">
            <a:spLocks/>
          </p:cNvSpPr>
          <p:nvPr/>
        </p:nvSpPr>
        <p:spPr>
          <a:xfrm>
            <a:off x="6294473" y="4726026"/>
            <a:ext cx="2067284" cy="339193"/>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rtl="1">
              <a:spcBef>
                <a:spcPts val="0"/>
              </a:spcBef>
              <a:spcAft>
                <a:spcPts val="0"/>
              </a:spcAft>
            </a:pPr>
            <a:r>
              <a:rPr lang="fa-IR"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endParaRPr lang="en-US"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6" name="Content Placeholder 2"/>
          <p:cNvSpPr txBox="1">
            <a:spLocks/>
          </p:cNvSpPr>
          <p:nvPr/>
        </p:nvSpPr>
        <p:spPr>
          <a:xfrm>
            <a:off x="6294473" y="5139654"/>
            <a:ext cx="2415273" cy="843859"/>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lvl="0" algn="just" defTabSz="914400" rtl="1">
              <a:lnSpc>
                <a:spcPct val="120000"/>
              </a:lnSpc>
              <a:spcBef>
                <a:spcPts val="0"/>
              </a:spcBef>
              <a:spcAft>
                <a:spcPts val="0"/>
              </a:spcAft>
              <a:buClrTx/>
              <a:buSzTx/>
            </a:pPr>
            <a:r>
              <a:rPr lang="fa-IR" altLang="zh-CN" sz="16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7" name="Content Placeholder 2"/>
          <p:cNvSpPr txBox="1">
            <a:spLocks/>
          </p:cNvSpPr>
          <p:nvPr/>
        </p:nvSpPr>
        <p:spPr>
          <a:xfrm>
            <a:off x="8972689" y="4726026"/>
            <a:ext cx="2067284" cy="339193"/>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rtl="1">
              <a:spcBef>
                <a:spcPts val="0"/>
              </a:spcBef>
              <a:spcAft>
                <a:spcPts val="0"/>
              </a:spcAft>
            </a:pPr>
            <a:r>
              <a:rPr lang="fa-IR"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a:t>
            </a:r>
            <a:endParaRPr lang="en-US"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38" name="Content Placeholder 2"/>
          <p:cNvSpPr txBox="1">
            <a:spLocks/>
          </p:cNvSpPr>
          <p:nvPr/>
        </p:nvSpPr>
        <p:spPr>
          <a:xfrm>
            <a:off x="8972688" y="5139654"/>
            <a:ext cx="2415273" cy="843859"/>
          </a:xfrm>
          <a:prstGeom prst="rect">
            <a:avLst/>
          </a:prstGeom>
        </p:spPr>
        <p:txBody>
          <a:bodyPr vert="horz" lIns="91425" tIns="45713" rIns="91425" bIns="45713"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lvl="0" algn="just" defTabSz="914400" rtl="1">
              <a:lnSpc>
                <a:spcPct val="120000"/>
              </a:lnSpc>
              <a:spcBef>
                <a:spcPts val="0"/>
              </a:spcBef>
              <a:spcAft>
                <a:spcPts val="0"/>
              </a:spcAft>
              <a:buClrTx/>
              <a:buSzTx/>
            </a:pPr>
            <a:r>
              <a:rPr lang="fa-IR" altLang="zh-CN" sz="1600"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a:t>
            </a:r>
            <a:endParaRPr lang="en-US" altLang="zh-CN" sz="1600" b="1" dirty="0">
              <a:solidFill>
                <a:schemeClr val="tx1">
                  <a:lumMod val="65000"/>
                  <a:lumOff val="35000"/>
                </a:scheme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42" name="文本框 41"/>
          <p:cNvSpPr txBox="1">
            <a:spLocks noChangeArrowheads="1"/>
          </p:cNvSpPr>
          <p:nvPr/>
        </p:nvSpPr>
        <p:spPr bwMode="auto">
          <a:xfrm>
            <a:off x="4306297" y="3912413"/>
            <a:ext cx="960543" cy="33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5" rIns="91432" bIns="45715"/>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rtl="1">
              <a:spcBef>
                <a:spcPts val="0"/>
              </a:spcBef>
              <a:buNone/>
            </a:pPr>
            <a:r>
              <a:rPr lang="fa-IR"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rPr>
              <a:t>ایده 2</a:t>
            </a:r>
            <a:endParaRPr lang="en-US"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endParaRPr>
          </a:p>
        </p:txBody>
      </p:sp>
      <p:sp>
        <p:nvSpPr>
          <p:cNvPr id="43" name="文本框 42"/>
          <p:cNvSpPr txBox="1">
            <a:spLocks noChangeArrowheads="1"/>
          </p:cNvSpPr>
          <p:nvPr/>
        </p:nvSpPr>
        <p:spPr bwMode="auto">
          <a:xfrm>
            <a:off x="6968559" y="3912413"/>
            <a:ext cx="960543" cy="33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5" rIns="91432" bIns="45715"/>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rtl="1">
              <a:spcBef>
                <a:spcPts val="0"/>
              </a:spcBef>
              <a:buNone/>
            </a:pPr>
            <a:r>
              <a:rPr lang="fa-IR"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rPr>
              <a:t>ایده سه</a:t>
            </a:r>
            <a:endParaRPr lang="en-US"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endParaRPr>
          </a:p>
        </p:txBody>
      </p:sp>
      <p:sp>
        <p:nvSpPr>
          <p:cNvPr id="44" name="文本框 43"/>
          <p:cNvSpPr txBox="1">
            <a:spLocks noChangeArrowheads="1"/>
          </p:cNvSpPr>
          <p:nvPr/>
        </p:nvSpPr>
        <p:spPr bwMode="auto">
          <a:xfrm>
            <a:off x="9587033" y="3912413"/>
            <a:ext cx="960543" cy="33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5" rIns="91432" bIns="45715"/>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rtl="1">
              <a:spcBef>
                <a:spcPts val="0"/>
              </a:spcBef>
              <a:buNone/>
            </a:pPr>
            <a:r>
              <a:rPr lang="fa-IR"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rPr>
              <a:t>ایده چهار</a:t>
            </a:r>
            <a:endParaRPr lang="en-US" altLang="zh-CN" sz="2400" b="1" dirty="0">
              <a:solidFill>
                <a:schemeClr val="bg1"/>
              </a:solidFill>
              <a:latin typeface="Arial" panose="020B0604020202020204" pitchFamily="34" charset="0"/>
              <a:cs typeface="B Nazanin" panose="00000400000000000000" pitchFamily="2" charset="-78"/>
              <a:sym typeface="Arial" panose="020B0604020202020204" pitchFamily="34" charset="0"/>
            </a:endParaRPr>
          </a:p>
        </p:txBody>
      </p:sp>
      <p:sp>
        <p:nvSpPr>
          <p:cNvPr id="22" name="文本框 21">
            <a:extLst>
              <a:ext uri="{FF2B5EF4-FFF2-40B4-BE49-F238E27FC236}">
                <a16:creationId xmlns:a16="http://schemas.microsoft.com/office/drawing/2014/main" id="{DBBCF173-AB90-44D4-90EE-1BA2856EC609}"/>
              </a:ext>
            </a:extLst>
          </p:cNvPr>
          <p:cNvSpPr txBox="1"/>
          <p:nvPr/>
        </p:nvSpPr>
        <p:spPr>
          <a:xfrm>
            <a:off x="4563368" y="294013"/>
            <a:ext cx="306526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01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23" name="矩形 22">
            <a:extLst>
              <a:ext uri="{FF2B5EF4-FFF2-40B4-BE49-F238E27FC236}">
                <a16:creationId xmlns:a16="http://schemas.microsoft.com/office/drawing/2014/main" id="{18597AEE-1698-4963-B31B-2F3F502A6DB0}"/>
              </a:ext>
            </a:extLst>
          </p:cNvPr>
          <p:cNvSpPr/>
          <p:nvPr/>
        </p:nvSpPr>
        <p:spPr>
          <a:xfrm>
            <a:off x="5454638" y="1001899"/>
            <a:ext cx="1282722" cy="400110"/>
          </a:xfrm>
          <a:prstGeom prst="rect">
            <a:avLst/>
          </a:prstGeom>
        </p:spPr>
        <p:txBody>
          <a:bodyPr wrap="none">
            <a:spAutoFit/>
          </a:bodyPr>
          <a:lstStyle/>
          <a:p>
            <a:pPr algn="ctr" defTabSz="1096645" rtl="1"/>
            <a:r>
              <a:rPr lang="fa-IR" altLang="zh-CN"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rPr>
              <a:t>هدف و هدف</a:t>
            </a:r>
            <a:endParaRPr lang="zh-CN" altLang="en-US" sz="2000" b="1" dirty="0">
              <a:solidFill>
                <a:srgbClr val="FA70BD"/>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4100175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750"/>
                                        <p:tgtEl>
                                          <p:spTgt spid="38"/>
                                        </p:tgtEl>
                                      </p:cBhvr>
                                    </p:animEffect>
                                  </p:childTnLst>
                                </p:cTn>
                              </p:par>
                            </p:childTnLst>
                          </p:cTn>
                        </p:par>
                        <p:par>
                          <p:cTn id="8" fill="hold">
                            <p:stCondLst>
                              <p:cond delay="750"/>
                            </p:stCondLst>
                            <p:childTnLst>
                              <p:par>
                                <p:cTn id="9" presetID="1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750"/>
                            </p:stCondLst>
                            <p:childTnLst>
                              <p:par>
                                <p:cTn id="16" presetID="15" presetClass="entr" presetSubtype="0" fill="hold" grpId="0" nodeType="after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fltVal val="0"/>
                                          </p:val>
                                        </p:tav>
                                        <p:tav tm="100000">
                                          <p:val>
                                            <p:strVal val="#ppt_w"/>
                                          </p:val>
                                        </p:tav>
                                      </p:tavLst>
                                    </p:anim>
                                    <p:anim calcmode="lin" valueType="num">
                                      <p:cBhvr>
                                        <p:cTn id="19" dur="1000" fill="hold"/>
                                        <p:tgtEl>
                                          <p:spTgt spid="39"/>
                                        </p:tgtEl>
                                        <p:attrNameLst>
                                          <p:attrName>ppt_h</p:attrName>
                                        </p:attrNameLst>
                                      </p:cBhvr>
                                      <p:tavLst>
                                        <p:tav tm="0">
                                          <p:val>
                                            <p:fltVal val="0"/>
                                          </p:val>
                                        </p:tav>
                                        <p:tav tm="100000">
                                          <p:val>
                                            <p:strVal val="#ppt_h"/>
                                          </p:val>
                                        </p:tav>
                                      </p:tavLst>
                                    </p:anim>
                                    <p:anim calcmode="lin" valueType="num">
                                      <p:cBhvr>
                                        <p:cTn id="20"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9"/>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3000"/>
                            </p:stCondLst>
                            <p:childTnLst>
                              <p:par>
                                <p:cTn id="23" presetID="15" presetClass="entr" presetSubtype="0" fill="hold" grpId="0" nodeType="afterEffect">
                                  <p:stCondLst>
                                    <p:cond delay="500"/>
                                  </p:stCondLst>
                                  <p:childTnLst>
                                    <p:set>
                                      <p:cBhvr>
                                        <p:cTn id="24" dur="1" fill="hold">
                                          <p:stCondLst>
                                            <p:cond delay="0"/>
                                          </p:stCondLst>
                                        </p:cTn>
                                        <p:tgtEl>
                                          <p:spTgt spid="40"/>
                                        </p:tgtEl>
                                        <p:attrNameLst>
                                          <p:attrName>style.visibility</p:attrName>
                                        </p:attrNameLst>
                                      </p:cBhvr>
                                      <p:to>
                                        <p:strVal val="visible"/>
                                      </p:to>
                                    </p:set>
                                    <p:anim calcmode="lin" valueType="num">
                                      <p:cBhvr>
                                        <p:cTn id="25" dur="1000" fill="hold"/>
                                        <p:tgtEl>
                                          <p:spTgt spid="40"/>
                                        </p:tgtEl>
                                        <p:attrNameLst>
                                          <p:attrName>ppt_w</p:attrName>
                                        </p:attrNameLst>
                                      </p:cBhvr>
                                      <p:tavLst>
                                        <p:tav tm="0">
                                          <p:val>
                                            <p:fltVal val="0"/>
                                          </p:val>
                                        </p:tav>
                                        <p:tav tm="100000">
                                          <p:val>
                                            <p:strVal val="#ppt_w"/>
                                          </p:val>
                                        </p:tav>
                                      </p:tavLst>
                                    </p:anim>
                                    <p:anim calcmode="lin" valueType="num">
                                      <p:cBhvr>
                                        <p:cTn id="26" dur="1000" fill="hold"/>
                                        <p:tgtEl>
                                          <p:spTgt spid="40"/>
                                        </p:tgtEl>
                                        <p:attrNameLst>
                                          <p:attrName>ppt_h</p:attrName>
                                        </p:attrNameLst>
                                      </p:cBhvr>
                                      <p:tavLst>
                                        <p:tav tm="0">
                                          <p:val>
                                            <p:fltVal val="0"/>
                                          </p:val>
                                        </p:tav>
                                        <p:tav tm="100000">
                                          <p:val>
                                            <p:strVal val="#ppt_h"/>
                                          </p:val>
                                        </p:tav>
                                      </p:tavLst>
                                    </p:anim>
                                    <p:anim calcmode="lin" valueType="num">
                                      <p:cBhvr>
                                        <p:cTn id="27"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4500"/>
                            </p:stCondLst>
                            <p:childTnLst>
                              <p:par>
                                <p:cTn id="30" presetID="15" presetClass="entr" presetSubtype="0" fill="hold" grpId="0" nodeType="afterEffect">
                                  <p:stCondLst>
                                    <p:cond delay="750"/>
                                  </p:stCondLst>
                                  <p:childTnLst>
                                    <p:set>
                                      <p:cBhvr>
                                        <p:cTn id="31" dur="1" fill="hold">
                                          <p:stCondLst>
                                            <p:cond delay="0"/>
                                          </p:stCondLst>
                                        </p:cTn>
                                        <p:tgtEl>
                                          <p:spTgt spid="41"/>
                                        </p:tgtEl>
                                        <p:attrNameLst>
                                          <p:attrName>style.visibility</p:attrName>
                                        </p:attrNameLst>
                                      </p:cBhvr>
                                      <p:to>
                                        <p:strVal val="visible"/>
                                      </p:to>
                                    </p:set>
                                    <p:anim calcmode="lin" valueType="num">
                                      <p:cBhvr>
                                        <p:cTn id="32" dur="1000" fill="hold"/>
                                        <p:tgtEl>
                                          <p:spTgt spid="41"/>
                                        </p:tgtEl>
                                        <p:attrNameLst>
                                          <p:attrName>ppt_w</p:attrName>
                                        </p:attrNameLst>
                                      </p:cBhvr>
                                      <p:tavLst>
                                        <p:tav tm="0">
                                          <p:val>
                                            <p:fltVal val="0"/>
                                          </p:val>
                                        </p:tav>
                                        <p:tav tm="100000">
                                          <p:val>
                                            <p:strVal val="#ppt_w"/>
                                          </p:val>
                                        </p:tav>
                                      </p:tavLst>
                                    </p:anim>
                                    <p:anim calcmode="lin" valueType="num">
                                      <p:cBhvr>
                                        <p:cTn id="33" dur="1000" fill="hold"/>
                                        <p:tgtEl>
                                          <p:spTgt spid="41"/>
                                        </p:tgtEl>
                                        <p:attrNameLst>
                                          <p:attrName>ppt_h</p:attrName>
                                        </p:attrNameLst>
                                      </p:cBhvr>
                                      <p:tavLst>
                                        <p:tav tm="0">
                                          <p:val>
                                            <p:fltVal val="0"/>
                                          </p:val>
                                        </p:tav>
                                        <p:tav tm="100000">
                                          <p:val>
                                            <p:strVal val="#ppt_h"/>
                                          </p:val>
                                        </p:tav>
                                      </p:tavLst>
                                    </p:anim>
                                    <p:anim calcmode="lin" valueType="num">
                                      <p:cBhvr>
                                        <p:cTn id="34"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625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6750"/>
                            </p:stCondLst>
                            <p:childTnLst>
                              <p:par>
                                <p:cTn id="41" presetID="53" presetClass="entr" presetSubtype="16"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750"/>
                                        <p:tgtEl>
                                          <p:spTgt spid="31"/>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750"/>
                                        <p:tgtEl>
                                          <p:spTgt spid="32"/>
                                        </p:tgtEl>
                                      </p:cBhvr>
                                    </p:animEffect>
                                  </p:childTnLst>
                                </p:cTn>
                              </p:par>
                            </p:childTnLst>
                          </p:cTn>
                        </p:par>
                        <p:par>
                          <p:cTn id="55" fill="hold">
                            <p:stCondLst>
                              <p:cond delay="1500"/>
                            </p:stCondLst>
                            <p:childTnLst>
                              <p:par>
                                <p:cTn id="56" presetID="22" presetClass="entr" presetSubtype="1"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2000"/>
                            </p:stCondLst>
                            <p:childTnLst>
                              <p:par>
                                <p:cTn id="60" presetID="53" presetClass="entr" presetSubtype="16"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left)">
                                      <p:cBhvr>
                                        <p:cTn id="69" dur="750"/>
                                        <p:tgtEl>
                                          <p:spTgt spid="33"/>
                                        </p:tgtEl>
                                      </p:cBhvr>
                                    </p:animEffect>
                                  </p:childTnLst>
                                </p:cTn>
                              </p:par>
                            </p:childTnLst>
                          </p:cTn>
                        </p:par>
                        <p:par>
                          <p:cTn id="70" fill="hold">
                            <p:stCondLst>
                              <p:cond delay="750"/>
                            </p:stCondLst>
                            <p:childTnLst>
                              <p:par>
                                <p:cTn id="71" presetID="22" presetClass="entr" presetSubtype="8"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left)">
                                      <p:cBhvr>
                                        <p:cTn id="73" dur="750"/>
                                        <p:tgtEl>
                                          <p:spTgt spid="34"/>
                                        </p:tgtEl>
                                      </p:cBhvr>
                                    </p:animEffect>
                                  </p:childTnLst>
                                </p:cTn>
                              </p:par>
                            </p:childTnLst>
                          </p:cTn>
                        </p:par>
                        <p:par>
                          <p:cTn id="74" fill="hold">
                            <p:stCondLst>
                              <p:cond delay="1500"/>
                            </p:stCondLst>
                            <p:childTnLst>
                              <p:par>
                                <p:cTn id="75" presetID="22" presetClass="entr" presetSubtype="1"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up)">
                                      <p:cBhvr>
                                        <p:cTn id="77" dur="500"/>
                                        <p:tgtEl>
                                          <p:spTgt spid="17"/>
                                        </p:tgtEl>
                                      </p:cBhvr>
                                    </p:animEffect>
                                  </p:childTnLst>
                                </p:cTn>
                              </p:par>
                            </p:childTnLst>
                          </p:cTn>
                        </p:par>
                        <p:par>
                          <p:cTn id="78" fill="hold">
                            <p:stCondLst>
                              <p:cond delay="2000"/>
                            </p:stCondLst>
                            <p:childTnLst>
                              <p:par>
                                <p:cTn id="79" presetID="53" presetClass="entr" presetSubtype="16"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p:cTn id="81" dur="500" fill="hold"/>
                                        <p:tgtEl>
                                          <p:spTgt spid="43"/>
                                        </p:tgtEl>
                                        <p:attrNameLst>
                                          <p:attrName>ppt_w</p:attrName>
                                        </p:attrNameLst>
                                      </p:cBhvr>
                                      <p:tavLst>
                                        <p:tav tm="0">
                                          <p:val>
                                            <p:fltVal val="0"/>
                                          </p:val>
                                        </p:tav>
                                        <p:tav tm="100000">
                                          <p:val>
                                            <p:strVal val="#ppt_w"/>
                                          </p:val>
                                        </p:tav>
                                      </p:tavLst>
                                    </p:anim>
                                    <p:anim calcmode="lin" valueType="num">
                                      <p:cBhvr>
                                        <p:cTn id="82" dur="500" fill="hold"/>
                                        <p:tgtEl>
                                          <p:spTgt spid="43"/>
                                        </p:tgtEl>
                                        <p:attrNameLst>
                                          <p:attrName>ppt_h</p:attrName>
                                        </p:attrNameLst>
                                      </p:cBhvr>
                                      <p:tavLst>
                                        <p:tav tm="0">
                                          <p:val>
                                            <p:fltVal val="0"/>
                                          </p:val>
                                        </p:tav>
                                        <p:tav tm="100000">
                                          <p:val>
                                            <p:strVal val="#ppt_h"/>
                                          </p:val>
                                        </p:tav>
                                      </p:tavLst>
                                    </p:anim>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750"/>
                                        <p:tgtEl>
                                          <p:spTgt spid="35"/>
                                        </p:tgtEl>
                                      </p:cBhvr>
                                    </p:animEffect>
                                  </p:childTnLst>
                                </p:cTn>
                              </p:par>
                            </p:childTnLst>
                          </p:cTn>
                        </p:par>
                        <p:par>
                          <p:cTn id="89" fill="hold">
                            <p:stCondLst>
                              <p:cond delay="750"/>
                            </p:stCondLst>
                            <p:childTnLst>
                              <p:par>
                                <p:cTn id="90" presetID="22" presetClass="entr" presetSubtype="8"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left)">
                                      <p:cBhvr>
                                        <p:cTn id="92" dur="750"/>
                                        <p:tgtEl>
                                          <p:spTgt spid="36"/>
                                        </p:tgtEl>
                                      </p:cBhvr>
                                    </p:animEffect>
                                  </p:childTnLst>
                                </p:cTn>
                              </p:par>
                            </p:childTnLst>
                          </p:cTn>
                        </p:par>
                        <p:par>
                          <p:cTn id="93" fill="hold">
                            <p:stCondLst>
                              <p:cond delay="1500"/>
                            </p:stCondLst>
                            <p:childTnLst>
                              <p:par>
                                <p:cTn id="94" presetID="22" presetClass="entr" presetSubtype="1"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up)">
                                      <p:cBhvr>
                                        <p:cTn id="96" dur="500"/>
                                        <p:tgtEl>
                                          <p:spTgt spid="16"/>
                                        </p:tgtEl>
                                      </p:cBhvr>
                                    </p:animEffect>
                                  </p:childTnLst>
                                </p:cTn>
                              </p:par>
                            </p:childTnLst>
                          </p:cTn>
                        </p:par>
                        <p:par>
                          <p:cTn id="97" fill="hold">
                            <p:stCondLst>
                              <p:cond delay="2000"/>
                            </p:stCondLst>
                            <p:childTnLst>
                              <p:par>
                                <p:cTn id="98" presetID="53" presetClass="entr" presetSubtype="16" fill="hold" grpId="0" nodeType="after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750"/>
                                        <p:tgtEl>
                                          <p:spTgt spid="37"/>
                                        </p:tgtEl>
                                      </p:cBhvr>
                                    </p:animEffect>
                                  </p:childTnLst>
                                </p:cTn>
                              </p:par>
                            </p:childTnLst>
                          </p:cTn>
                        </p:par>
                        <p:par>
                          <p:cTn id="108" fill="hold">
                            <p:stCondLst>
                              <p:cond delay="1500"/>
                            </p:stCondLst>
                            <p:childTnLst>
                              <p:par>
                                <p:cTn id="109" presetID="22" presetClass="entr" presetSubtype="8" fill="hold" grpId="0" nodeType="after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left)">
                                      <p:cBhvr>
                                        <p:cTn id="1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animBg="1"/>
      <p:bldP spid="40" grpId="0" animBg="1"/>
      <p:bldP spid="41" grpId="0" animBg="1"/>
      <p:bldP spid="14" grpId="0" animBg="1"/>
      <p:bldP spid="15" grpId="0" animBg="1"/>
      <p:bldP spid="16" grpId="0" animBg="1"/>
      <p:bldP spid="17" grpId="0" animBg="1"/>
      <p:bldP spid="24" grpId="0"/>
      <p:bldP spid="31" grpId="0"/>
      <p:bldP spid="32" grpId="0"/>
      <p:bldP spid="33" grpId="0"/>
      <p:bldP spid="34" grpId="0"/>
      <p:bldP spid="35" grpId="0"/>
      <p:bldP spid="36" grpId="0"/>
      <p:bldP spid="37" grpId="0"/>
      <p:bldP spid="38" grpId="0"/>
      <p:bldP spid="42" grpId="0"/>
      <p:bldP spid="43" grpId="0"/>
      <p:bldP spid="44"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271831" y="1709785"/>
            <a:ext cx="828451" cy="828451"/>
            <a:chOff x="1661309" y="1098045"/>
            <a:chExt cx="621338" cy="621338"/>
          </a:xfrm>
        </p:grpSpPr>
        <p:sp>
          <p:nvSpPr>
            <p:cNvPr id="55" name="椭圆 54"/>
            <p:cNvSpPr/>
            <p:nvPr/>
          </p:nvSpPr>
          <p:spPr>
            <a:xfrm>
              <a:off x="1661309" y="1098045"/>
              <a:ext cx="621338" cy="621338"/>
            </a:xfrm>
            <a:prstGeom prst="ellipse">
              <a:avLst/>
            </a:prstGeom>
            <a:solidFill>
              <a:srgbClr val="FA70BD">
                <a:alpha val="9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56" name="椭圆 55"/>
            <p:cNvSpPr/>
            <p:nvPr/>
          </p:nvSpPr>
          <p:spPr>
            <a:xfrm>
              <a:off x="1727856" y="1164592"/>
              <a:ext cx="488244" cy="48824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grpSp>
      <p:grpSp>
        <p:nvGrpSpPr>
          <p:cNvPr id="57" name="组合 56"/>
          <p:cNvGrpSpPr/>
          <p:nvPr/>
        </p:nvGrpSpPr>
        <p:grpSpPr>
          <a:xfrm>
            <a:off x="5681774" y="1709785"/>
            <a:ext cx="828451" cy="828451"/>
            <a:chOff x="1661309" y="1098045"/>
            <a:chExt cx="621338" cy="621338"/>
          </a:xfrm>
        </p:grpSpPr>
        <p:sp>
          <p:nvSpPr>
            <p:cNvPr id="58" name="椭圆 57"/>
            <p:cNvSpPr/>
            <p:nvPr/>
          </p:nvSpPr>
          <p:spPr>
            <a:xfrm>
              <a:off x="1661309" y="1098045"/>
              <a:ext cx="621338" cy="621338"/>
            </a:xfrm>
            <a:prstGeom prst="ellipse">
              <a:avLst/>
            </a:prstGeom>
            <a:solidFill>
              <a:srgbClr val="F18E39">
                <a:alpha val="9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59" name="椭圆 58"/>
            <p:cNvSpPr/>
            <p:nvPr/>
          </p:nvSpPr>
          <p:spPr>
            <a:xfrm>
              <a:off x="1727856" y="1164592"/>
              <a:ext cx="488244" cy="48824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2</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grpSp>
      <p:grpSp>
        <p:nvGrpSpPr>
          <p:cNvPr id="60" name="组合 59"/>
          <p:cNvGrpSpPr/>
          <p:nvPr/>
        </p:nvGrpSpPr>
        <p:grpSpPr>
          <a:xfrm>
            <a:off x="9084895" y="1709785"/>
            <a:ext cx="828451" cy="828451"/>
            <a:chOff x="1661309" y="1098045"/>
            <a:chExt cx="621338" cy="621338"/>
          </a:xfrm>
        </p:grpSpPr>
        <p:sp>
          <p:nvSpPr>
            <p:cNvPr id="61" name="椭圆 60"/>
            <p:cNvSpPr/>
            <p:nvPr/>
          </p:nvSpPr>
          <p:spPr>
            <a:xfrm>
              <a:off x="1661309" y="1098045"/>
              <a:ext cx="621338" cy="621338"/>
            </a:xfrm>
            <a:prstGeom prst="ellipse">
              <a:avLst/>
            </a:prstGeom>
            <a:solidFill>
              <a:srgbClr val="00B0F0">
                <a:alpha val="9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62" name="椭圆 61"/>
            <p:cNvSpPr/>
            <p:nvPr/>
          </p:nvSpPr>
          <p:spPr>
            <a:xfrm>
              <a:off x="1727856" y="1164592"/>
              <a:ext cx="488244" cy="48824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rPr>
                <a:t>3</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400000000000000" pitchFamily="2" charset="-78"/>
              </a:endParaRPr>
            </a:p>
          </p:txBody>
        </p:sp>
      </p:grpSp>
      <p:grpSp>
        <p:nvGrpSpPr>
          <p:cNvPr id="64" name="组合 63"/>
          <p:cNvGrpSpPr/>
          <p:nvPr/>
        </p:nvGrpSpPr>
        <p:grpSpPr>
          <a:xfrm>
            <a:off x="1163517" y="2666852"/>
            <a:ext cx="3003827" cy="3251361"/>
            <a:chOff x="943767" y="1668256"/>
            <a:chExt cx="2252870" cy="2438521"/>
          </a:xfrm>
        </p:grpSpPr>
        <p:sp>
          <p:nvSpPr>
            <p:cNvPr id="66" name="矩形 65"/>
            <p:cNvSpPr/>
            <p:nvPr/>
          </p:nvSpPr>
          <p:spPr>
            <a:xfrm>
              <a:off x="943767" y="1668256"/>
              <a:ext cx="2252870" cy="2438521"/>
            </a:xfrm>
            <a:prstGeom prst="rect">
              <a:avLst/>
            </a:prstGeom>
            <a:solidFill>
              <a:srgbClr val="FA70B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sz="1600">
                <a:solidFill>
                  <a:prstClr val="white"/>
                </a:solidFill>
                <a:cs typeface="B Nazanin" panose="00000400000000000000" pitchFamily="2" charset="-78"/>
              </a:endParaRPr>
            </a:p>
          </p:txBody>
        </p:sp>
        <p:grpSp>
          <p:nvGrpSpPr>
            <p:cNvPr id="67" name="组合 66"/>
            <p:cNvGrpSpPr/>
            <p:nvPr/>
          </p:nvGrpSpPr>
          <p:grpSpPr>
            <a:xfrm>
              <a:off x="1073259" y="1829920"/>
              <a:ext cx="1950398" cy="1365022"/>
              <a:chOff x="1073259" y="1822578"/>
              <a:chExt cx="1950398" cy="1365022"/>
            </a:xfrm>
          </p:grpSpPr>
          <p:sp>
            <p:nvSpPr>
              <p:cNvPr id="68" name="文本框 67"/>
              <p:cNvSpPr txBox="1"/>
              <p:nvPr/>
            </p:nvSpPr>
            <p:spPr>
              <a:xfrm>
                <a:off x="1236262" y="1822578"/>
                <a:ext cx="1528310" cy="276999"/>
              </a:xfrm>
              <a:prstGeom prst="rect">
                <a:avLst/>
              </a:prstGeom>
              <a:noFill/>
            </p:spPr>
            <p:txBody>
              <a:bodyPr wrap="square" rtlCol="0">
                <a:spAutoFit/>
              </a:bodyPr>
              <a:lstStyle/>
              <a:p>
                <a:pPr algn="ctr" defTabSz="914377" rtl="1"/>
                <a:r>
                  <a:rPr lang="fa-IR" altLang="zh-CN" b="1" spc="133" dirty="0">
                    <a:solidFill>
                      <a:prstClr val="white"/>
                    </a:solidFill>
                    <a:latin typeface="Arial" panose="020B0604020202020204" pitchFamily="34" charset="0"/>
                    <a:ea typeface="微软雅黑" pitchFamily="34" charset="-122"/>
                    <a:cs typeface="B Nazanin" panose="00000400000000000000" pitchFamily="2" charset="-78"/>
                  </a:rPr>
                  <a:t>اهمیت فعالیت</a:t>
                </a:r>
                <a:endParaRPr lang="zh-CN" altLang="en-US" b="1" spc="133" dirty="0">
                  <a:solidFill>
                    <a:prstClr val="white"/>
                  </a:solidFill>
                  <a:latin typeface="Arial" panose="020B0604020202020204" pitchFamily="34" charset="0"/>
                  <a:ea typeface="微软雅黑" pitchFamily="34" charset="-122"/>
                  <a:cs typeface="B Nazanin" panose="00000400000000000000" pitchFamily="2" charset="-78"/>
                </a:endParaRPr>
              </a:p>
            </p:txBody>
          </p:sp>
          <p:sp>
            <p:nvSpPr>
              <p:cNvPr id="69" name="矩形 1"/>
              <p:cNvSpPr>
                <a:spLocks noChangeArrowheads="1"/>
              </p:cNvSpPr>
              <p:nvPr/>
            </p:nvSpPr>
            <p:spPr bwMode="auto">
              <a:xfrm>
                <a:off x="1073259" y="2156933"/>
                <a:ext cx="1950398" cy="103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20000"/>
                  </a:lnSpc>
                </a:pPr>
                <a:r>
                  <a:rPr lang="fa-IR" altLang="zh-CN" sz="1400"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endParaRPr lang="en-US" altLang="zh-CN" sz="1400" b="1"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grpSp>
        <p:nvGrpSpPr>
          <p:cNvPr id="71" name="组合 70"/>
          <p:cNvGrpSpPr/>
          <p:nvPr/>
        </p:nvGrpSpPr>
        <p:grpSpPr>
          <a:xfrm>
            <a:off x="4573459" y="2666851"/>
            <a:ext cx="3003827" cy="3251362"/>
            <a:chOff x="3501224" y="1668256"/>
            <a:chExt cx="2252870" cy="2438521"/>
          </a:xfrm>
        </p:grpSpPr>
        <p:sp>
          <p:nvSpPr>
            <p:cNvPr id="73" name="矩形 72"/>
            <p:cNvSpPr/>
            <p:nvPr/>
          </p:nvSpPr>
          <p:spPr>
            <a:xfrm>
              <a:off x="3501224" y="1668256"/>
              <a:ext cx="2252870" cy="2438521"/>
            </a:xfrm>
            <a:prstGeom prst="rect">
              <a:avLst/>
            </a:prstGeom>
            <a:solidFill>
              <a:srgbClr val="F18E39">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sz="1600">
                <a:solidFill>
                  <a:prstClr val="white"/>
                </a:solidFill>
                <a:cs typeface="B Nazanin" panose="00000400000000000000" pitchFamily="2" charset="-78"/>
              </a:endParaRPr>
            </a:p>
          </p:txBody>
        </p:sp>
        <p:grpSp>
          <p:nvGrpSpPr>
            <p:cNvPr id="74" name="组合 73"/>
            <p:cNvGrpSpPr/>
            <p:nvPr/>
          </p:nvGrpSpPr>
          <p:grpSpPr>
            <a:xfrm>
              <a:off x="3607701" y="1829920"/>
              <a:ext cx="2081006" cy="1341491"/>
              <a:chOff x="3607701" y="1900870"/>
              <a:chExt cx="2081006" cy="1341491"/>
            </a:xfrm>
          </p:grpSpPr>
          <p:sp>
            <p:nvSpPr>
              <p:cNvPr id="75" name="文本框 74"/>
              <p:cNvSpPr txBox="1"/>
              <p:nvPr/>
            </p:nvSpPr>
            <p:spPr>
              <a:xfrm>
                <a:off x="4035783" y="1900870"/>
                <a:ext cx="1240744" cy="276999"/>
              </a:xfrm>
              <a:prstGeom prst="rect">
                <a:avLst/>
              </a:prstGeom>
              <a:noFill/>
            </p:spPr>
            <p:txBody>
              <a:bodyPr wrap="square" rtlCol="0">
                <a:spAutoFit/>
              </a:bodyPr>
              <a:lstStyle>
                <a:defPPr>
                  <a:defRPr lang="zh-CN"/>
                </a:defPPr>
                <a:lvl1pPr defTabSz="914377">
                  <a:defRPr sz="2000" b="1" spc="133">
                    <a:solidFill>
                      <a:prstClr val="white"/>
                    </a:solidFill>
                    <a:latin typeface="Arial" panose="020B0604020202020204" pitchFamily="34" charset="0"/>
                    <a:ea typeface="微软雅黑" pitchFamily="34" charset="-122"/>
                    <a:cs typeface="Arial" panose="020B0604020202020204" pitchFamily="34" charset="0"/>
                  </a:defRPr>
                </a:lvl1pPr>
              </a:lstStyle>
              <a:p>
                <a:pPr algn="ctr" rtl="1"/>
                <a:r>
                  <a:rPr lang="fa-IR" altLang="zh-CN" sz="1800" dirty="0">
                    <a:cs typeface="B Nazanin" panose="00000400000000000000" pitchFamily="2" charset="-78"/>
                  </a:rPr>
                  <a:t>اهمیت فعالیت</a:t>
                </a:r>
                <a:endParaRPr lang="zh-CN" altLang="en-US" sz="1800" dirty="0">
                  <a:cs typeface="B Nazanin" panose="00000400000000000000" pitchFamily="2" charset="-78"/>
                </a:endParaRPr>
              </a:p>
            </p:txBody>
          </p:sp>
          <p:sp>
            <p:nvSpPr>
              <p:cNvPr id="76" name="矩形 1"/>
              <p:cNvSpPr>
                <a:spLocks noChangeArrowheads="1"/>
              </p:cNvSpPr>
              <p:nvPr/>
            </p:nvSpPr>
            <p:spPr bwMode="auto">
              <a:xfrm>
                <a:off x="3607701" y="2211694"/>
                <a:ext cx="2081006" cy="103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20000"/>
                  </a:lnSpc>
                </a:pPr>
                <a:r>
                  <a:rPr lang="fa-IR" altLang="zh-CN" sz="1400"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endParaRPr lang="en-US" altLang="zh-CN" sz="1400" b="1"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grpSp>
        <p:nvGrpSpPr>
          <p:cNvPr id="78" name="组合 77"/>
          <p:cNvGrpSpPr/>
          <p:nvPr/>
        </p:nvGrpSpPr>
        <p:grpSpPr>
          <a:xfrm>
            <a:off x="7973169" y="2666852"/>
            <a:ext cx="3003827" cy="3251361"/>
            <a:chOff x="6051006" y="1668256"/>
            <a:chExt cx="2252870" cy="2438521"/>
          </a:xfrm>
        </p:grpSpPr>
        <p:sp>
          <p:nvSpPr>
            <p:cNvPr id="80" name="矩形 79"/>
            <p:cNvSpPr/>
            <p:nvPr/>
          </p:nvSpPr>
          <p:spPr>
            <a:xfrm>
              <a:off x="6051006" y="1668256"/>
              <a:ext cx="2252870" cy="2438521"/>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sz="1600" dirty="0">
                <a:solidFill>
                  <a:prstClr val="white"/>
                </a:solidFill>
                <a:cs typeface="B Nazanin" panose="00000400000000000000" pitchFamily="2" charset="-78"/>
              </a:endParaRPr>
            </a:p>
          </p:txBody>
        </p:sp>
        <p:grpSp>
          <p:nvGrpSpPr>
            <p:cNvPr id="81" name="组合 80"/>
            <p:cNvGrpSpPr/>
            <p:nvPr/>
          </p:nvGrpSpPr>
          <p:grpSpPr>
            <a:xfrm>
              <a:off x="6164556" y="1829919"/>
              <a:ext cx="2081006" cy="1365023"/>
              <a:chOff x="6164556" y="1880081"/>
              <a:chExt cx="2081006" cy="1365023"/>
            </a:xfrm>
          </p:grpSpPr>
          <p:sp>
            <p:nvSpPr>
              <p:cNvPr id="82" name="文本框 81"/>
              <p:cNvSpPr txBox="1"/>
              <p:nvPr/>
            </p:nvSpPr>
            <p:spPr>
              <a:xfrm>
                <a:off x="6501375" y="1880081"/>
                <a:ext cx="1455727" cy="276999"/>
              </a:xfrm>
              <a:prstGeom prst="rect">
                <a:avLst/>
              </a:prstGeom>
              <a:noFill/>
            </p:spPr>
            <p:txBody>
              <a:bodyPr wrap="square" rtlCol="0">
                <a:spAutoFit/>
              </a:bodyPr>
              <a:lstStyle>
                <a:defPPr>
                  <a:defRPr lang="zh-CN"/>
                </a:defPPr>
                <a:lvl1pPr defTabSz="914377">
                  <a:defRPr sz="2000" b="1" spc="133">
                    <a:solidFill>
                      <a:prstClr val="white"/>
                    </a:solidFill>
                    <a:latin typeface="Arial" panose="020B0604020202020204" pitchFamily="34" charset="0"/>
                    <a:ea typeface="微软雅黑" pitchFamily="34" charset="-122"/>
                    <a:cs typeface="Arial" panose="020B0604020202020204" pitchFamily="34" charset="0"/>
                  </a:defRPr>
                </a:lvl1pPr>
              </a:lstStyle>
              <a:p>
                <a:pPr algn="ctr" rtl="1"/>
                <a:r>
                  <a:rPr lang="fa-IR" altLang="zh-CN" sz="1800" dirty="0">
                    <a:cs typeface="B Nazanin" panose="00000400000000000000" pitchFamily="2" charset="-78"/>
                  </a:rPr>
                  <a:t>اهمیت فعالیت</a:t>
                </a:r>
                <a:endParaRPr lang="zh-CN" altLang="en-US" sz="1800" dirty="0">
                  <a:cs typeface="B Nazanin" panose="00000400000000000000" pitchFamily="2" charset="-78"/>
                </a:endParaRPr>
              </a:p>
            </p:txBody>
          </p:sp>
          <p:sp>
            <p:nvSpPr>
              <p:cNvPr id="83" name="矩形 1"/>
              <p:cNvSpPr>
                <a:spLocks noChangeArrowheads="1"/>
              </p:cNvSpPr>
              <p:nvPr/>
            </p:nvSpPr>
            <p:spPr bwMode="auto">
              <a:xfrm>
                <a:off x="6164556" y="2214437"/>
                <a:ext cx="2081006" cy="103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20000"/>
                  </a:lnSpc>
                </a:pPr>
                <a:r>
                  <a:rPr lang="fa-IR" altLang="zh-CN" sz="1400"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endParaRPr lang="en-US" altLang="zh-CN" sz="1400" b="1" dirty="0">
                  <a:solidFill>
                    <a:prstClr val="white"/>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grpSp>
      </p:grpSp>
      <p:sp>
        <p:nvSpPr>
          <p:cNvPr id="84" name="文本框 83">
            <a:extLst>
              <a:ext uri="{FF2B5EF4-FFF2-40B4-BE49-F238E27FC236}">
                <a16:creationId xmlns:a16="http://schemas.microsoft.com/office/drawing/2014/main" id="{0BE785C5-74D0-45CD-AAAF-2B065FF0914B}"/>
              </a:ext>
            </a:extLst>
          </p:cNvPr>
          <p:cNvSpPr txBox="1"/>
          <p:nvPr/>
        </p:nvSpPr>
        <p:spPr>
          <a:xfrm>
            <a:off x="4563368" y="294013"/>
            <a:ext cx="306526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01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85" name="矩形 84">
            <a:extLst>
              <a:ext uri="{FF2B5EF4-FFF2-40B4-BE49-F238E27FC236}">
                <a16:creationId xmlns:a16="http://schemas.microsoft.com/office/drawing/2014/main" id="{C8C8B4DF-E28F-4212-9445-7A070AD6DA93}"/>
              </a:ext>
            </a:extLst>
          </p:cNvPr>
          <p:cNvSpPr/>
          <p:nvPr/>
        </p:nvSpPr>
        <p:spPr>
          <a:xfrm>
            <a:off x="5390518" y="1001899"/>
            <a:ext cx="1410963" cy="400110"/>
          </a:xfrm>
          <a:prstGeom prst="rect">
            <a:avLst/>
          </a:prstGeom>
        </p:spPr>
        <p:txBody>
          <a:bodyPr wrap="none">
            <a:spAutoFit/>
          </a:bodyPr>
          <a:lstStyle/>
          <a:p>
            <a:pPr algn="ctr" defTabSz="1096645" rtl="1"/>
            <a:r>
              <a:rPr lang="fa-IR" altLang="zh-CN" sz="2000" b="1" dirty="0">
                <a:solidFill>
                  <a:srgbClr val="E47014"/>
                </a:solidFill>
                <a:latin typeface="微软雅黑" panose="020B0503020204020204" pitchFamily="34" charset="-122"/>
                <a:ea typeface="微软雅黑" panose="020B0503020204020204" pitchFamily="34" charset="-122"/>
                <a:cs typeface="B Nazanin" panose="00000400000000000000" pitchFamily="2" charset="-78"/>
              </a:rPr>
              <a:t>اهمیت فعالیت</a:t>
            </a:r>
            <a:endParaRPr lang="zh-CN" altLang="en-US" sz="2000" b="1" dirty="0">
              <a:solidFill>
                <a:srgbClr val="E47014"/>
              </a:solidFill>
              <a:latin typeface="微软雅黑" panose="020B0503020204020204" pitchFamily="34" charset="-122"/>
              <a:ea typeface="微软雅黑" panose="020B0503020204020204" pitchFamily="34" charset="-122"/>
              <a:cs typeface="B Nazanin" panose="00000400000000000000" pitchFamily="2" charset="-78"/>
            </a:endParaRPr>
          </a:p>
        </p:txBody>
      </p:sp>
      <p:sp>
        <p:nvSpPr>
          <p:cNvPr id="4" name="Freeform 5">
            <a:extLst>
              <a:ext uri="{FF2B5EF4-FFF2-40B4-BE49-F238E27FC236}">
                <a16:creationId xmlns:a16="http://schemas.microsoft.com/office/drawing/2014/main" id="{33103340-0CFD-C9C8-CCAC-31C7F380082C}"/>
              </a:ext>
            </a:extLst>
          </p:cNvPr>
          <p:cNvSpPr>
            <a:spLocks/>
          </p:cNvSpPr>
          <p:nvPr/>
        </p:nvSpPr>
        <p:spPr bwMode="auto">
          <a:xfrm>
            <a:off x="2352676" y="4784726"/>
            <a:ext cx="750887" cy="792162"/>
          </a:xfrm>
          <a:custGeom>
            <a:avLst/>
            <a:gdLst>
              <a:gd name="T0" fmla="*/ 54 w 182"/>
              <a:gd name="T1" fmla="*/ 74 h 192"/>
              <a:gd name="T2" fmla="*/ 77 w 182"/>
              <a:gd name="T3" fmla="*/ 42 h 192"/>
              <a:gd name="T4" fmla="*/ 54 w 182"/>
              <a:gd name="T5" fmla="*/ 14 h 192"/>
              <a:gd name="T6" fmla="*/ 14 w 182"/>
              <a:gd name="T7" fmla="*/ 32 h 192"/>
              <a:gd name="T8" fmla="*/ 46 w 182"/>
              <a:gd name="T9" fmla="*/ 138 h 192"/>
              <a:gd name="T10" fmla="*/ 154 w 182"/>
              <a:gd name="T11" fmla="*/ 170 h 192"/>
              <a:gd name="T12" fmla="*/ 165 w 182"/>
              <a:gd name="T13" fmla="*/ 133 h 192"/>
              <a:gd name="T14" fmla="*/ 142 w 182"/>
              <a:gd name="T15" fmla="*/ 116 h 192"/>
              <a:gd name="T16" fmla="*/ 111 w 182"/>
              <a:gd name="T17" fmla="*/ 135 h 192"/>
              <a:gd name="T18" fmla="*/ 54 w 182"/>
              <a:gd name="T19" fmla="*/ 7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92">
                <a:moveTo>
                  <a:pt x="54" y="74"/>
                </a:moveTo>
                <a:cubicBezTo>
                  <a:pt x="54" y="74"/>
                  <a:pt x="84" y="75"/>
                  <a:pt x="77" y="42"/>
                </a:cubicBezTo>
                <a:cubicBezTo>
                  <a:pt x="70" y="20"/>
                  <a:pt x="54" y="14"/>
                  <a:pt x="54" y="14"/>
                </a:cubicBezTo>
                <a:cubicBezTo>
                  <a:pt x="54" y="14"/>
                  <a:pt x="30" y="0"/>
                  <a:pt x="14" y="32"/>
                </a:cubicBezTo>
                <a:cubicBezTo>
                  <a:pt x="0" y="62"/>
                  <a:pt x="24" y="115"/>
                  <a:pt x="46" y="138"/>
                </a:cubicBezTo>
                <a:cubicBezTo>
                  <a:pt x="67" y="160"/>
                  <a:pt x="116" y="192"/>
                  <a:pt x="154" y="170"/>
                </a:cubicBezTo>
                <a:cubicBezTo>
                  <a:pt x="182" y="154"/>
                  <a:pt x="165" y="133"/>
                  <a:pt x="165" y="133"/>
                </a:cubicBezTo>
                <a:cubicBezTo>
                  <a:pt x="165" y="133"/>
                  <a:pt x="158" y="122"/>
                  <a:pt x="142" y="116"/>
                </a:cubicBezTo>
                <a:cubicBezTo>
                  <a:pt x="128" y="111"/>
                  <a:pt x="119" y="116"/>
                  <a:pt x="111" y="135"/>
                </a:cubicBezTo>
                <a:cubicBezTo>
                  <a:pt x="94" y="132"/>
                  <a:pt x="56" y="92"/>
                  <a:pt x="54"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rtl="1"/>
            <a:endParaRPr lang="es-PE">
              <a:cs typeface="B Nazanin" panose="00000400000000000000" pitchFamily="2" charset="-78"/>
            </a:endParaRPr>
          </a:p>
        </p:txBody>
      </p:sp>
      <p:sp>
        <p:nvSpPr>
          <p:cNvPr id="7" name="Freeform 9">
            <a:extLst>
              <a:ext uri="{FF2B5EF4-FFF2-40B4-BE49-F238E27FC236}">
                <a16:creationId xmlns:a16="http://schemas.microsoft.com/office/drawing/2014/main" id="{CFEB5483-BC0A-6507-C166-0BBCDB05AF2F}"/>
              </a:ext>
            </a:extLst>
          </p:cNvPr>
          <p:cNvSpPr>
            <a:spLocks noEditPoints="1"/>
          </p:cNvSpPr>
          <p:nvPr/>
        </p:nvSpPr>
        <p:spPr bwMode="auto">
          <a:xfrm>
            <a:off x="5857881" y="4903791"/>
            <a:ext cx="485776" cy="681038"/>
          </a:xfrm>
          <a:custGeom>
            <a:avLst/>
            <a:gdLst>
              <a:gd name="T0" fmla="*/ 0 w 124"/>
              <a:gd name="T1" fmla="*/ 62 h 176"/>
              <a:gd name="T2" fmla="*/ 9 w 124"/>
              <a:gd name="T3" fmla="*/ 95 h 176"/>
              <a:gd name="T4" fmla="*/ 61 w 124"/>
              <a:gd name="T5" fmla="*/ 176 h 176"/>
              <a:gd name="T6" fmla="*/ 115 w 124"/>
              <a:gd name="T7" fmla="*/ 97 h 176"/>
              <a:gd name="T8" fmla="*/ 124 w 124"/>
              <a:gd name="T9" fmla="*/ 62 h 176"/>
              <a:gd name="T10" fmla="*/ 62 w 124"/>
              <a:gd name="T11" fmla="*/ 0 h 176"/>
              <a:gd name="T12" fmla="*/ 0 w 124"/>
              <a:gd name="T13" fmla="*/ 62 h 176"/>
              <a:gd name="T14" fmla="*/ 39 w 124"/>
              <a:gd name="T15" fmla="*/ 62 h 176"/>
              <a:gd name="T16" fmla="*/ 62 w 124"/>
              <a:gd name="T17" fmla="*/ 39 h 176"/>
              <a:gd name="T18" fmla="*/ 84 w 124"/>
              <a:gd name="T19" fmla="*/ 62 h 176"/>
              <a:gd name="T20" fmla="*/ 62 w 124"/>
              <a:gd name="T21" fmla="*/ 84 h 176"/>
              <a:gd name="T22" fmla="*/ 39 w 124"/>
              <a:gd name="T23" fmla="*/ 6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76">
                <a:moveTo>
                  <a:pt x="0" y="62"/>
                </a:moveTo>
                <a:cubicBezTo>
                  <a:pt x="0" y="74"/>
                  <a:pt x="4" y="84"/>
                  <a:pt x="9" y="95"/>
                </a:cubicBezTo>
                <a:cubicBezTo>
                  <a:pt x="61" y="176"/>
                  <a:pt x="61" y="176"/>
                  <a:pt x="61" y="176"/>
                </a:cubicBezTo>
                <a:cubicBezTo>
                  <a:pt x="115" y="97"/>
                  <a:pt x="115" y="97"/>
                  <a:pt x="115" y="97"/>
                </a:cubicBezTo>
                <a:cubicBezTo>
                  <a:pt x="120" y="86"/>
                  <a:pt x="124" y="74"/>
                  <a:pt x="124" y="62"/>
                </a:cubicBezTo>
                <a:cubicBezTo>
                  <a:pt x="124" y="28"/>
                  <a:pt x="96" y="0"/>
                  <a:pt x="62" y="0"/>
                </a:cubicBezTo>
                <a:cubicBezTo>
                  <a:pt x="28" y="0"/>
                  <a:pt x="0" y="28"/>
                  <a:pt x="0" y="62"/>
                </a:cubicBezTo>
                <a:close/>
                <a:moveTo>
                  <a:pt x="39" y="62"/>
                </a:moveTo>
                <a:cubicBezTo>
                  <a:pt x="39" y="50"/>
                  <a:pt x="50" y="39"/>
                  <a:pt x="62" y="39"/>
                </a:cubicBezTo>
                <a:cubicBezTo>
                  <a:pt x="74" y="39"/>
                  <a:pt x="84" y="50"/>
                  <a:pt x="84" y="62"/>
                </a:cubicBezTo>
                <a:cubicBezTo>
                  <a:pt x="84" y="74"/>
                  <a:pt x="74" y="84"/>
                  <a:pt x="62" y="84"/>
                </a:cubicBezTo>
                <a:cubicBezTo>
                  <a:pt x="50" y="84"/>
                  <a:pt x="39" y="74"/>
                  <a:pt x="39"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rtl="1"/>
            <a:endParaRPr lang="es-PE">
              <a:cs typeface="B Nazanin" panose="00000400000000000000" pitchFamily="2" charset="-78"/>
            </a:endParaRPr>
          </a:p>
        </p:txBody>
      </p:sp>
      <p:sp>
        <p:nvSpPr>
          <p:cNvPr id="10" name="Freeform 13">
            <a:extLst>
              <a:ext uri="{FF2B5EF4-FFF2-40B4-BE49-F238E27FC236}">
                <a16:creationId xmlns:a16="http://schemas.microsoft.com/office/drawing/2014/main" id="{3C632CBB-191A-309E-2C3E-1D9C0477D2C3}"/>
              </a:ext>
            </a:extLst>
          </p:cNvPr>
          <p:cNvSpPr>
            <a:spLocks noEditPoints="1"/>
          </p:cNvSpPr>
          <p:nvPr/>
        </p:nvSpPr>
        <p:spPr bwMode="auto">
          <a:xfrm>
            <a:off x="9242426" y="4937125"/>
            <a:ext cx="641350" cy="446088"/>
          </a:xfrm>
          <a:custGeom>
            <a:avLst/>
            <a:gdLst>
              <a:gd name="T0" fmla="*/ 86 w 160"/>
              <a:gd name="T1" fmla="*/ 106 h 160"/>
              <a:gd name="T2" fmla="*/ 80 w 160"/>
              <a:gd name="T3" fmla="*/ 108 h 160"/>
              <a:gd name="T4" fmla="*/ 74 w 160"/>
              <a:gd name="T5" fmla="*/ 106 h 160"/>
              <a:gd name="T6" fmla="*/ 55 w 160"/>
              <a:gd name="T7" fmla="*/ 87 h 160"/>
              <a:gd name="T8" fmla="*/ 14 w 160"/>
              <a:gd name="T9" fmla="*/ 158 h 160"/>
              <a:gd name="T10" fmla="*/ 24 w 160"/>
              <a:gd name="T11" fmla="*/ 160 h 160"/>
              <a:gd name="T12" fmla="*/ 136 w 160"/>
              <a:gd name="T13" fmla="*/ 160 h 160"/>
              <a:gd name="T14" fmla="*/ 146 w 160"/>
              <a:gd name="T15" fmla="*/ 158 h 160"/>
              <a:gd name="T16" fmla="*/ 105 w 160"/>
              <a:gd name="T17" fmla="*/ 87 h 160"/>
              <a:gd name="T18" fmla="*/ 86 w 160"/>
              <a:gd name="T19" fmla="*/ 106 h 160"/>
              <a:gd name="T20" fmla="*/ 43 w 160"/>
              <a:gd name="T21" fmla="*/ 75 h 160"/>
              <a:gd name="T22" fmla="*/ 0 w 160"/>
              <a:gd name="T23" fmla="*/ 32 h 160"/>
              <a:gd name="T24" fmla="*/ 0 w 160"/>
              <a:gd name="T25" fmla="*/ 136 h 160"/>
              <a:gd name="T26" fmla="*/ 2 w 160"/>
              <a:gd name="T27" fmla="*/ 146 h 160"/>
              <a:gd name="T28" fmla="*/ 43 w 160"/>
              <a:gd name="T29" fmla="*/ 75 h 160"/>
              <a:gd name="T30" fmla="*/ 158 w 160"/>
              <a:gd name="T31" fmla="*/ 145 h 160"/>
              <a:gd name="T32" fmla="*/ 160 w 160"/>
              <a:gd name="T33" fmla="*/ 136 h 160"/>
              <a:gd name="T34" fmla="*/ 160 w 160"/>
              <a:gd name="T35" fmla="*/ 32 h 160"/>
              <a:gd name="T36" fmla="*/ 118 w 160"/>
              <a:gd name="T37" fmla="*/ 75 h 160"/>
              <a:gd name="T38" fmla="*/ 158 w 160"/>
              <a:gd name="T39" fmla="*/ 145 h 160"/>
              <a:gd name="T40" fmla="*/ 4 w 160"/>
              <a:gd name="T41" fmla="*/ 12 h 160"/>
              <a:gd name="T42" fmla="*/ 80 w 160"/>
              <a:gd name="T43" fmla="*/ 88 h 160"/>
              <a:gd name="T44" fmla="*/ 157 w 160"/>
              <a:gd name="T45" fmla="*/ 12 h 160"/>
              <a:gd name="T46" fmla="*/ 136 w 160"/>
              <a:gd name="T47" fmla="*/ 0 h 160"/>
              <a:gd name="T48" fmla="*/ 24 w 160"/>
              <a:gd name="T49" fmla="*/ 0 h 160"/>
              <a:gd name="T50" fmla="*/ 4 w 160"/>
              <a:gd name="T51" fmla="*/ 1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60">
                <a:moveTo>
                  <a:pt x="86" y="106"/>
                </a:moveTo>
                <a:cubicBezTo>
                  <a:pt x="86" y="106"/>
                  <a:pt x="84" y="108"/>
                  <a:pt x="80" y="108"/>
                </a:cubicBezTo>
                <a:cubicBezTo>
                  <a:pt x="76" y="108"/>
                  <a:pt x="74" y="106"/>
                  <a:pt x="74" y="106"/>
                </a:cubicBezTo>
                <a:cubicBezTo>
                  <a:pt x="55" y="87"/>
                  <a:pt x="55" y="87"/>
                  <a:pt x="55" y="87"/>
                </a:cubicBezTo>
                <a:cubicBezTo>
                  <a:pt x="14" y="158"/>
                  <a:pt x="14" y="158"/>
                  <a:pt x="14" y="158"/>
                </a:cubicBezTo>
                <a:cubicBezTo>
                  <a:pt x="17" y="159"/>
                  <a:pt x="21" y="160"/>
                  <a:pt x="24" y="160"/>
                </a:cubicBezTo>
                <a:cubicBezTo>
                  <a:pt x="136" y="160"/>
                  <a:pt x="136" y="160"/>
                  <a:pt x="136" y="160"/>
                </a:cubicBezTo>
                <a:cubicBezTo>
                  <a:pt x="139" y="160"/>
                  <a:pt x="143" y="159"/>
                  <a:pt x="146" y="158"/>
                </a:cubicBezTo>
                <a:cubicBezTo>
                  <a:pt x="105" y="87"/>
                  <a:pt x="105" y="87"/>
                  <a:pt x="105" y="87"/>
                </a:cubicBezTo>
                <a:lnTo>
                  <a:pt x="86" y="106"/>
                </a:lnTo>
                <a:close/>
                <a:moveTo>
                  <a:pt x="43" y="75"/>
                </a:moveTo>
                <a:cubicBezTo>
                  <a:pt x="0" y="32"/>
                  <a:pt x="0" y="32"/>
                  <a:pt x="0" y="32"/>
                </a:cubicBezTo>
                <a:cubicBezTo>
                  <a:pt x="0" y="136"/>
                  <a:pt x="0" y="136"/>
                  <a:pt x="0" y="136"/>
                </a:cubicBezTo>
                <a:cubicBezTo>
                  <a:pt x="0" y="139"/>
                  <a:pt x="1" y="143"/>
                  <a:pt x="2" y="146"/>
                </a:cubicBezTo>
                <a:lnTo>
                  <a:pt x="43" y="75"/>
                </a:lnTo>
                <a:close/>
                <a:moveTo>
                  <a:pt x="158" y="145"/>
                </a:moveTo>
                <a:cubicBezTo>
                  <a:pt x="159" y="142"/>
                  <a:pt x="160" y="139"/>
                  <a:pt x="160" y="136"/>
                </a:cubicBezTo>
                <a:cubicBezTo>
                  <a:pt x="160" y="32"/>
                  <a:pt x="160" y="32"/>
                  <a:pt x="160" y="32"/>
                </a:cubicBezTo>
                <a:cubicBezTo>
                  <a:pt x="118" y="75"/>
                  <a:pt x="118" y="75"/>
                  <a:pt x="118" y="75"/>
                </a:cubicBezTo>
                <a:lnTo>
                  <a:pt x="158" y="145"/>
                </a:lnTo>
                <a:close/>
                <a:moveTo>
                  <a:pt x="4" y="12"/>
                </a:moveTo>
                <a:cubicBezTo>
                  <a:pt x="80" y="88"/>
                  <a:pt x="80" y="88"/>
                  <a:pt x="80" y="88"/>
                </a:cubicBezTo>
                <a:cubicBezTo>
                  <a:pt x="157" y="12"/>
                  <a:pt x="157" y="12"/>
                  <a:pt x="157" y="12"/>
                </a:cubicBezTo>
                <a:cubicBezTo>
                  <a:pt x="152" y="5"/>
                  <a:pt x="145" y="0"/>
                  <a:pt x="136" y="0"/>
                </a:cubicBezTo>
                <a:cubicBezTo>
                  <a:pt x="24" y="0"/>
                  <a:pt x="24" y="0"/>
                  <a:pt x="24" y="0"/>
                </a:cubicBezTo>
                <a:cubicBezTo>
                  <a:pt x="15" y="0"/>
                  <a:pt x="8" y="5"/>
                  <a:pt x="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rtl="1"/>
            <a:endParaRPr lang="es-PE">
              <a:cs typeface="B Nazanin" panose="00000400000000000000" pitchFamily="2" charset="-78"/>
            </a:endParaRPr>
          </a:p>
        </p:txBody>
      </p:sp>
    </p:spTree>
    <p:extLst>
      <p:ext uri="{BB962C8B-B14F-4D97-AF65-F5344CB8AC3E}">
        <p14:creationId xmlns:p14="http://schemas.microsoft.com/office/powerpoint/2010/main" val="21102819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Effect transition="in" filter="fade">
                                      <p:cBhvr>
                                        <p:cTn id="2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1541122" y="1792062"/>
            <a:ext cx="2493373" cy="4552407"/>
            <a:chOff x="1137785" y="950456"/>
            <a:chExt cx="1870030" cy="3414305"/>
          </a:xfrm>
        </p:grpSpPr>
        <p:grpSp>
          <p:nvGrpSpPr>
            <p:cNvPr id="55" name="组合 54"/>
            <p:cNvGrpSpPr/>
            <p:nvPr/>
          </p:nvGrpSpPr>
          <p:grpSpPr>
            <a:xfrm>
              <a:off x="1137785" y="1656505"/>
              <a:ext cx="1870030" cy="2708256"/>
              <a:chOff x="1119757" y="1818417"/>
              <a:chExt cx="1870030" cy="2708256"/>
            </a:xfrm>
          </p:grpSpPr>
          <p:pic>
            <p:nvPicPr>
              <p:cNvPr id="59" name="图片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4380" y="1818417"/>
                <a:ext cx="1585951" cy="1369939"/>
              </a:xfrm>
              <a:prstGeom prst="rect">
                <a:avLst/>
              </a:prstGeom>
              <a:solidFill>
                <a:schemeClr val="bg1">
                  <a:lumMod val="85000"/>
                </a:schemeClr>
              </a:solidFill>
              <a:ln w="19050">
                <a:solidFill>
                  <a:srgbClr val="E47014"/>
                </a:solidFill>
              </a:ln>
            </p:spPr>
          </p:pic>
          <p:grpSp>
            <p:nvGrpSpPr>
              <p:cNvPr id="60" name="组合 59"/>
              <p:cNvGrpSpPr/>
              <p:nvPr/>
            </p:nvGrpSpPr>
            <p:grpSpPr>
              <a:xfrm>
                <a:off x="1119757" y="3296122"/>
                <a:ext cx="1870030" cy="1230551"/>
                <a:chOff x="923556" y="1959945"/>
                <a:chExt cx="1870030" cy="1230551"/>
              </a:xfrm>
            </p:grpSpPr>
            <p:sp>
              <p:nvSpPr>
                <p:cNvPr id="61" name="矩形 91"/>
                <p:cNvSpPr>
                  <a:spLocks noChangeArrowheads="1"/>
                </p:cNvSpPr>
                <p:nvPr/>
              </p:nvSpPr>
              <p:spPr bwMode="auto">
                <a:xfrm>
                  <a:off x="923556" y="2244083"/>
                  <a:ext cx="1870030" cy="9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fa-IR" altLang="zh-CN" sz="1600" dirty="0">
                      <a:solidFill>
                        <a:prstClr val="black">
                          <a:lumMod val="65000"/>
                          <a:lumOff val="35000"/>
                        </a:prstClr>
                      </a:solidFill>
                      <a:latin typeface="Arial" panose="020B0604020202020204" pitchFamily="34" charset="0"/>
                      <a:ea typeface="微软雅黑" panose="020B0503020204020204" pitchFamily="34" charset="-122"/>
                      <a:cs typeface="B Nazanin" panose="000007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a:t>
                  </a:r>
                  <a:endParaRPr lang="zh-CN" altLang="en-US" sz="1600" dirty="0">
                    <a:solidFill>
                      <a:prstClr val="black">
                        <a:lumMod val="65000"/>
                        <a:lumOff val="35000"/>
                      </a:prstClr>
                    </a:solidFill>
                    <a:latin typeface="Arial" panose="020B0604020202020204" pitchFamily="34" charset="0"/>
                    <a:ea typeface="微软雅黑" panose="020B0503020204020204" pitchFamily="34" charset="-122"/>
                    <a:cs typeface="B Nazanin" panose="00000700000000000000" pitchFamily="2" charset="-78"/>
                  </a:endParaRPr>
                </a:p>
              </p:txBody>
            </p:sp>
            <p:sp>
              <p:nvSpPr>
                <p:cNvPr id="62" name="文本框 61"/>
                <p:cNvSpPr txBox="1"/>
                <p:nvPr/>
              </p:nvSpPr>
              <p:spPr>
                <a:xfrm>
                  <a:off x="1336146" y="1959945"/>
                  <a:ext cx="1010016" cy="300083"/>
                </a:xfrm>
                <a:prstGeom prst="rect">
                  <a:avLst/>
                </a:prstGeom>
                <a:noFill/>
              </p:spPr>
              <p:txBody>
                <a:bodyPr wrap="square" rtlCol="0">
                  <a:spAutoFit/>
                </a:bodyPr>
                <a:lstStyle/>
                <a:p>
                  <a:pPr algn="dist" defTabSz="914377"/>
                  <a:r>
                    <a:rPr lang="fa-IR" altLang="zh-CN" sz="2000" b="1" spc="133" dirty="0">
                      <a:solidFill>
                        <a:prstClr val="black">
                          <a:lumMod val="85000"/>
                          <a:lumOff val="15000"/>
                        </a:prstClr>
                      </a:solidFill>
                      <a:latin typeface="Arial" panose="020B0604020202020204" pitchFamily="34" charset="0"/>
                      <a:ea typeface="微软雅黑" pitchFamily="34" charset="-122"/>
                      <a:cs typeface="B Nazanin" panose="00000700000000000000" pitchFamily="2" charset="-78"/>
                    </a:rPr>
                    <a:t>نام</a:t>
                  </a:r>
                  <a:endParaRPr lang="zh-CN" altLang="en-US" sz="2000" b="1" spc="133" dirty="0">
                    <a:solidFill>
                      <a:prstClr val="black">
                        <a:lumMod val="85000"/>
                        <a:lumOff val="15000"/>
                      </a:prstClr>
                    </a:solidFill>
                    <a:latin typeface="Arial" panose="020B0604020202020204" pitchFamily="34" charset="0"/>
                    <a:ea typeface="微软雅黑" pitchFamily="34" charset="-122"/>
                    <a:cs typeface="B Nazanin" panose="00000700000000000000" pitchFamily="2" charset="-78"/>
                  </a:endParaRPr>
                </a:p>
              </p:txBody>
            </p:sp>
          </p:grpSp>
        </p:grpSp>
        <p:grpSp>
          <p:nvGrpSpPr>
            <p:cNvPr id="56" name="组合 55"/>
            <p:cNvGrpSpPr/>
            <p:nvPr/>
          </p:nvGrpSpPr>
          <p:grpSpPr>
            <a:xfrm>
              <a:off x="1775003" y="950456"/>
              <a:ext cx="621338" cy="621338"/>
              <a:chOff x="1661309" y="1098045"/>
              <a:chExt cx="621338" cy="621338"/>
            </a:xfrm>
          </p:grpSpPr>
          <p:sp>
            <p:nvSpPr>
              <p:cNvPr id="57" name="椭圆 56"/>
              <p:cNvSpPr/>
              <p:nvPr/>
            </p:nvSpPr>
            <p:spPr>
              <a:xfrm>
                <a:off x="1661309" y="1098045"/>
                <a:ext cx="621338" cy="621338"/>
              </a:xfrm>
              <a:prstGeom prst="ellipse">
                <a:avLst/>
              </a:prstGeom>
              <a:solidFill>
                <a:srgbClr val="E47014">
                  <a:alpha val="9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endParaRPr>
              </a:p>
            </p:txBody>
          </p:sp>
          <p:sp>
            <p:nvSpPr>
              <p:cNvPr id="58" name="椭圆 57"/>
              <p:cNvSpPr/>
              <p:nvPr/>
            </p:nvSpPr>
            <p:spPr>
              <a:xfrm>
                <a:off x="1727856" y="1164592"/>
                <a:ext cx="488244" cy="48824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endParaRPr>
              </a:p>
            </p:txBody>
          </p:sp>
        </p:grpSp>
      </p:grpSp>
      <p:grpSp>
        <p:nvGrpSpPr>
          <p:cNvPr id="63" name="组合 62"/>
          <p:cNvGrpSpPr/>
          <p:nvPr/>
        </p:nvGrpSpPr>
        <p:grpSpPr>
          <a:xfrm>
            <a:off x="4980462" y="1792062"/>
            <a:ext cx="2642133" cy="4255806"/>
            <a:chOff x="3717290" y="950456"/>
            <a:chExt cx="1981600" cy="3191854"/>
          </a:xfrm>
        </p:grpSpPr>
        <p:grpSp>
          <p:nvGrpSpPr>
            <p:cNvPr id="64" name="组合 63"/>
            <p:cNvGrpSpPr/>
            <p:nvPr/>
          </p:nvGrpSpPr>
          <p:grpSpPr>
            <a:xfrm>
              <a:off x="3717290" y="1662529"/>
              <a:ext cx="1981600" cy="2479781"/>
              <a:chOff x="3699262" y="1824441"/>
              <a:chExt cx="1981600" cy="2479781"/>
            </a:xfrm>
          </p:grpSpPr>
          <p:grpSp>
            <p:nvGrpSpPr>
              <p:cNvPr id="68" name="组合 67"/>
              <p:cNvGrpSpPr/>
              <p:nvPr/>
            </p:nvGrpSpPr>
            <p:grpSpPr>
              <a:xfrm>
                <a:off x="3773758" y="1824441"/>
                <a:ext cx="1674048" cy="1409097"/>
                <a:chOff x="4679949" y="3802158"/>
                <a:chExt cx="1391638" cy="1171384"/>
              </a:xfrm>
            </p:grpSpPr>
            <p:sp>
              <p:nvSpPr>
                <p:cNvPr id="72" name="矩形 71"/>
                <p:cNvSpPr/>
                <p:nvPr/>
              </p:nvSpPr>
              <p:spPr>
                <a:xfrm>
                  <a:off x="4679949" y="3802158"/>
                  <a:ext cx="1391638" cy="1171384"/>
                </a:xfrm>
                <a:prstGeom prst="rect">
                  <a:avLst/>
                </a:prstGeom>
                <a:solidFill>
                  <a:schemeClr val="bg1">
                    <a:lumMod val="85000"/>
                  </a:schemeClr>
                </a:solidFill>
                <a:ln w="19050">
                  <a:solidFill>
                    <a:srgbClr val="FA7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lumMod val="85000"/>
                        <a:lumOff val="15000"/>
                      </a:prstClr>
                    </a:solidFill>
                    <a:cs typeface="B Nazanin" panose="00000700000000000000" pitchFamily="2" charset="-78"/>
                  </a:endParaRPr>
                </a:p>
              </p:txBody>
            </p:sp>
            <p:pic>
              <p:nvPicPr>
                <p:cNvPr id="73" name="图片 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895348" y="3867959"/>
                  <a:ext cx="1038161" cy="1104900"/>
                </a:xfrm>
                <a:prstGeom prst="rect">
                  <a:avLst/>
                </a:prstGeom>
                <a:ln>
                  <a:noFill/>
                </a:ln>
              </p:spPr>
            </p:pic>
          </p:grpSp>
          <p:grpSp>
            <p:nvGrpSpPr>
              <p:cNvPr id="69" name="组合 68"/>
              <p:cNvGrpSpPr/>
              <p:nvPr/>
            </p:nvGrpSpPr>
            <p:grpSpPr>
              <a:xfrm>
                <a:off x="3699262" y="3316351"/>
                <a:ext cx="1981600" cy="987871"/>
                <a:chOff x="3713581" y="3455497"/>
                <a:chExt cx="1981600" cy="987871"/>
              </a:xfrm>
            </p:grpSpPr>
            <p:sp>
              <p:nvSpPr>
                <p:cNvPr id="70" name="文本框 69"/>
                <p:cNvSpPr txBox="1"/>
                <p:nvPr/>
              </p:nvSpPr>
              <p:spPr>
                <a:xfrm>
                  <a:off x="4125033" y="3455497"/>
                  <a:ext cx="1337091" cy="300083"/>
                </a:xfrm>
                <a:prstGeom prst="rect">
                  <a:avLst/>
                </a:prstGeom>
                <a:noFill/>
              </p:spPr>
              <p:txBody>
                <a:bodyPr wrap="square" rtlCol="0">
                  <a:spAutoFit/>
                </a:bodyPr>
                <a:lstStyle>
                  <a:defPPr>
                    <a:defRPr lang="zh-CN"/>
                  </a:defPPr>
                  <a:lvl1pPr algn="dist" defTabSz="914377">
                    <a:defRPr sz="2000" b="1" spc="133">
                      <a:solidFill>
                        <a:prstClr val="black">
                          <a:lumMod val="85000"/>
                          <a:lumOff val="15000"/>
                        </a:prstClr>
                      </a:solidFill>
                      <a:latin typeface="Arial" panose="020B0604020202020204" pitchFamily="34" charset="0"/>
                      <a:ea typeface="微软雅黑" pitchFamily="34" charset="-122"/>
                      <a:cs typeface="Arial" panose="020B0604020202020204" pitchFamily="34" charset="0"/>
                    </a:defRPr>
                  </a:lvl1pPr>
                </a:lstStyle>
                <a:p>
                  <a:r>
                    <a:rPr lang="fa-IR" altLang="zh-CN" dirty="0">
                      <a:cs typeface="B Nazanin" panose="00000700000000000000" pitchFamily="2" charset="-78"/>
                    </a:rPr>
                    <a:t>نام</a:t>
                  </a:r>
                  <a:endParaRPr lang="zh-CN" altLang="en-US" dirty="0">
                    <a:cs typeface="B Nazanin" panose="00000700000000000000" pitchFamily="2" charset="-78"/>
                  </a:endParaRPr>
                </a:p>
              </p:txBody>
            </p:sp>
            <p:sp>
              <p:nvSpPr>
                <p:cNvPr id="71" name="矩形 70"/>
                <p:cNvSpPr>
                  <a:spLocks noChangeArrowheads="1"/>
                </p:cNvSpPr>
                <p:nvPr/>
              </p:nvSpPr>
              <p:spPr bwMode="auto">
                <a:xfrm>
                  <a:off x="3713581" y="3718554"/>
                  <a:ext cx="1981600" cy="72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fa-IR" altLang="zh-CN" sz="1600" dirty="0">
                      <a:solidFill>
                        <a:prstClr val="black">
                          <a:lumMod val="65000"/>
                          <a:lumOff val="35000"/>
                        </a:prstClr>
                      </a:solidFill>
                      <a:latin typeface="Arial" panose="020B0604020202020204" pitchFamily="34" charset="0"/>
                      <a:ea typeface="微软雅黑" panose="020B0503020204020204" pitchFamily="34" charset="-122"/>
                      <a:cs typeface="B Nazanin" panose="000007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a:t>
                  </a:r>
                  <a:endParaRPr lang="en-US" altLang="zh-CN" sz="1600" dirty="0">
                    <a:solidFill>
                      <a:prstClr val="black">
                        <a:lumMod val="65000"/>
                        <a:lumOff val="35000"/>
                      </a:prstClr>
                    </a:solidFill>
                    <a:latin typeface="Arial" panose="020B0604020202020204" pitchFamily="34" charset="0"/>
                    <a:ea typeface="微软雅黑" panose="020B0503020204020204" pitchFamily="34" charset="-122"/>
                    <a:cs typeface="B Nazanin" panose="00000700000000000000" pitchFamily="2" charset="-78"/>
                  </a:endParaRPr>
                </a:p>
              </p:txBody>
            </p:sp>
          </p:grpSp>
        </p:grpSp>
        <p:grpSp>
          <p:nvGrpSpPr>
            <p:cNvPr id="65" name="组合 64"/>
            <p:cNvGrpSpPr/>
            <p:nvPr/>
          </p:nvGrpSpPr>
          <p:grpSpPr>
            <a:xfrm>
              <a:off x="4332460" y="950456"/>
              <a:ext cx="621338" cy="621338"/>
              <a:chOff x="1661309" y="1098045"/>
              <a:chExt cx="621338" cy="621338"/>
            </a:xfrm>
          </p:grpSpPr>
          <p:sp>
            <p:nvSpPr>
              <p:cNvPr id="66" name="椭圆 65"/>
              <p:cNvSpPr/>
              <p:nvPr/>
            </p:nvSpPr>
            <p:spPr>
              <a:xfrm>
                <a:off x="1661309" y="1098045"/>
                <a:ext cx="621338" cy="621338"/>
              </a:xfrm>
              <a:prstGeom prst="ellipse">
                <a:avLst/>
              </a:prstGeom>
              <a:solidFill>
                <a:srgbClr val="FA70BD">
                  <a:alpha val="9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endParaRPr>
              </a:p>
            </p:txBody>
          </p:sp>
          <p:sp>
            <p:nvSpPr>
              <p:cNvPr id="67" name="椭圆 66"/>
              <p:cNvSpPr/>
              <p:nvPr/>
            </p:nvSpPr>
            <p:spPr>
              <a:xfrm>
                <a:off x="1727856" y="1164592"/>
                <a:ext cx="488244" cy="48824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rPr>
                  <a:t>2</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endParaRPr>
              </a:p>
            </p:txBody>
          </p:sp>
        </p:grpSp>
      </p:grpSp>
      <p:grpSp>
        <p:nvGrpSpPr>
          <p:cNvPr id="74" name="组合 73"/>
          <p:cNvGrpSpPr/>
          <p:nvPr/>
        </p:nvGrpSpPr>
        <p:grpSpPr>
          <a:xfrm>
            <a:off x="8440026" y="1792062"/>
            <a:ext cx="2578053" cy="4583598"/>
            <a:chOff x="6311963" y="950456"/>
            <a:chExt cx="1933540" cy="3437699"/>
          </a:xfrm>
        </p:grpSpPr>
        <p:grpSp>
          <p:nvGrpSpPr>
            <p:cNvPr id="75" name="组合 74"/>
            <p:cNvGrpSpPr/>
            <p:nvPr/>
          </p:nvGrpSpPr>
          <p:grpSpPr>
            <a:xfrm>
              <a:off x="6311963" y="1654980"/>
              <a:ext cx="1933540" cy="2733175"/>
              <a:chOff x="6293935" y="1816892"/>
              <a:chExt cx="1933540" cy="2733175"/>
            </a:xfrm>
          </p:grpSpPr>
          <p:grpSp>
            <p:nvGrpSpPr>
              <p:cNvPr id="79" name="组合 78"/>
              <p:cNvGrpSpPr/>
              <p:nvPr/>
            </p:nvGrpSpPr>
            <p:grpSpPr>
              <a:xfrm>
                <a:off x="6375316" y="1816892"/>
                <a:ext cx="1627576" cy="1403958"/>
                <a:chOff x="5879147" y="780734"/>
                <a:chExt cx="1380496" cy="1190824"/>
              </a:xfrm>
            </p:grpSpPr>
            <p:sp>
              <p:nvSpPr>
                <p:cNvPr id="83" name="矩形 82"/>
                <p:cNvSpPr/>
                <p:nvPr/>
              </p:nvSpPr>
              <p:spPr>
                <a:xfrm>
                  <a:off x="5879147" y="780734"/>
                  <a:ext cx="1380496" cy="1181416"/>
                </a:xfrm>
                <a:prstGeom prst="rect">
                  <a:avLst/>
                </a:prstGeom>
                <a:solidFill>
                  <a:schemeClr val="bg1">
                    <a:lumMod val="8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lumMod val="85000"/>
                        <a:lumOff val="15000"/>
                      </a:prstClr>
                    </a:solidFill>
                    <a:cs typeface="B Nazanin" panose="00000700000000000000" pitchFamily="2" charset="-78"/>
                  </a:endParaRPr>
                </a:p>
              </p:txBody>
            </p:sp>
            <p:pic>
              <p:nvPicPr>
                <p:cNvPr id="84" name="图片 8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98636" y="807628"/>
                  <a:ext cx="827195" cy="1163930"/>
                </a:xfrm>
                <a:prstGeom prst="rect">
                  <a:avLst/>
                </a:prstGeom>
                <a:ln>
                  <a:noFill/>
                </a:ln>
              </p:spPr>
            </p:pic>
          </p:grpSp>
          <p:grpSp>
            <p:nvGrpSpPr>
              <p:cNvPr id="80" name="组合 79"/>
              <p:cNvGrpSpPr/>
              <p:nvPr/>
            </p:nvGrpSpPr>
            <p:grpSpPr>
              <a:xfrm>
                <a:off x="6293935" y="3297900"/>
                <a:ext cx="1933540" cy="1252167"/>
                <a:chOff x="923555" y="1936265"/>
                <a:chExt cx="1933540" cy="1252167"/>
              </a:xfrm>
            </p:grpSpPr>
            <p:sp>
              <p:nvSpPr>
                <p:cNvPr id="81" name="矩形 91"/>
                <p:cNvSpPr>
                  <a:spLocks noChangeArrowheads="1"/>
                </p:cNvSpPr>
                <p:nvPr/>
              </p:nvSpPr>
              <p:spPr bwMode="auto">
                <a:xfrm>
                  <a:off x="923555" y="2232786"/>
                  <a:ext cx="1933540" cy="9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fa-IR" altLang="zh-CN" sz="1600" dirty="0">
                      <a:solidFill>
                        <a:prstClr val="black">
                          <a:lumMod val="65000"/>
                          <a:lumOff val="35000"/>
                        </a:prstClr>
                      </a:solidFill>
                      <a:latin typeface="Arial" panose="020B0604020202020204" pitchFamily="34" charset="0"/>
                      <a:ea typeface="微软雅黑" panose="020B0503020204020204" pitchFamily="34" charset="-122"/>
                      <a:cs typeface="B Nazanin" panose="000007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a:t>
                  </a:r>
                  <a:endParaRPr lang="zh-CN" altLang="en-US" sz="1333"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endParaRPr>
                </a:p>
              </p:txBody>
            </p:sp>
            <p:sp>
              <p:nvSpPr>
                <p:cNvPr id="82" name="文本框 81"/>
                <p:cNvSpPr txBox="1"/>
                <p:nvPr/>
              </p:nvSpPr>
              <p:spPr>
                <a:xfrm>
                  <a:off x="1355923" y="1936265"/>
                  <a:ext cx="1026614" cy="300083"/>
                </a:xfrm>
                <a:prstGeom prst="rect">
                  <a:avLst/>
                </a:prstGeom>
                <a:noFill/>
              </p:spPr>
              <p:txBody>
                <a:bodyPr wrap="square" rtlCol="0">
                  <a:spAutoFit/>
                </a:bodyPr>
                <a:lstStyle>
                  <a:defPPr>
                    <a:defRPr lang="zh-CN"/>
                  </a:defPPr>
                  <a:lvl1pPr algn="dist" defTabSz="914377">
                    <a:defRPr sz="2000" b="1" spc="133">
                      <a:solidFill>
                        <a:prstClr val="black">
                          <a:lumMod val="85000"/>
                          <a:lumOff val="15000"/>
                        </a:prstClr>
                      </a:solidFill>
                      <a:latin typeface="Arial" panose="020B0604020202020204" pitchFamily="34" charset="0"/>
                      <a:ea typeface="微软雅黑" pitchFamily="34" charset="-122"/>
                      <a:cs typeface="Arial" panose="020B0604020202020204" pitchFamily="34" charset="0"/>
                    </a:defRPr>
                  </a:lvl1pPr>
                </a:lstStyle>
                <a:p>
                  <a:r>
                    <a:rPr lang="fa-IR" altLang="zh-CN" dirty="0">
                      <a:cs typeface="B Nazanin" panose="00000700000000000000" pitchFamily="2" charset="-78"/>
                    </a:rPr>
                    <a:t>نام</a:t>
                  </a:r>
                  <a:endParaRPr lang="zh-CN" altLang="en-US" dirty="0">
                    <a:cs typeface="B Nazanin" panose="00000700000000000000" pitchFamily="2" charset="-78"/>
                  </a:endParaRPr>
                </a:p>
              </p:txBody>
            </p:sp>
          </p:grpSp>
        </p:grpSp>
        <p:grpSp>
          <p:nvGrpSpPr>
            <p:cNvPr id="76" name="组合 75"/>
            <p:cNvGrpSpPr/>
            <p:nvPr/>
          </p:nvGrpSpPr>
          <p:grpSpPr>
            <a:xfrm>
              <a:off x="6884801" y="950456"/>
              <a:ext cx="621338" cy="621338"/>
              <a:chOff x="1661309" y="1098045"/>
              <a:chExt cx="621338" cy="621338"/>
            </a:xfrm>
          </p:grpSpPr>
          <p:sp>
            <p:nvSpPr>
              <p:cNvPr id="77" name="椭圆 76"/>
              <p:cNvSpPr/>
              <p:nvPr/>
            </p:nvSpPr>
            <p:spPr>
              <a:xfrm>
                <a:off x="1661309" y="1098045"/>
                <a:ext cx="621338" cy="621338"/>
              </a:xfrm>
              <a:prstGeom prst="ellipse">
                <a:avLst/>
              </a:prstGeom>
              <a:solidFill>
                <a:srgbClr val="00B0F0">
                  <a:alpha val="91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rPr>
                  <a:t>1</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endParaRPr>
              </a:p>
            </p:txBody>
          </p:sp>
          <p:sp>
            <p:nvSpPr>
              <p:cNvPr id="78" name="椭圆 77"/>
              <p:cNvSpPr/>
              <p:nvPr/>
            </p:nvSpPr>
            <p:spPr>
              <a:xfrm>
                <a:off x="1727856" y="1164592"/>
                <a:ext cx="488244" cy="488244"/>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rPr>
                  <a:t>3</a:t>
                </a:r>
                <a:endParaRPr lang="zh-CN" altLang="en-US" sz="2667" b="1" dirty="0">
                  <a:solidFill>
                    <a:prstClr val="black">
                      <a:lumMod val="85000"/>
                      <a:lumOff val="15000"/>
                    </a:prstClr>
                  </a:solidFill>
                  <a:latin typeface="微软雅黑" panose="020B0503020204020204" pitchFamily="34" charset="-122"/>
                  <a:ea typeface="微软雅黑" panose="020B0503020204020204" pitchFamily="34" charset="-122"/>
                  <a:cs typeface="B Nazanin" panose="00000700000000000000" pitchFamily="2" charset="-78"/>
                </a:endParaRPr>
              </a:p>
            </p:txBody>
          </p:sp>
        </p:grpSp>
      </p:grpSp>
      <p:sp>
        <p:nvSpPr>
          <p:cNvPr id="85" name="文本框 84">
            <a:extLst>
              <a:ext uri="{FF2B5EF4-FFF2-40B4-BE49-F238E27FC236}">
                <a16:creationId xmlns:a16="http://schemas.microsoft.com/office/drawing/2014/main" id="{8A891458-EF29-4AE7-93EB-54E2D7F33F5C}"/>
              </a:ext>
            </a:extLst>
          </p:cNvPr>
          <p:cNvSpPr txBox="1"/>
          <p:nvPr/>
        </p:nvSpPr>
        <p:spPr>
          <a:xfrm>
            <a:off x="4427914" y="294013"/>
            <a:ext cx="3336170" cy="584775"/>
          </a:xfrm>
          <a:prstGeom prst="rect">
            <a:avLst/>
          </a:prstGeom>
          <a:noFill/>
        </p:spPr>
        <p:txBody>
          <a:bodyPr wrap="none" rtlCol="0">
            <a:spAutoFit/>
          </a:bodyPr>
          <a:lstStyle/>
          <a:p>
            <a:pPr lvl="0" algn="ctr">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700000000000000" pitchFamily="2" charset="-78"/>
              </a:rPr>
              <a:t>01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700000000000000" pitchFamily="2" charset="-78"/>
              <a:sym typeface="微软雅黑" panose="020B0503020204020204" pitchFamily="34" charset="-122"/>
            </a:endParaRPr>
          </a:p>
        </p:txBody>
      </p:sp>
      <p:sp>
        <p:nvSpPr>
          <p:cNvPr id="86" name="矩形 85">
            <a:extLst>
              <a:ext uri="{FF2B5EF4-FFF2-40B4-BE49-F238E27FC236}">
                <a16:creationId xmlns:a16="http://schemas.microsoft.com/office/drawing/2014/main" id="{1B4531D4-15D0-453F-8A86-C073EBF9464C}"/>
              </a:ext>
            </a:extLst>
          </p:cNvPr>
          <p:cNvSpPr/>
          <p:nvPr/>
        </p:nvSpPr>
        <p:spPr>
          <a:xfrm>
            <a:off x="5403343" y="1001899"/>
            <a:ext cx="1385316" cy="400110"/>
          </a:xfrm>
          <a:prstGeom prst="rect">
            <a:avLst/>
          </a:prstGeom>
        </p:spPr>
        <p:txBody>
          <a:bodyPr wrap="none">
            <a:spAutoFit/>
          </a:bodyPr>
          <a:lstStyle/>
          <a:p>
            <a:pPr algn="ctr" defTabSz="1096645"/>
            <a:r>
              <a:rPr lang="fa-IR" altLang="zh-CN" sz="2000" b="1" dirty="0">
                <a:solidFill>
                  <a:srgbClr val="E47014"/>
                </a:solidFill>
                <a:latin typeface="微软雅黑" panose="020B0503020204020204" pitchFamily="34" charset="-122"/>
                <a:ea typeface="微软雅黑" panose="020B0503020204020204" pitchFamily="34" charset="-122"/>
                <a:cs typeface="B Nazanin" panose="00000700000000000000" pitchFamily="2" charset="-78"/>
              </a:rPr>
              <a:t>کارکنان اصلی</a:t>
            </a:r>
            <a:endParaRPr lang="zh-CN" altLang="en-US" sz="2000" b="1" dirty="0">
              <a:solidFill>
                <a:srgbClr val="E47014"/>
              </a:solidFill>
              <a:latin typeface="微软雅黑" panose="020B0503020204020204" pitchFamily="34" charset="-122"/>
              <a:ea typeface="微软雅黑" panose="020B0503020204020204" pitchFamily="34" charset="-122"/>
              <a:cs typeface="B Nazanin" panose="00000700000000000000" pitchFamily="2" charset="-78"/>
            </a:endParaRPr>
          </a:p>
        </p:txBody>
      </p:sp>
    </p:spTree>
    <p:extLst>
      <p:ext uri="{BB962C8B-B14F-4D97-AF65-F5344CB8AC3E}">
        <p14:creationId xmlns:p14="http://schemas.microsoft.com/office/powerpoint/2010/main" val="113240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p:cTn id="17" dur="500" fill="hold"/>
                                        <p:tgtEl>
                                          <p:spTgt spid="63"/>
                                        </p:tgtEl>
                                        <p:attrNameLst>
                                          <p:attrName>ppt_w</p:attrName>
                                        </p:attrNameLst>
                                      </p:cBhvr>
                                      <p:tavLst>
                                        <p:tav tm="0">
                                          <p:val>
                                            <p:fltVal val="0"/>
                                          </p:val>
                                        </p:tav>
                                        <p:tav tm="100000">
                                          <p:val>
                                            <p:strVal val="#ppt_w"/>
                                          </p:val>
                                        </p:tav>
                                      </p:tavLst>
                                    </p:anim>
                                    <p:anim calcmode="lin" valueType="num">
                                      <p:cBhvr>
                                        <p:cTn id="18" dur="500" fill="hold"/>
                                        <p:tgtEl>
                                          <p:spTgt spid="63"/>
                                        </p:tgtEl>
                                        <p:attrNameLst>
                                          <p:attrName>ppt_h</p:attrName>
                                        </p:attrNameLst>
                                      </p:cBhvr>
                                      <p:tavLst>
                                        <p:tav tm="0">
                                          <p:val>
                                            <p:fltVal val="0"/>
                                          </p:val>
                                        </p:tav>
                                        <p:tav tm="100000">
                                          <p:val>
                                            <p:strVal val="#ppt_h"/>
                                          </p:val>
                                        </p:tav>
                                      </p:tavLst>
                                    </p:anim>
                                    <p:animEffect transition="in" filter="fade">
                                      <p:cBhvr>
                                        <p:cTn id="19" dur="500"/>
                                        <p:tgtEl>
                                          <p:spTgt spid="6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fltVal val="0"/>
                                          </p:val>
                                        </p:tav>
                                        <p:tav tm="100000">
                                          <p:val>
                                            <p:strVal val="#ppt_h"/>
                                          </p:val>
                                        </p:tav>
                                      </p:tavLst>
                                    </p:anim>
                                    <p:animEffect transition="in" filter="fade">
                                      <p:cBhvr>
                                        <p:cTn id="2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p:cNvSpPr/>
          <p:nvPr/>
        </p:nvSpPr>
        <p:spPr>
          <a:xfrm>
            <a:off x="3083986" y="1802464"/>
            <a:ext cx="2231271" cy="207221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a:solidFill>
                <a:prstClr val="white"/>
              </a:solidFill>
              <a:cs typeface="B Nazanin" panose="00000400000000000000" pitchFamily="2" charset="-78"/>
            </a:endParaRPr>
          </a:p>
        </p:txBody>
      </p:sp>
      <p:grpSp>
        <p:nvGrpSpPr>
          <p:cNvPr id="56" name="组合 55"/>
          <p:cNvGrpSpPr/>
          <p:nvPr/>
        </p:nvGrpSpPr>
        <p:grpSpPr>
          <a:xfrm>
            <a:off x="3826978" y="2279423"/>
            <a:ext cx="779097" cy="819393"/>
            <a:chOff x="2894226" y="1329844"/>
            <a:chExt cx="460376" cy="484187"/>
          </a:xfrm>
        </p:grpSpPr>
        <p:sp>
          <p:nvSpPr>
            <p:cNvPr id="57" name="Freeform 5"/>
            <p:cNvSpPr>
              <a:spLocks/>
            </p:cNvSpPr>
            <p:nvPr/>
          </p:nvSpPr>
          <p:spPr bwMode="auto">
            <a:xfrm>
              <a:off x="2894226" y="1329844"/>
              <a:ext cx="460375" cy="179388"/>
            </a:xfrm>
            <a:custGeom>
              <a:avLst/>
              <a:gdLst>
                <a:gd name="T0" fmla="*/ 6 w 122"/>
                <a:gd name="T1" fmla="*/ 47 h 47"/>
                <a:gd name="T2" fmla="*/ 13 w 122"/>
                <a:gd name="T3" fmla="*/ 45 h 47"/>
                <a:gd name="T4" fmla="*/ 36 w 122"/>
                <a:gd name="T5" fmla="*/ 43 h 47"/>
                <a:gd name="T6" fmla="*/ 36 w 122"/>
                <a:gd name="T7" fmla="*/ 43 h 47"/>
                <a:gd name="T8" fmla="*/ 41 w 122"/>
                <a:gd name="T9" fmla="*/ 32 h 47"/>
                <a:gd name="T10" fmla="*/ 81 w 122"/>
                <a:gd name="T11" fmla="*/ 32 h 47"/>
                <a:gd name="T12" fmla="*/ 86 w 122"/>
                <a:gd name="T13" fmla="*/ 43 h 47"/>
                <a:gd name="T14" fmla="*/ 86 w 122"/>
                <a:gd name="T15" fmla="*/ 43 h 47"/>
                <a:gd name="T16" fmla="*/ 109 w 122"/>
                <a:gd name="T17" fmla="*/ 45 h 47"/>
                <a:gd name="T18" fmla="*/ 117 w 122"/>
                <a:gd name="T19" fmla="*/ 47 h 47"/>
                <a:gd name="T20" fmla="*/ 120 w 122"/>
                <a:gd name="T21" fmla="*/ 37 h 47"/>
                <a:gd name="T22" fmla="*/ 107 w 122"/>
                <a:gd name="T23" fmla="*/ 14 h 47"/>
                <a:gd name="T24" fmla="*/ 16 w 122"/>
                <a:gd name="T25" fmla="*/ 14 h 47"/>
                <a:gd name="T26" fmla="*/ 3 w 122"/>
                <a:gd name="T27" fmla="*/ 37 h 47"/>
                <a:gd name="T28" fmla="*/ 6 w 122"/>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47">
                  <a:moveTo>
                    <a:pt x="6" y="47"/>
                  </a:moveTo>
                  <a:cubicBezTo>
                    <a:pt x="8" y="46"/>
                    <a:pt x="10" y="45"/>
                    <a:pt x="13" y="45"/>
                  </a:cubicBezTo>
                  <a:cubicBezTo>
                    <a:pt x="21" y="44"/>
                    <a:pt x="28" y="44"/>
                    <a:pt x="36" y="43"/>
                  </a:cubicBezTo>
                  <a:cubicBezTo>
                    <a:pt x="36" y="43"/>
                    <a:pt x="36" y="43"/>
                    <a:pt x="36" y="43"/>
                  </a:cubicBezTo>
                  <a:cubicBezTo>
                    <a:pt x="35" y="38"/>
                    <a:pt x="37" y="33"/>
                    <a:pt x="41" y="32"/>
                  </a:cubicBezTo>
                  <a:cubicBezTo>
                    <a:pt x="54" y="28"/>
                    <a:pt x="68" y="28"/>
                    <a:pt x="81" y="32"/>
                  </a:cubicBezTo>
                  <a:cubicBezTo>
                    <a:pt x="85" y="33"/>
                    <a:pt x="88" y="38"/>
                    <a:pt x="86" y="43"/>
                  </a:cubicBezTo>
                  <a:cubicBezTo>
                    <a:pt x="86" y="43"/>
                    <a:pt x="86" y="43"/>
                    <a:pt x="86" y="43"/>
                  </a:cubicBezTo>
                  <a:cubicBezTo>
                    <a:pt x="94" y="44"/>
                    <a:pt x="102" y="44"/>
                    <a:pt x="109" y="45"/>
                  </a:cubicBezTo>
                  <a:cubicBezTo>
                    <a:pt x="112" y="45"/>
                    <a:pt x="115" y="46"/>
                    <a:pt x="117" y="47"/>
                  </a:cubicBezTo>
                  <a:cubicBezTo>
                    <a:pt x="118" y="43"/>
                    <a:pt x="119" y="40"/>
                    <a:pt x="120" y="37"/>
                  </a:cubicBezTo>
                  <a:cubicBezTo>
                    <a:pt x="122" y="29"/>
                    <a:pt x="117" y="18"/>
                    <a:pt x="107" y="14"/>
                  </a:cubicBezTo>
                  <a:cubicBezTo>
                    <a:pt x="77" y="0"/>
                    <a:pt x="46" y="0"/>
                    <a:pt x="16" y="14"/>
                  </a:cubicBezTo>
                  <a:cubicBezTo>
                    <a:pt x="6" y="18"/>
                    <a:pt x="0" y="29"/>
                    <a:pt x="3" y="37"/>
                  </a:cubicBezTo>
                  <a:cubicBezTo>
                    <a:pt x="4" y="40"/>
                    <a:pt x="5" y="43"/>
                    <a:pt x="6"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58" name="Oval 6"/>
            <p:cNvSpPr>
              <a:spLocks noChangeArrowheads="1"/>
            </p:cNvSpPr>
            <p:nvPr/>
          </p:nvSpPr>
          <p:spPr bwMode="auto">
            <a:xfrm>
              <a:off x="3064089" y="1550506"/>
              <a:ext cx="120650"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59" name="Freeform 7"/>
            <p:cNvSpPr>
              <a:spLocks noEditPoints="1"/>
            </p:cNvSpPr>
            <p:nvPr/>
          </p:nvSpPr>
          <p:spPr bwMode="auto">
            <a:xfrm>
              <a:off x="2898989" y="1455256"/>
              <a:ext cx="455613" cy="358775"/>
            </a:xfrm>
            <a:custGeom>
              <a:avLst/>
              <a:gdLst>
                <a:gd name="T0" fmla="*/ 120 w 121"/>
                <a:gd name="T1" fmla="*/ 57 h 94"/>
                <a:gd name="T2" fmla="*/ 121 w 121"/>
                <a:gd name="T3" fmla="*/ 57 h 94"/>
                <a:gd name="T4" fmla="*/ 94 w 121"/>
                <a:gd name="T5" fmla="*/ 16 h 94"/>
                <a:gd name="T6" fmla="*/ 80 w 121"/>
                <a:gd name="T7" fmla="*/ 13 h 94"/>
                <a:gd name="T8" fmla="*/ 80 w 121"/>
                <a:gd name="T9" fmla="*/ 9 h 94"/>
                <a:gd name="T10" fmla="*/ 73 w 121"/>
                <a:gd name="T11" fmla="*/ 0 h 94"/>
                <a:gd name="T12" fmla="*/ 66 w 121"/>
                <a:gd name="T13" fmla="*/ 9 h 94"/>
                <a:gd name="T14" fmla="*/ 66 w 121"/>
                <a:gd name="T15" fmla="*/ 13 h 94"/>
                <a:gd name="T16" fmla="*/ 64 w 121"/>
                <a:gd name="T17" fmla="*/ 14 h 94"/>
                <a:gd name="T18" fmla="*/ 57 w 121"/>
                <a:gd name="T19" fmla="*/ 14 h 94"/>
                <a:gd name="T20" fmla="*/ 54 w 121"/>
                <a:gd name="T21" fmla="*/ 13 h 94"/>
                <a:gd name="T22" fmla="*/ 54 w 121"/>
                <a:gd name="T23" fmla="*/ 9 h 94"/>
                <a:gd name="T24" fmla="*/ 47 w 121"/>
                <a:gd name="T25" fmla="*/ 0 h 94"/>
                <a:gd name="T26" fmla="*/ 41 w 121"/>
                <a:gd name="T27" fmla="*/ 9 h 94"/>
                <a:gd name="T28" fmla="*/ 41 w 121"/>
                <a:gd name="T29" fmla="*/ 13 h 94"/>
                <a:gd name="T30" fmla="*/ 26 w 121"/>
                <a:gd name="T31" fmla="*/ 16 h 94"/>
                <a:gd name="T32" fmla="*/ 0 w 121"/>
                <a:gd name="T33" fmla="*/ 57 h 94"/>
                <a:gd name="T34" fmla="*/ 0 w 121"/>
                <a:gd name="T35" fmla="*/ 57 h 94"/>
                <a:gd name="T36" fmla="*/ 0 w 121"/>
                <a:gd name="T37" fmla="*/ 58 h 94"/>
                <a:gd name="T38" fmla="*/ 0 w 121"/>
                <a:gd name="T39" fmla="*/ 70 h 94"/>
                <a:gd name="T40" fmla="*/ 6 w 121"/>
                <a:gd name="T41" fmla="*/ 79 h 94"/>
                <a:gd name="T42" fmla="*/ 6 w 121"/>
                <a:gd name="T43" fmla="*/ 82 h 94"/>
                <a:gd name="T44" fmla="*/ 13 w 121"/>
                <a:gd name="T45" fmla="*/ 86 h 94"/>
                <a:gd name="T46" fmla="*/ 18 w 121"/>
                <a:gd name="T47" fmla="*/ 85 h 94"/>
                <a:gd name="T48" fmla="*/ 102 w 121"/>
                <a:gd name="T49" fmla="*/ 85 h 94"/>
                <a:gd name="T50" fmla="*/ 107 w 121"/>
                <a:gd name="T51" fmla="*/ 86 h 94"/>
                <a:gd name="T52" fmla="*/ 114 w 121"/>
                <a:gd name="T53" fmla="*/ 82 h 94"/>
                <a:gd name="T54" fmla="*/ 114 w 121"/>
                <a:gd name="T55" fmla="*/ 79 h 94"/>
                <a:gd name="T56" fmla="*/ 120 w 121"/>
                <a:gd name="T57" fmla="*/ 70 h 94"/>
                <a:gd name="T58" fmla="*/ 121 w 121"/>
                <a:gd name="T59" fmla="*/ 58 h 94"/>
                <a:gd name="T60" fmla="*/ 120 w 121"/>
                <a:gd name="T61" fmla="*/ 57 h 94"/>
                <a:gd name="T62" fmla="*/ 60 w 121"/>
                <a:gd name="T63" fmla="*/ 56 h 94"/>
                <a:gd name="T64" fmla="*/ 33 w 121"/>
                <a:gd name="T65" fmla="*/ 38 h 94"/>
                <a:gd name="T66" fmla="*/ 60 w 121"/>
                <a:gd name="T67" fmla="*/ 20 h 94"/>
                <a:gd name="T68" fmla="*/ 87 w 121"/>
                <a:gd name="T69" fmla="*/ 38 h 94"/>
                <a:gd name="T70" fmla="*/ 60 w 121"/>
                <a:gd name="T71"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1" h="94">
                  <a:moveTo>
                    <a:pt x="120" y="57"/>
                  </a:moveTo>
                  <a:cubicBezTo>
                    <a:pt x="121" y="57"/>
                    <a:pt x="121" y="57"/>
                    <a:pt x="121" y="57"/>
                  </a:cubicBezTo>
                  <a:cubicBezTo>
                    <a:pt x="121" y="57"/>
                    <a:pt x="105" y="21"/>
                    <a:pt x="94" y="16"/>
                  </a:cubicBezTo>
                  <a:cubicBezTo>
                    <a:pt x="91" y="14"/>
                    <a:pt x="85" y="14"/>
                    <a:pt x="80" y="13"/>
                  </a:cubicBezTo>
                  <a:cubicBezTo>
                    <a:pt x="80" y="9"/>
                    <a:pt x="80" y="9"/>
                    <a:pt x="80" y="9"/>
                  </a:cubicBezTo>
                  <a:cubicBezTo>
                    <a:pt x="80" y="4"/>
                    <a:pt x="77" y="0"/>
                    <a:pt x="73" y="0"/>
                  </a:cubicBezTo>
                  <a:cubicBezTo>
                    <a:pt x="69" y="0"/>
                    <a:pt x="66" y="4"/>
                    <a:pt x="66" y="9"/>
                  </a:cubicBezTo>
                  <a:cubicBezTo>
                    <a:pt x="66" y="13"/>
                    <a:pt x="66" y="13"/>
                    <a:pt x="66" y="13"/>
                  </a:cubicBezTo>
                  <a:cubicBezTo>
                    <a:pt x="65" y="13"/>
                    <a:pt x="64" y="13"/>
                    <a:pt x="64" y="14"/>
                  </a:cubicBezTo>
                  <a:cubicBezTo>
                    <a:pt x="57" y="14"/>
                    <a:pt x="57" y="14"/>
                    <a:pt x="57" y="14"/>
                  </a:cubicBezTo>
                  <a:cubicBezTo>
                    <a:pt x="56" y="13"/>
                    <a:pt x="55" y="13"/>
                    <a:pt x="54" y="13"/>
                  </a:cubicBezTo>
                  <a:cubicBezTo>
                    <a:pt x="54" y="9"/>
                    <a:pt x="54" y="9"/>
                    <a:pt x="54" y="9"/>
                  </a:cubicBezTo>
                  <a:cubicBezTo>
                    <a:pt x="54" y="4"/>
                    <a:pt x="51" y="0"/>
                    <a:pt x="47" y="0"/>
                  </a:cubicBezTo>
                  <a:cubicBezTo>
                    <a:pt x="44" y="0"/>
                    <a:pt x="41" y="4"/>
                    <a:pt x="41" y="9"/>
                  </a:cubicBezTo>
                  <a:cubicBezTo>
                    <a:pt x="41" y="13"/>
                    <a:pt x="41" y="13"/>
                    <a:pt x="41" y="13"/>
                  </a:cubicBezTo>
                  <a:cubicBezTo>
                    <a:pt x="35" y="14"/>
                    <a:pt x="30" y="14"/>
                    <a:pt x="26" y="16"/>
                  </a:cubicBezTo>
                  <a:cubicBezTo>
                    <a:pt x="15" y="21"/>
                    <a:pt x="0" y="57"/>
                    <a:pt x="0" y="57"/>
                  </a:cubicBezTo>
                  <a:cubicBezTo>
                    <a:pt x="0" y="57"/>
                    <a:pt x="0" y="57"/>
                    <a:pt x="0" y="57"/>
                  </a:cubicBezTo>
                  <a:cubicBezTo>
                    <a:pt x="0" y="57"/>
                    <a:pt x="0" y="58"/>
                    <a:pt x="0" y="58"/>
                  </a:cubicBezTo>
                  <a:cubicBezTo>
                    <a:pt x="0" y="62"/>
                    <a:pt x="0" y="66"/>
                    <a:pt x="0" y="70"/>
                  </a:cubicBezTo>
                  <a:cubicBezTo>
                    <a:pt x="1" y="73"/>
                    <a:pt x="3" y="76"/>
                    <a:pt x="6" y="79"/>
                  </a:cubicBezTo>
                  <a:cubicBezTo>
                    <a:pt x="6" y="82"/>
                    <a:pt x="6" y="82"/>
                    <a:pt x="6" y="82"/>
                  </a:cubicBezTo>
                  <a:cubicBezTo>
                    <a:pt x="6" y="84"/>
                    <a:pt x="9" y="86"/>
                    <a:pt x="13" y="86"/>
                  </a:cubicBezTo>
                  <a:cubicBezTo>
                    <a:pt x="15" y="86"/>
                    <a:pt x="17" y="86"/>
                    <a:pt x="18" y="85"/>
                  </a:cubicBezTo>
                  <a:cubicBezTo>
                    <a:pt x="46" y="94"/>
                    <a:pt x="75" y="94"/>
                    <a:pt x="102" y="85"/>
                  </a:cubicBezTo>
                  <a:cubicBezTo>
                    <a:pt x="104" y="86"/>
                    <a:pt x="105" y="86"/>
                    <a:pt x="107" y="86"/>
                  </a:cubicBezTo>
                  <a:cubicBezTo>
                    <a:pt x="111" y="86"/>
                    <a:pt x="114" y="84"/>
                    <a:pt x="114" y="82"/>
                  </a:cubicBezTo>
                  <a:cubicBezTo>
                    <a:pt x="114" y="79"/>
                    <a:pt x="114" y="79"/>
                    <a:pt x="114" y="79"/>
                  </a:cubicBezTo>
                  <a:cubicBezTo>
                    <a:pt x="117" y="76"/>
                    <a:pt x="120" y="73"/>
                    <a:pt x="120" y="70"/>
                  </a:cubicBezTo>
                  <a:cubicBezTo>
                    <a:pt x="120" y="66"/>
                    <a:pt x="120" y="62"/>
                    <a:pt x="121" y="58"/>
                  </a:cubicBezTo>
                  <a:cubicBezTo>
                    <a:pt x="121" y="58"/>
                    <a:pt x="121" y="57"/>
                    <a:pt x="120" y="57"/>
                  </a:cubicBezTo>
                  <a:close/>
                  <a:moveTo>
                    <a:pt x="60" y="56"/>
                  </a:moveTo>
                  <a:cubicBezTo>
                    <a:pt x="45" y="56"/>
                    <a:pt x="33" y="48"/>
                    <a:pt x="33" y="38"/>
                  </a:cubicBezTo>
                  <a:cubicBezTo>
                    <a:pt x="33" y="28"/>
                    <a:pt x="45" y="20"/>
                    <a:pt x="60" y="20"/>
                  </a:cubicBezTo>
                  <a:cubicBezTo>
                    <a:pt x="75" y="20"/>
                    <a:pt x="87" y="28"/>
                    <a:pt x="87" y="38"/>
                  </a:cubicBezTo>
                  <a:cubicBezTo>
                    <a:pt x="87" y="48"/>
                    <a:pt x="75" y="56"/>
                    <a:pt x="60"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grpSp>
      <p:sp>
        <p:nvSpPr>
          <p:cNvPr id="61" name="矩形 60"/>
          <p:cNvSpPr/>
          <p:nvPr/>
        </p:nvSpPr>
        <p:spPr>
          <a:xfrm>
            <a:off x="777309" y="1802463"/>
            <a:ext cx="2231271" cy="2072217"/>
          </a:xfrm>
          <a:prstGeom prst="rect">
            <a:avLst/>
          </a:prstGeom>
          <a:solidFill>
            <a:srgbClr val="FA70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dirty="0">
              <a:solidFill>
                <a:prstClr val="white"/>
              </a:solidFill>
              <a:cs typeface="B Nazanin" panose="00000400000000000000" pitchFamily="2" charset="-78"/>
            </a:endParaRPr>
          </a:p>
        </p:txBody>
      </p:sp>
      <p:sp>
        <p:nvSpPr>
          <p:cNvPr id="62" name="矩形 61"/>
          <p:cNvSpPr/>
          <p:nvPr/>
        </p:nvSpPr>
        <p:spPr>
          <a:xfrm>
            <a:off x="1233572" y="3260411"/>
            <a:ext cx="1526207" cy="584775"/>
          </a:xfrm>
          <a:prstGeom prst="rect">
            <a:avLst/>
          </a:prstGeom>
        </p:spPr>
        <p:txBody>
          <a:bodyPr wrap="square">
            <a:spAutoFit/>
          </a:bodyPr>
          <a:lstStyle/>
          <a:p>
            <a:pPr algn="r" defTabSz="914377" rtl="1"/>
            <a:r>
              <a:rPr lang="fa-IR" altLang="zh-CN" sz="1600" b="1" spc="133" dirty="0">
                <a:solidFill>
                  <a:prstClr val="white"/>
                </a:solidFill>
                <a:latin typeface="Arial" panose="020B0604020202020204" pitchFamily="34" charset="0"/>
                <a:ea typeface="微软雅黑" pitchFamily="34" charset="-122"/>
                <a:cs typeface="B Nazanin" panose="00000400000000000000" pitchFamily="2" charset="-78"/>
              </a:rPr>
              <a:t>عنوان اضافه کنید</a:t>
            </a:r>
            <a:endParaRPr lang="zh-CN" altLang="en-US" sz="1600" dirty="0">
              <a:solidFill>
                <a:prstClr val="white"/>
              </a:solidFill>
              <a:cs typeface="B Nazanin" panose="00000400000000000000" pitchFamily="2" charset="-78"/>
            </a:endParaRPr>
          </a:p>
        </p:txBody>
      </p:sp>
      <p:grpSp>
        <p:nvGrpSpPr>
          <p:cNvPr id="63" name="组合 62"/>
          <p:cNvGrpSpPr/>
          <p:nvPr/>
        </p:nvGrpSpPr>
        <p:grpSpPr>
          <a:xfrm>
            <a:off x="1706050" y="2196802"/>
            <a:ext cx="541751" cy="954767"/>
            <a:chOff x="809841" y="1322657"/>
            <a:chExt cx="320676" cy="565151"/>
          </a:xfrm>
        </p:grpSpPr>
        <p:sp>
          <p:nvSpPr>
            <p:cNvPr id="64" name="Freeform 8"/>
            <p:cNvSpPr>
              <a:spLocks/>
            </p:cNvSpPr>
            <p:nvPr/>
          </p:nvSpPr>
          <p:spPr bwMode="auto">
            <a:xfrm>
              <a:off x="877888" y="1552576"/>
              <a:ext cx="38100" cy="84138"/>
            </a:xfrm>
            <a:custGeom>
              <a:avLst/>
              <a:gdLst>
                <a:gd name="T0" fmla="*/ 0 w 10"/>
                <a:gd name="T1" fmla="*/ 5 h 22"/>
                <a:gd name="T2" fmla="*/ 0 w 10"/>
                <a:gd name="T3" fmla="*/ 17 h 22"/>
                <a:gd name="T4" fmla="*/ 5 w 10"/>
                <a:gd name="T5" fmla="*/ 22 h 22"/>
                <a:gd name="T6" fmla="*/ 10 w 10"/>
                <a:gd name="T7" fmla="*/ 17 h 22"/>
                <a:gd name="T8" fmla="*/ 10 w 10"/>
                <a:gd name="T9" fmla="*/ 5 h 22"/>
                <a:gd name="T10" fmla="*/ 5 w 10"/>
                <a:gd name="T11" fmla="*/ 0 h 22"/>
                <a:gd name="T12" fmla="*/ 0 w 10"/>
                <a:gd name="T13" fmla="*/ 5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0" y="5"/>
                  </a:moveTo>
                  <a:cubicBezTo>
                    <a:pt x="0" y="17"/>
                    <a:pt x="0" y="17"/>
                    <a:pt x="0" y="17"/>
                  </a:cubicBezTo>
                  <a:cubicBezTo>
                    <a:pt x="0" y="20"/>
                    <a:pt x="2" y="22"/>
                    <a:pt x="5" y="22"/>
                  </a:cubicBezTo>
                  <a:cubicBezTo>
                    <a:pt x="8" y="22"/>
                    <a:pt x="10" y="20"/>
                    <a:pt x="10" y="17"/>
                  </a:cubicBezTo>
                  <a:cubicBezTo>
                    <a:pt x="10" y="5"/>
                    <a:pt x="10" y="5"/>
                    <a:pt x="10" y="5"/>
                  </a:cubicBezTo>
                  <a:cubicBezTo>
                    <a:pt x="10" y="2"/>
                    <a:pt x="8" y="0"/>
                    <a:pt x="5"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65" name="Freeform 9"/>
            <p:cNvSpPr>
              <a:spLocks/>
            </p:cNvSpPr>
            <p:nvPr/>
          </p:nvSpPr>
          <p:spPr bwMode="auto">
            <a:xfrm>
              <a:off x="938429" y="1322657"/>
              <a:ext cx="192088" cy="92075"/>
            </a:xfrm>
            <a:custGeom>
              <a:avLst/>
              <a:gdLst>
                <a:gd name="T0" fmla="*/ 47 w 51"/>
                <a:gd name="T1" fmla="*/ 1 h 24"/>
                <a:gd name="T2" fmla="*/ 44 w 51"/>
                <a:gd name="T3" fmla="*/ 1 h 24"/>
                <a:gd name="T4" fmla="*/ 44 w 51"/>
                <a:gd name="T5" fmla="*/ 4 h 24"/>
                <a:gd name="T6" fmla="*/ 46 w 51"/>
                <a:gd name="T7" fmla="*/ 13 h 24"/>
                <a:gd name="T8" fmla="*/ 37 w 51"/>
                <a:gd name="T9" fmla="*/ 19 h 24"/>
                <a:gd name="T10" fmla="*/ 23 w 51"/>
                <a:gd name="T11" fmla="*/ 10 h 24"/>
                <a:gd name="T12" fmla="*/ 10 w 51"/>
                <a:gd name="T13" fmla="*/ 2 h 24"/>
                <a:gd name="T14" fmla="*/ 4 w 51"/>
                <a:gd name="T15" fmla="*/ 5 h 24"/>
                <a:gd name="T16" fmla="*/ 2 w 51"/>
                <a:gd name="T17" fmla="*/ 10 h 24"/>
                <a:gd name="T18" fmla="*/ 0 w 51"/>
                <a:gd name="T19" fmla="*/ 12 h 24"/>
                <a:gd name="T20" fmla="*/ 0 w 51"/>
                <a:gd name="T21" fmla="*/ 22 h 24"/>
                <a:gd name="T22" fmla="*/ 2 w 51"/>
                <a:gd name="T23" fmla="*/ 24 h 24"/>
                <a:gd name="T24" fmla="*/ 4 w 51"/>
                <a:gd name="T25" fmla="*/ 24 h 24"/>
                <a:gd name="T26" fmla="*/ 6 w 51"/>
                <a:gd name="T27" fmla="*/ 22 h 24"/>
                <a:gd name="T28" fmla="*/ 6 w 51"/>
                <a:gd name="T29" fmla="*/ 12 h 24"/>
                <a:gd name="T30" fmla="*/ 5 w 51"/>
                <a:gd name="T31" fmla="*/ 10 h 24"/>
                <a:gd name="T32" fmla="*/ 7 w 51"/>
                <a:gd name="T33" fmla="*/ 7 h 24"/>
                <a:gd name="T34" fmla="*/ 10 w 51"/>
                <a:gd name="T35" fmla="*/ 6 h 24"/>
                <a:gd name="T36" fmla="*/ 20 w 51"/>
                <a:gd name="T37" fmla="*/ 13 h 24"/>
                <a:gd name="T38" fmla="*/ 37 w 51"/>
                <a:gd name="T39" fmla="*/ 23 h 24"/>
                <a:gd name="T40" fmla="*/ 49 w 51"/>
                <a:gd name="T41" fmla="*/ 14 h 24"/>
                <a:gd name="T42" fmla="*/ 47 w 51"/>
                <a:gd name="T4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24">
                  <a:moveTo>
                    <a:pt x="47" y="1"/>
                  </a:moveTo>
                  <a:cubicBezTo>
                    <a:pt x="46" y="1"/>
                    <a:pt x="45" y="0"/>
                    <a:pt x="44" y="1"/>
                  </a:cubicBezTo>
                  <a:cubicBezTo>
                    <a:pt x="43" y="2"/>
                    <a:pt x="43" y="3"/>
                    <a:pt x="44" y="4"/>
                  </a:cubicBezTo>
                  <a:cubicBezTo>
                    <a:pt x="46" y="6"/>
                    <a:pt x="47" y="10"/>
                    <a:pt x="46" y="13"/>
                  </a:cubicBezTo>
                  <a:cubicBezTo>
                    <a:pt x="44" y="17"/>
                    <a:pt x="41" y="19"/>
                    <a:pt x="37" y="19"/>
                  </a:cubicBezTo>
                  <a:cubicBezTo>
                    <a:pt x="32" y="20"/>
                    <a:pt x="27" y="15"/>
                    <a:pt x="23" y="10"/>
                  </a:cubicBezTo>
                  <a:cubicBezTo>
                    <a:pt x="19" y="6"/>
                    <a:pt x="15" y="2"/>
                    <a:pt x="10" y="2"/>
                  </a:cubicBezTo>
                  <a:cubicBezTo>
                    <a:pt x="8" y="2"/>
                    <a:pt x="6" y="3"/>
                    <a:pt x="4" y="5"/>
                  </a:cubicBezTo>
                  <a:cubicBezTo>
                    <a:pt x="3" y="6"/>
                    <a:pt x="2" y="8"/>
                    <a:pt x="2" y="10"/>
                  </a:cubicBezTo>
                  <a:cubicBezTo>
                    <a:pt x="1" y="11"/>
                    <a:pt x="0" y="11"/>
                    <a:pt x="0" y="12"/>
                  </a:cubicBezTo>
                  <a:cubicBezTo>
                    <a:pt x="0" y="22"/>
                    <a:pt x="0" y="22"/>
                    <a:pt x="0" y="22"/>
                  </a:cubicBezTo>
                  <a:cubicBezTo>
                    <a:pt x="0" y="23"/>
                    <a:pt x="1" y="24"/>
                    <a:pt x="2" y="24"/>
                  </a:cubicBezTo>
                  <a:cubicBezTo>
                    <a:pt x="4" y="24"/>
                    <a:pt x="4" y="24"/>
                    <a:pt x="4" y="24"/>
                  </a:cubicBezTo>
                  <a:cubicBezTo>
                    <a:pt x="5" y="24"/>
                    <a:pt x="6" y="23"/>
                    <a:pt x="6" y="22"/>
                  </a:cubicBezTo>
                  <a:cubicBezTo>
                    <a:pt x="6" y="12"/>
                    <a:pt x="6" y="12"/>
                    <a:pt x="6" y="12"/>
                  </a:cubicBezTo>
                  <a:cubicBezTo>
                    <a:pt x="6" y="11"/>
                    <a:pt x="6" y="11"/>
                    <a:pt x="5" y="10"/>
                  </a:cubicBezTo>
                  <a:cubicBezTo>
                    <a:pt x="5" y="9"/>
                    <a:pt x="6" y="8"/>
                    <a:pt x="7" y="7"/>
                  </a:cubicBezTo>
                  <a:cubicBezTo>
                    <a:pt x="8" y="6"/>
                    <a:pt x="9" y="6"/>
                    <a:pt x="10" y="6"/>
                  </a:cubicBezTo>
                  <a:cubicBezTo>
                    <a:pt x="13" y="6"/>
                    <a:pt x="17" y="9"/>
                    <a:pt x="20" y="13"/>
                  </a:cubicBezTo>
                  <a:cubicBezTo>
                    <a:pt x="25" y="18"/>
                    <a:pt x="31" y="24"/>
                    <a:pt x="37" y="23"/>
                  </a:cubicBezTo>
                  <a:cubicBezTo>
                    <a:pt x="43" y="22"/>
                    <a:pt x="47" y="19"/>
                    <a:pt x="49" y="14"/>
                  </a:cubicBezTo>
                  <a:cubicBezTo>
                    <a:pt x="51" y="10"/>
                    <a:pt x="50" y="5"/>
                    <a:pt x="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66" name="Freeform 10"/>
            <p:cNvSpPr>
              <a:spLocks noEditPoints="1"/>
            </p:cNvSpPr>
            <p:nvPr/>
          </p:nvSpPr>
          <p:spPr bwMode="auto">
            <a:xfrm>
              <a:off x="809841" y="1425844"/>
              <a:ext cx="279400" cy="461964"/>
            </a:xfrm>
            <a:custGeom>
              <a:avLst/>
              <a:gdLst>
                <a:gd name="T0" fmla="*/ 40 w 74"/>
                <a:gd name="T1" fmla="*/ 0 h 121"/>
                <a:gd name="T2" fmla="*/ 40 w 74"/>
                <a:gd name="T3" fmla="*/ 26 h 121"/>
                <a:gd name="T4" fmla="*/ 47 w 74"/>
                <a:gd name="T5" fmla="*/ 35 h 121"/>
                <a:gd name="T6" fmla="*/ 47 w 74"/>
                <a:gd name="T7" fmla="*/ 36 h 121"/>
                <a:gd name="T8" fmla="*/ 66 w 74"/>
                <a:gd name="T9" fmla="*/ 41 h 121"/>
                <a:gd name="T10" fmla="*/ 68 w 74"/>
                <a:gd name="T11" fmla="*/ 43 h 121"/>
                <a:gd name="T12" fmla="*/ 68 w 74"/>
                <a:gd name="T13" fmla="*/ 45 h 121"/>
                <a:gd name="T14" fmla="*/ 64 w 74"/>
                <a:gd name="T15" fmla="*/ 47 h 121"/>
                <a:gd name="T16" fmla="*/ 47 w 74"/>
                <a:gd name="T17" fmla="*/ 42 h 121"/>
                <a:gd name="T18" fmla="*/ 47 w 74"/>
                <a:gd name="T19" fmla="*/ 47 h 121"/>
                <a:gd name="T20" fmla="*/ 37 w 74"/>
                <a:gd name="T21" fmla="*/ 56 h 121"/>
                <a:gd name="T22" fmla="*/ 28 w 74"/>
                <a:gd name="T23" fmla="*/ 47 h 121"/>
                <a:gd name="T24" fmla="*/ 28 w 74"/>
                <a:gd name="T25" fmla="*/ 42 h 121"/>
                <a:gd name="T26" fmla="*/ 10 w 74"/>
                <a:gd name="T27" fmla="*/ 47 h 121"/>
                <a:gd name="T28" fmla="*/ 6 w 74"/>
                <a:gd name="T29" fmla="*/ 45 h 121"/>
                <a:gd name="T30" fmla="*/ 6 w 74"/>
                <a:gd name="T31" fmla="*/ 43 h 121"/>
                <a:gd name="T32" fmla="*/ 8 w 74"/>
                <a:gd name="T33" fmla="*/ 41 h 121"/>
                <a:gd name="T34" fmla="*/ 28 w 74"/>
                <a:gd name="T35" fmla="*/ 36 h 121"/>
                <a:gd name="T36" fmla="*/ 28 w 74"/>
                <a:gd name="T37" fmla="*/ 35 h 121"/>
                <a:gd name="T38" fmla="*/ 34 w 74"/>
                <a:gd name="T39" fmla="*/ 26 h 121"/>
                <a:gd name="T40" fmla="*/ 34 w 74"/>
                <a:gd name="T41" fmla="*/ 0 h 121"/>
                <a:gd name="T42" fmla="*/ 0 w 74"/>
                <a:gd name="T43" fmla="*/ 37 h 121"/>
                <a:gd name="T44" fmla="*/ 0 w 74"/>
                <a:gd name="T45" fmla="*/ 84 h 121"/>
                <a:gd name="T46" fmla="*/ 37 w 74"/>
                <a:gd name="T47" fmla="*/ 121 h 121"/>
                <a:gd name="T48" fmla="*/ 74 w 74"/>
                <a:gd name="T49" fmla="*/ 84 h 121"/>
                <a:gd name="T50" fmla="*/ 74 w 74"/>
                <a:gd name="T51" fmla="*/ 37 h 121"/>
                <a:gd name="T52" fmla="*/ 40 w 74"/>
                <a:gd name="T53" fmla="*/ 0 h 121"/>
                <a:gd name="T54" fmla="*/ 39 w 74"/>
                <a:gd name="T55" fmla="*/ 114 h 121"/>
                <a:gd name="T56" fmla="*/ 6 w 74"/>
                <a:gd name="T57" fmla="*/ 81 h 121"/>
                <a:gd name="T58" fmla="*/ 6 w 74"/>
                <a:gd name="T59" fmla="*/ 81 h 121"/>
                <a:gd name="T60" fmla="*/ 43 w 74"/>
                <a:gd name="T61" fmla="*/ 111 h 121"/>
                <a:gd name="T62" fmla="*/ 59 w 74"/>
                <a:gd name="T63" fmla="*/ 106 h 121"/>
                <a:gd name="T64" fmla="*/ 39 w 74"/>
                <a:gd name="T65"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121">
                  <a:moveTo>
                    <a:pt x="40" y="0"/>
                  </a:moveTo>
                  <a:cubicBezTo>
                    <a:pt x="40" y="26"/>
                    <a:pt x="40" y="26"/>
                    <a:pt x="40" y="26"/>
                  </a:cubicBezTo>
                  <a:cubicBezTo>
                    <a:pt x="44" y="27"/>
                    <a:pt x="47" y="30"/>
                    <a:pt x="47" y="35"/>
                  </a:cubicBezTo>
                  <a:cubicBezTo>
                    <a:pt x="47" y="36"/>
                    <a:pt x="47" y="36"/>
                    <a:pt x="47" y="36"/>
                  </a:cubicBezTo>
                  <a:cubicBezTo>
                    <a:pt x="53" y="37"/>
                    <a:pt x="60" y="39"/>
                    <a:pt x="66" y="41"/>
                  </a:cubicBezTo>
                  <a:cubicBezTo>
                    <a:pt x="67" y="41"/>
                    <a:pt x="68" y="42"/>
                    <a:pt x="68" y="43"/>
                  </a:cubicBezTo>
                  <a:cubicBezTo>
                    <a:pt x="69" y="43"/>
                    <a:pt x="69" y="44"/>
                    <a:pt x="68" y="45"/>
                  </a:cubicBezTo>
                  <a:cubicBezTo>
                    <a:pt x="68" y="47"/>
                    <a:pt x="66" y="47"/>
                    <a:pt x="64" y="47"/>
                  </a:cubicBezTo>
                  <a:cubicBezTo>
                    <a:pt x="59" y="45"/>
                    <a:pt x="53" y="43"/>
                    <a:pt x="47" y="42"/>
                  </a:cubicBezTo>
                  <a:cubicBezTo>
                    <a:pt x="47" y="47"/>
                    <a:pt x="47" y="47"/>
                    <a:pt x="47" y="47"/>
                  </a:cubicBezTo>
                  <a:cubicBezTo>
                    <a:pt x="47" y="52"/>
                    <a:pt x="42" y="56"/>
                    <a:pt x="37" y="56"/>
                  </a:cubicBezTo>
                  <a:cubicBezTo>
                    <a:pt x="32" y="56"/>
                    <a:pt x="28" y="52"/>
                    <a:pt x="28" y="47"/>
                  </a:cubicBezTo>
                  <a:cubicBezTo>
                    <a:pt x="28" y="42"/>
                    <a:pt x="28" y="42"/>
                    <a:pt x="28" y="42"/>
                  </a:cubicBezTo>
                  <a:cubicBezTo>
                    <a:pt x="21" y="43"/>
                    <a:pt x="15" y="45"/>
                    <a:pt x="10" y="47"/>
                  </a:cubicBezTo>
                  <a:cubicBezTo>
                    <a:pt x="8" y="47"/>
                    <a:pt x="6" y="47"/>
                    <a:pt x="6" y="45"/>
                  </a:cubicBezTo>
                  <a:cubicBezTo>
                    <a:pt x="5" y="44"/>
                    <a:pt x="6" y="43"/>
                    <a:pt x="6" y="43"/>
                  </a:cubicBezTo>
                  <a:cubicBezTo>
                    <a:pt x="6" y="42"/>
                    <a:pt x="7" y="41"/>
                    <a:pt x="8" y="41"/>
                  </a:cubicBezTo>
                  <a:cubicBezTo>
                    <a:pt x="14" y="39"/>
                    <a:pt x="21" y="37"/>
                    <a:pt x="28" y="36"/>
                  </a:cubicBezTo>
                  <a:cubicBezTo>
                    <a:pt x="28" y="35"/>
                    <a:pt x="28" y="35"/>
                    <a:pt x="28" y="35"/>
                  </a:cubicBezTo>
                  <a:cubicBezTo>
                    <a:pt x="28" y="30"/>
                    <a:pt x="30" y="27"/>
                    <a:pt x="34" y="26"/>
                  </a:cubicBezTo>
                  <a:cubicBezTo>
                    <a:pt x="34" y="0"/>
                    <a:pt x="34" y="0"/>
                    <a:pt x="34" y="0"/>
                  </a:cubicBezTo>
                  <a:cubicBezTo>
                    <a:pt x="15" y="2"/>
                    <a:pt x="0" y="18"/>
                    <a:pt x="0" y="37"/>
                  </a:cubicBezTo>
                  <a:cubicBezTo>
                    <a:pt x="0" y="84"/>
                    <a:pt x="0" y="84"/>
                    <a:pt x="0" y="84"/>
                  </a:cubicBezTo>
                  <a:cubicBezTo>
                    <a:pt x="0" y="105"/>
                    <a:pt x="17" y="121"/>
                    <a:pt x="37" y="121"/>
                  </a:cubicBezTo>
                  <a:cubicBezTo>
                    <a:pt x="57" y="121"/>
                    <a:pt x="74" y="105"/>
                    <a:pt x="74" y="84"/>
                  </a:cubicBezTo>
                  <a:cubicBezTo>
                    <a:pt x="74" y="37"/>
                    <a:pt x="74" y="37"/>
                    <a:pt x="74" y="37"/>
                  </a:cubicBezTo>
                  <a:cubicBezTo>
                    <a:pt x="74" y="18"/>
                    <a:pt x="59" y="2"/>
                    <a:pt x="40" y="0"/>
                  </a:cubicBezTo>
                  <a:close/>
                  <a:moveTo>
                    <a:pt x="39" y="114"/>
                  </a:moveTo>
                  <a:cubicBezTo>
                    <a:pt x="20" y="114"/>
                    <a:pt x="6" y="99"/>
                    <a:pt x="6" y="81"/>
                  </a:cubicBezTo>
                  <a:cubicBezTo>
                    <a:pt x="6" y="81"/>
                    <a:pt x="6" y="81"/>
                    <a:pt x="6" y="81"/>
                  </a:cubicBezTo>
                  <a:cubicBezTo>
                    <a:pt x="9" y="99"/>
                    <a:pt x="25" y="112"/>
                    <a:pt x="43" y="111"/>
                  </a:cubicBezTo>
                  <a:cubicBezTo>
                    <a:pt x="49" y="111"/>
                    <a:pt x="55" y="109"/>
                    <a:pt x="59" y="106"/>
                  </a:cubicBezTo>
                  <a:cubicBezTo>
                    <a:pt x="54" y="111"/>
                    <a:pt x="47" y="114"/>
                    <a:pt x="39"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grpSp>
      <p:sp>
        <p:nvSpPr>
          <p:cNvPr id="68" name="矩形 67"/>
          <p:cNvSpPr/>
          <p:nvPr/>
        </p:nvSpPr>
        <p:spPr>
          <a:xfrm>
            <a:off x="6902057" y="4043974"/>
            <a:ext cx="2231271" cy="207221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dirty="0">
              <a:solidFill>
                <a:prstClr val="white"/>
              </a:solidFill>
              <a:cs typeface="B Nazanin" panose="00000400000000000000" pitchFamily="2" charset="-78"/>
            </a:endParaRPr>
          </a:p>
        </p:txBody>
      </p:sp>
      <p:grpSp>
        <p:nvGrpSpPr>
          <p:cNvPr id="69" name="组合 68"/>
          <p:cNvGrpSpPr/>
          <p:nvPr/>
        </p:nvGrpSpPr>
        <p:grpSpPr>
          <a:xfrm>
            <a:off x="7561864" y="4628662"/>
            <a:ext cx="1071748" cy="707648"/>
            <a:chOff x="5842000" y="3514726"/>
            <a:chExt cx="579438" cy="382588"/>
          </a:xfrm>
        </p:grpSpPr>
        <p:sp>
          <p:nvSpPr>
            <p:cNvPr id="70" name="Freeform 14"/>
            <p:cNvSpPr>
              <a:spLocks/>
            </p:cNvSpPr>
            <p:nvPr/>
          </p:nvSpPr>
          <p:spPr bwMode="auto">
            <a:xfrm>
              <a:off x="5929313" y="3514726"/>
              <a:ext cx="492125" cy="301625"/>
            </a:xfrm>
            <a:custGeom>
              <a:avLst/>
              <a:gdLst>
                <a:gd name="T0" fmla="*/ 127 w 131"/>
                <a:gd name="T1" fmla="*/ 0 h 79"/>
                <a:gd name="T2" fmla="*/ 3 w 131"/>
                <a:gd name="T3" fmla="*/ 0 h 79"/>
                <a:gd name="T4" fmla="*/ 0 w 131"/>
                <a:gd name="T5" fmla="*/ 4 h 79"/>
                <a:gd name="T6" fmla="*/ 3 w 131"/>
                <a:gd name="T7" fmla="*/ 7 h 79"/>
                <a:gd name="T8" fmla="*/ 124 w 131"/>
                <a:gd name="T9" fmla="*/ 7 h 79"/>
                <a:gd name="T10" fmla="*/ 124 w 131"/>
                <a:gd name="T11" fmla="*/ 75 h 79"/>
                <a:gd name="T12" fmla="*/ 127 w 131"/>
                <a:gd name="T13" fmla="*/ 79 h 79"/>
                <a:gd name="T14" fmla="*/ 131 w 131"/>
                <a:gd name="T15" fmla="*/ 75 h 79"/>
                <a:gd name="T16" fmla="*/ 131 w 131"/>
                <a:gd name="T17" fmla="*/ 4 h 79"/>
                <a:gd name="T18" fmla="*/ 127 w 131"/>
                <a:gd name="T1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79">
                  <a:moveTo>
                    <a:pt x="127" y="0"/>
                  </a:moveTo>
                  <a:cubicBezTo>
                    <a:pt x="3" y="0"/>
                    <a:pt x="3" y="0"/>
                    <a:pt x="3" y="0"/>
                  </a:cubicBezTo>
                  <a:cubicBezTo>
                    <a:pt x="1" y="0"/>
                    <a:pt x="0" y="2"/>
                    <a:pt x="0" y="4"/>
                  </a:cubicBezTo>
                  <a:cubicBezTo>
                    <a:pt x="0" y="6"/>
                    <a:pt x="1" y="7"/>
                    <a:pt x="3" y="7"/>
                  </a:cubicBezTo>
                  <a:cubicBezTo>
                    <a:pt x="124" y="7"/>
                    <a:pt x="124" y="7"/>
                    <a:pt x="124" y="7"/>
                  </a:cubicBezTo>
                  <a:cubicBezTo>
                    <a:pt x="124" y="75"/>
                    <a:pt x="124" y="75"/>
                    <a:pt x="124" y="75"/>
                  </a:cubicBezTo>
                  <a:cubicBezTo>
                    <a:pt x="124" y="77"/>
                    <a:pt x="125" y="79"/>
                    <a:pt x="127" y="79"/>
                  </a:cubicBezTo>
                  <a:cubicBezTo>
                    <a:pt x="129" y="79"/>
                    <a:pt x="131" y="77"/>
                    <a:pt x="131" y="75"/>
                  </a:cubicBezTo>
                  <a:cubicBezTo>
                    <a:pt x="131" y="4"/>
                    <a:pt x="131" y="4"/>
                    <a:pt x="131" y="4"/>
                  </a:cubicBezTo>
                  <a:cubicBezTo>
                    <a:pt x="131" y="2"/>
                    <a:pt x="129" y="0"/>
                    <a:pt x="1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71" name="Freeform 15"/>
            <p:cNvSpPr>
              <a:spLocks/>
            </p:cNvSpPr>
            <p:nvPr/>
          </p:nvSpPr>
          <p:spPr bwMode="auto">
            <a:xfrm>
              <a:off x="5891213" y="3552826"/>
              <a:ext cx="493713" cy="298450"/>
            </a:xfrm>
            <a:custGeom>
              <a:avLst/>
              <a:gdLst>
                <a:gd name="T0" fmla="*/ 127 w 131"/>
                <a:gd name="T1" fmla="*/ 0 h 78"/>
                <a:gd name="T2" fmla="*/ 3 w 131"/>
                <a:gd name="T3" fmla="*/ 0 h 78"/>
                <a:gd name="T4" fmla="*/ 0 w 131"/>
                <a:gd name="T5" fmla="*/ 3 h 78"/>
                <a:gd name="T6" fmla="*/ 3 w 131"/>
                <a:gd name="T7" fmla="*/ 7 h 78"/>
                <a:gd name="T8" fmla="*/ 123 w 131"/>
                <a:gd name="T9" fmla="*/ 7 h 78"/>
                <a:gd name="T10" fmla="*/ 123 w 131"/>
                <a:gd name="T11" fmla="*/ 75 h 78"/>
                <a:gd name="T12" fmla="*/ 127 w 131"/>
                <a:gd name="T13" fmla="*/ 78 h 78"/>
                <a:gd name="T14" fmla="*/ 131 w 131"/>
                <a:gd name="T15" fmla="*/ 75 h 78"/>
                <a:gd name="T16" fmla="*/ 131 w 131"/>
                <a:gd name="T17" fmla="*/ 3 h 78"/>
                <a:gd name="T18" fmla="*/ 127 w 131"/>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78">
                  <a:moveTo>
                    <a:pt x="127" y="0"/>
                  </a:moveTo>
                  <a:cubicBezTo>
                    <a:pt x="3" y="0"/>
                    <a:pt x="3" y="0"/>
                    <a:pt x="3" y="0"/>
                  </a:cubicBezTo>
                  <a:cubicBezTo>
                    <a:pt x="1" y="0"/>
                    <a:pt x="0" y="1"/>
                    <a:pt x="0" y="3"/>
                  </a:cubicBezTo>
                  <a:cubicBezTo>
                    <a:pt x="0" y="5"/>
                    <a:pt x="1" y="7"/>
                    <a:pt x="3" y="7"/>
                  </a:cubicBezTo>
                  <a:cubicBezTo>
                    <a:pt x="123" y="7"/>
                    <a:pt x="123" y="7"/>
                    <a:pt x="123" y="7"/>
                  </a:cubicBezTo>
                  <a:cubicBezTo>
                    <a:pt x="123" y="75"/>
                    <a:pt x="123" y="75"/>
                    <a:pt x="123" y="75"/>
                  </a:cubicBezTo>
                  <a:cubicBezTo>
                    <a:pt x="123" y="77"/>
                    <a:pt x="125" y="78"/>
                    <a:pt x="127" y="78"/>
                  </a:cubicBezTo>
                  <a:cubicBezTo>
                    <a:pt x="129" y="78"/>
                    <a:pt x="131" y="77"/>
                    <a:pt x="131" y="75"/>
                  </a:cubicBezTo>
                  <a:cubicBezTo>
                    <a:pt x="131" y="3"/>
                    <a:pt x="131" y="3"/>
                    <a:pt x="131" y="3"/>
                  </a:cubicBezTo>
                  <a:cubicBezTo>
                    <a:pt x="131" y="1"/>
                    <a:pt x="129" y="0"/>
                    <a:pt x="1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72" name="Freeform 16"/>
            <p:cNvSpPr>
              <a:spLocks noEditPoints="1"/>
            </p:cNvSpPr>
            <p:nvPr/>
          </p:nvSpPr>
          <p:spPr bwMode="auto">
            <a:xfrm>
              <a:off x="5842000" y="3587751"/>
              <a:ext cx="504825" cy="309563"/>
            </a:xfrm>
            <a:custGeom>
              <a:avLst/>
              <a:gdLst>
                <a:gd name="T0" fmla="*/ 129 w 134"/>
                <a:gd name="T1" fmla="*/ 0 h 81"/>
                <a:gd name="T2" fmla="*/ 5 w 134"/>
                <a:gd name="T3" fmla="*/ 0 h 81"/>
                <a:gd name="T4" fmla="*/ 0 w 134"/>
                <a:gd name="T5" fmla="*/ 5 h 81"/>
                <a:gd name="T6" fmla="*/ 0 w 134"/>
                <a:gd name="T7" fmla="*/ 76 h 81"/>
                <a:gd name="T8" fmla="*/ 5 w 134"/>
                <a:gd name="T9" fmla="*/ 81 h 81"/>
                <a:gd name="T10" fmla="*/ 129 w 134"/>
                <a:gd name="T11" fmla="*/ 81 h 81"/>
                <a:gd name="T12" fmla="*/ 134 w 134"/>
                <a:gd name="T13" fmla="*/ 76 h 81"/>
                <a:gd name="T14" fmla="*/ 134 w 134"/>
                <a:gd name="T15" fmla="*/ 5 h 81"/>
                <a:gd name="T16" fmla="*/ 129 w 134"/>
                <a:gd name="T17" fmla="*/ 0 h 81"/>
                <a:gd name="T18" fmla="*/ 124 w 134"/>
                <a:gd name="T19" fmla="*/ 72 h 81"/>
                <a:gd name="T20" fmla="*/ 10 w 134"/>
                <a:gd name="T21" fmla="*/ 72 h 81"/>
                <a:gd name="T22" fmla="*/ 10 w 134"/>
                <a:gd name="T23" fmla="*/ 10 h 81"/>
                <a:gd name="T24" fmla="*/ 124 w 134"/>
                <a:gd name="T25" fmla="*/ 10 h 81"/>
                <a:gd name="T26" fmla="*/ 124 w 134"/>
                <a:gd name="T27" fmla="*/ 7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81">
                  <a:moveTo>
                    <a:pt x="129" y="0"/>
                  </a:moveTo>
                  <a:cubicBezTo>
                    <a:pt x="5" y="0"/>
                    <a:pt x="5" y="0"/>
                    <a:pt x="5" y="0"/>
                  </a:cubicBezTo>
                  <a:cubicBezTo>
                    <a:pt x="2" y="0"/>
                    <a:pt x="0" y="2"/>
                    <a:pt x="0" y="5"/>
                  </a:cubicBezTo>
                  <a:cubicBezTo>
                    <a:pt x="0" y="76"/>
                    <a:pt x="0" y="76"/>
                    <a:pt x="0" y="76"/>
                  </a:cubicBezTo>
                  <a:cubicBezTo>
                    <a:pt x="0" y="79"/>
                    <a:pt x="2" y="81"/>
                    <a:pt x="5" y="81"/>
                  </a:cubicBezTo>
                  <a:cubicBezTo>
                    <a:pt x="129" y="81"/>
                    <a:pt x="129" y="81"/>
                    <a:pt x="129" y="81"/>
                  </a:cubicBezTo>
                  <a:cubicBezTo>
                    <a:pt x="131" y="81"/>
                    <a:pt x="134" y="79"/>
                    <a:pt x="134" y="76"/>
                  </a:cubicBezTo>
                  <a:cubicBezTo>
                    <a:pt x="134" y="5"/>
                    <a:pt x="134" y="5"/>
                    <a:pt x="134" y="5"/>
                  </a:cubicBezTo>
                  <a:cubicBezTo>
                    <a:pt x="134" y="2"/>
                    <a:pt x="131" y="0"/>
                    <a:pt x="129" y="0"/>
                  </a:cubicBezTo>
                  <a:close/>
                  <a:moveTo>
                    <a:pt x="124" y="72"/>
                  </a:moveTo>
                  <a:cubicBezTo>
                    <a:pt x="10" y="72"/>
                    <a:pt x="10" y="72"/>
                    <a:pt x="10" y="72"/>
                  </a:cubicBezTo>
                  <a:cubicBezTo>
                    <a:pt x="10" y="10"/>
                    <a:pt x="10" y="10"/>
                    <a:pt x="10" y="10"/>
                  </a:cubicBezTo>
                  <a:cubicBezTo>
                    <a:pt x="124" y="10"/>
                    <a:pt x="124" y="10"/>
                    <a:pt x="124" y="10"/>
                  </a:cubicBezTo>
                  <a:lnTo>
                    <a:pt x="12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73" name="Freeform 17"/>
            <p:cNvSpPr>
              <a:spLocks/>
            </p:cNvSpPr>
            <p:nvPr/>
          </p:nvSpPr>
          <p:spPr bwMode="auto">
            <a:xfrm>
              <a:off x="6061075" y="3683001"/>
              <a:ext cx="66675" cy="122238"/>
            </a:xfrm>
            <a:custGeom>
              <a:avLst/>
              <a:gdLst>
                <a:gd name="T0" fmla="*/ 8 w 18"/>
                <a:gd name="T1" fmla="*/ 23 h 32"/>
                <a:gd name="T2" fmla="*/ 1 w 18"/>
                <a:gd name="T3" fmla="*/ 22 h 32"/>
                <a:gd name="T4" fmla="*/ 0 w 18"/>
                <a:gd name="T5" fmla="*/ 26 h 32"/>
                <a:gd name="T6" fmla="*/ 7 w 18"/>
                <a:gd name="T7" fmla="*/ 28 h 32"/>
                <a:gd name="T8" fmla="*/ 7 w 18"/>
                <a:gd name="T9" fmla="*/ 32 h 32"/>
                <a:gd name="T10" fmla="*/ 11 w 18"/>
                <a:gd name="T11" fmla="*/ 32 h 32"/>
                <a:gd name="T12" fmla="*/ 11 w 18"/>
                <a:gd name="T13" fmla="*/ 28 h 32"/>
                <a:gd name="T14" fmla="*/ 18 w 18"/>
                <a:gd name="T15" fmla="*/ 20 h 32"/>
                <a:gd name="T16" fmla="*/ 11 w 18"/>
                <a:gd name="T17" fmla="*/ 13 h 32"/>
                <a:gd name="T18" fmla="*/ 6 w 18"/>
                <a:gd name="T19" fmla="*/ 10 h 32"/>
                <a:gd name="T20" fmla="*/ 10 w 18"/>
                <a:gd name="T21" fmla="*/ 8 h 32"/>
                <a:gd name="T22" fmla="*/ 15 w 18"/>
                <a:gd name="T23" fmla="*/ 9 h 32"/>
                <a:gd name="T24" fmla="*/ 17 w 18"/>
                <a:gd name="T25" fmla="*/ 5 h 32"/>
                <a:gd name="T26" fmla="*/ 11 w 18"/>
                <a:gd name="T27" fmla="*/ 3 h 32"/>
                <a:gd name="T28" fmla="*/ 11 w 18"/>
                <a:gd name="T29" fmla="*/ 0 h 32"/>
                <a:gd name="T30" fmla="*/ 7 w 18"/>
                <a:gd name="T31" fmla="*/ 0 h 32"/>
                <a:gd name="T32" fmla="*/ 7 w 18"/>
                <a:gd name="T33" fmla="*/ 4 h 32"/>
                <a:gd name="T34" fmla="*/ 0 w 18"/>
                <a:gd name="T35" fmla="*/ 10 h 32"/>
                <a:gd name="T36" fmla="*/ 7 w 18"/>
                <a:gd name="T37" fmla="*/ 18 h 32"/>
                <a:gd name="T38" fmla="*/ 12 w 18"/>
                <a:gd name="T39" fmla="*/ 21 h 32"/>
                <a:gd name="T40" fmla="*/ 8 w 18"/>
                <a:gd name="T4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2">
                  <a:moveTo>
                    <a:pt x="8" y="23"/>
                  </a:moveTo>
                  <a:cubicBezTo>
                    <a:pt x="5" y="23"/>
                    <a:pt x="3" y="23"/>
                    <a:pt x="1" y="22"/>
                  </a:cubicBezTo>
                  <a:cubicBezTo>
                    <a:pt x="0" y="26"/>
                    <a:pt x="0" y="26"/>
                    <a:pt x="0" y="26"/>
                  </a:cubicBezTo>
                  <a:cubicBezTo>
                    <a:pt x="2" y="27"/>
                    <a:pt x="4" y="28"/>
                    <a:pt x="7" y="28"/>
                  </a:cubicBezTo>
                  <a:cubicBezTo>
                    <a:pt x="7" y="32"/>
                    <a:pt x="7" y="32"/>
                    <a:pt x="7" y="32"/>
                  </a:cubicBezTo>
                  <a:cubicBezTo>
                    <a:pt x="11" y="32"/>
                    <a:pt x="11" y="32"/>
                    <a:pt x="11" y="32"/>
                  </a:cubicBezTo>
                  <a:cubicBezTo>
                    <a:pt x="11" y="28"/>
                    <a:pt x="11" y="28"/>
                    <a:pt x="11" y="28"/>
                  </a:cubicBezTo>
                  <a:cubicBezTo>
                    <a:pt x="15" y="27"/>
                    <a:pt x="18" y="24"/>
                    <a:pt x="18" y="20"/>
                  </a:cubicBezTo>
                  <a:cubicBezTo>
                    <a:pt x="18" y="17"/>
                    <a:pt x="16" y="15"/>
                    <a:pt x="11" y="13"/>
                  </a:cubicBezTo>
                  <a:cubicBezTo>
                    <a:pt x="8" y="12"/>
                    <a:pt x="6" y="11"/>
                    <a:pt x="6" y="10"/>
                  </a:cubicBezTo>
                  <a:cubicBezTo>
                    <a:pt x="6" y="9"/>
                    <a:pt x="7" y="8"/>
                    <a:pt x="10" y="8"/>
                  </a:cubicBezTo>
                  <a:cubicBezTo>
                    <a:pt x="13" y="8"/>
                    <a:pt x="14" y="8"/>
                    <a:pt x="15" y="9"/>
                  </a:cubicBezTo>
                  <a:cubicBezTo>
                    <a:pt x="17" y="5"/>
                    <a:pt x="17" y="5"/>
                    <a:pt x="17" y="5"/>
                  </a:cubicBezTo>
                  <a:cubicBezTo>
                    <a:pt x="15" y="4"/>
                    <a:pt x="13" y="3"/>
                    <a:pt x="11" y="3"/>
                  </a:cubicBezTo>
                  <a:cubicBezTo>
                    <a:pt x="11" y="0"/>
                    <a:pt x="11" y="0"/>
                    <a:pt x="11" y="0"/>
                  </a:cubicBezTo>
                  <a:cubicBezTo>
                    <a:pt x="7" y="0"/>
                    <a:pt x="7" y="0"/>
                    <a:pt x="7" y="0"/>
                  </a:cubicBezTo>
                  <a:cubicBezTo>
                    <a:pt x="7" y="4"/>
                    <a:pt x="7" y="4"/>
                    <a:pt x="7" y="4"/>
                  </a:cubicBezTo>
                  <a:cubicBezTo>
                    <a:pt x="3" y="4"/>
                    <a:pt x="0" y="7"/>
                    <a:pt x="0" y="10"/>
                  </a:cubicBezTo>
                  <a:cubicBezTo>
                    <a:pt x="0" y="14"/>
                    <a:pt x="3" y="16"/>
                    <a:pt x="7" y="18"/>
                  </a:cubicBezTo>
                  <a:cubicBezTo>
                    <a:pt x="10" y="19"/>
                    <a:pt x="12" y="20"/>
                    <a:pt x="12" y="21"/>
                  </a:cubicBezTo>
                  <a:cubicBezTo>
                    <a:pt x="12" y="23"/>
                    <a:pt x="10" y="23"/>
                    <a:pt x="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74" name="Oval 18"/>
            <p:cNvSpPr>
              <a:spLocks noChangeArrowheads="1"/>
            </p:cNvSpPr>
            <p:nvPr/>
          </p:nvSpPr>
          <p:spPr bwMode="auto">
            <a:xfrm>
              <a:off x="6199188" y="3721101"/>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75" name="Oval 19"/>
            <p:cNvSpPr>
              <a:spLocks noChangeArrowheads="1"/>
            </p:cNvSpPr>
            <p:nvPr/>
          </p:nvSpPr>
          <p:spPr bwMode="auto">
            <a:xfrm>
              <a:off x="5946775" y="3721101"/>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76" name="Freeform 20"/>
            <p:cNvSpPr>
              <a:spLocks noEditPoints="1"/>
            </p:cNvSpPr>
            <p:nvPr/>
          </p:nvSpPr>
          <p:spPr bwMode="auto">
            <a:xfrm>
              <a:off x="5891213" y="3636963"/>
              <a:ext cx="406400" cy="211138"/>
            </a:xfrm>
            <a:custGeom>
              <a:avLst/>
              <a:gdLst>
                <a:gd name="T0" fmla="*/ 2 w 108"/>
                <a:gd name="T1" fmla="*/ 48 h 55"/>
                <a:gd name="T2" fmla="*/ 8 w 108"/>
                <a:gd name="T3" fmla="*/ 53 h 55"/>
                <a:gd name="T4" fmla="*/ 8 w 108"/>
                <a:gd name="T5" fmla="*/ 54 h 55"/>
                <a:gd name="T6" fmla="*/ 9 w 108"/>
                <a:gd name="T7" fmla="*/ 55 h 55"/>
                <a:gd name="T8" fmla="*/ 10 w 108"/>
                <a:gd name="T9" fmla="*/ 55 h 55"/>
                <a:gd name="T10" fmla="*/ 98 w 108"/>
                <a:gd name="T11" fmla="*/ 55 h 55"/>
                <a:gd name="T12" fmla="*/ 99 w 108"/>
                <a:gd name="T13" fmla="*/ 55 h 55"/>
                <a:gd name="T14" fmla="*/ 100 w 108"/>
                <a:gd name="T15" fmla="*/ 53 h 55"/>
                <a:gd name="T16" fmla="*/ 105 w 108"/>
                <a:gd name="T17" fmla="*/ 48 h 55"/>
                <a:gd name="T18" fmla="*/ 106 w 108"/>
                <a:gd name="T19" fmla="*/ 48 h 55"/>
                <a:gd name="T20" fmla="*/ 107 w 108"/>
                <a:gd name="T21" fmla="*/ 47 h 55"/>
                <a:gd name="T22" fmla="*/ 108 w 108"/>
                <a:gd name="T23" fmla="*/ 46 h 55"/>
                <a:gd name="T24" fmla="*/ 108 w 108"/>
                <a:gd name="T25" fmla="*/ 9 h 55"/>
                <a:gd name="T26" fmla="*/ 107 w 108"/>
                <a:gd name="T27" fmla="*/ 8 h 55"/>
                <a:gd name="T28" fmla="*/ 106 w 108"/>
                <a:gd name="T29" fmla="*/ 8 h 55"/>
                <a:gd name="T30" fmla="*/ 100 w 108"/>
                <a:gd name="T31" fmla="*/ 2 h 55"/>
                <a:gd name="T32" fmla="*/ 98 w 108"/>
                <a:gd name="T33" fmla="*/ 2 h 55"/>
                <a:gd name="T34" fmla="*/ 100 w 108"/>
                <a:gd name="T35" fmla="*/ 2 h 55"/>
                <a:gd name="T36" fmla="*/ 99 w 108"/>
                <a:gd name="T37" fmla="*/ 1 h 55"/>
                <a:gd name="T38" fmla="*/ 98 w 108"/>
                <a:gd name="T39" fmla="*/ 0 h 55"/>
                <a:gd name="T40" fmla="*/ 10 w 108"/>
                <a:gd name="T41" fmla="*/ 0 h 55"/>
                <a:gd name="T42" fmla="*/ 9 w 108"/>
                <a:gd name="T43" fmla="*/ 1 h 55"/>
                <a:gd name="T44" fmla="*/ 8 w 108"/>
                <a:gd name="T45" fmla="*/ 2 h 55"/>
                <a:gd name="T46" fmla="*/ 2 w 108"/>
                <a:gd name="T47" fmla="*/ 8 h 55"/>
                <a:gd name="T48" fmla="*/ 1 w 108"/>
                <a:gd name="T49" fmla="*/ 8 h 55"/>
                <a:gd name="T50" fmla="*/ 0 w 108"/>
                <a:gd name="T51" fmla="*/ 9 h 55"/>
                <a:gd name="T52" fmla="*/ 0 w 108"/>
                <a:gd name="T53" fmla="*/ 46 h 55"/>
                <a:gd name="T54" fmla="*/ 1 w 108"/>
                <a:gd name="T55" fmla="*/ 47 h 55"/>
                <a:gd name="T56" fmla="*/ 2 w 108"/>
                <a:gd name="T57" fmla="*/ 48 h 55"/>
                <a:gd name="T58" fmla="*/ 88 w 108"/>
                <a:gd name="T59" fmla="*/ 19 h 55"/>
                <a:gd name="T60" fmla="*/ 96 w 108"/>
                <a:gd name="T61" fmla="*/ 28 h 55"/>
                <a:gd name="T62" fmla="*/ 88 w 108"/>
                <a:gd name="T63" fmla="*/ 36 h 55"/>
                <a:gd name="T64" fmla="*/ 79 w 108"/>
                <a:gd name="T65" fmla="*/ 28 h 55"/>
                <a:gd name="T66" fmla="*/ 88 w 108"/>
                <a:gd name="T67" fmla="*/ 19 h 55"/>
                <a:gd name="T68" fmla="*/ 54 w 108"/>
                <a:gd name="T69" fmla="*/ 7 h 55"/>
                <a:gd name="T70" fmla="*/ 75 w 108"/>
                <a:gd name="T71" fmla="*/ 28 h 55"/>
                <a:gd name="T72" fmla="*/ 54 w 108"/>
                <a:gd name="T73" fmla="*/ 48 h 55"/>
                <a:gd name="T74" fmla="*/ 33 w 108"/>
                <a:gd name="T75" fmla="*/ 28 h 55"/>
                <a:gd name="T76" fmla="*/ 54 w 108"/>
                <a:gd name="T77" fmla="*/ 7 h 55"/>
                <a:gd name="T78" fmla="*/ 20 w 108"/>
                <a:gd name="T79" fmla="*/ 19 h 55"/>
                <a:gd name="T80" fmla="*/ 29 w 108"/>
                <a:gd name="T81" fmla="*/ 28 h 55"/>
                <a:gd name="T82" fmla="*/ 20 w 108"/>
                <a:gd name="T83" fmla="*/ 36 h 55"/>
                <a:gd name="T84" fmla="*/ 12 w 108"/>
                <a:gd name="T85" fmla="*/ 28 h 55"/>
                <a:gd name="T86" fmla="*/ 20 w 108"/>
                <a:gd name="T87" fmla="*/ 1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55">
                  <a:moveTo>
                    <a:pt x="2" y="48"/>
                  </a:moveTo>
                  <a:cubicBezTo>
                    <a:pt x="5" y="47"/>
                    <a:pt x="8" y="50"/>
                    <a:pt x="8" y="53"/>
                  </a:cubicBezTo>
                  <a:cubicBezTo>
                    <a:pt x="8" y="53"/>
                    <a:pt x="8" y="54"/>
                    <a:pt x="8" y="54"/>
                  </a:cubicBezTo>
                  <a:cubicBezTo>
                    <a:pt x="8" y="54"/>
                    <a:pt x="8" y="55"/>
                    <a:pt x="9" y="55"/>
                  </a:cubicBezTo>
                  <a:cubicBezTo>
                    <a:pt x="9" y="55"/>
                    <a:pt x="9" y="55"/>
                    <a:pt x="10" y="55"/>
                  </a:cubicBezTo>
                  <a:cubicBezTo>
                    <a:pt x="98" y="55"/>
                    <a:pt x="98" y="55"/>
                    <a:pt x="98" y="55"/>
                  </a:cubicBezTo>
                  <a:cubicBezTo>
                    <a:pt x="99" y="55"/>
                    <a:pt x="99" y="55"/>
                    <a:pt x="99" y="55"/>
                  </a:cubicBezTo>
                  <a:cubicBezTo>
                    <a:pt x="99" y="54"/>
                    <a:pt x="100" y="54"/>
                    <a:pt x="100" y="53"/>
                  </a:cubicBezTo>
                  <a:cubicBezTo>
                    <a:pt x="100" y="50"/>
                    <a:pt x="102" y="48"/>
                    <a:pt x="105" y="48"/>
                  </a:cubicBezTo>
                  <a:cubicBezTo>
                    <a:pt x="106" y="48"/>
                    <a:pt x="106" y="48"/>
                    <a:pt x="106" y="48"/>
                  </a:cubicBezTo>
                  <a:cubicBezTo>
                    <a:pt x="107" y="48"/>
                    <a:pt x="107" y="48"/>
                    <a:pt x="107" y="47"/>
                  </a:cubicBezTo>
                  <a:cubicBezTo>
                    <a:pt x="108" y="47"/>
                    <a:pt x="108" y="47"/>
                    <a:pt x="108" y="46"/>
                  </a:cubicBezTo>
                  <a:cubicBezTo>
                    <a:pt x="108" y="9"/>
                    <a:pt x="108" y="9"/>
                    <a:pt x="108" y="9"/>
                  </a:cubicBezTo>
                  <a:cubicBezTo>
                    <a:pt x="108" y="9"/>
                    <a:pt x="108" y="8"/>
                    <a:pt x="107" y="8"/>
                  </a:cubicBezTo>
                  <a:cubicBezTo>
                    <a:pt x="107" y="8"/>
                    <a:pt x="107" y="8"/>
                    <a:pt x="106" y="8"/>
                  </a:cubicBezTo>
                  <a:cubicBezTo>
                    <a:pt x="103" y="8"/>
                    <a:pt x="100" y="6"/>
                    <a:pt x="100" y="2"/>
                  </a:cubicBezTo>
                  <a:cubicBezTo>
                    <a:pt x="98" y="2"/>
                    <a:pt x="98" y="2"/>
                    <a:pt x="98" y="2"/>
                  </a:cubicBezTo>
                  <a:cubicBezTo>
                    <a:pt x="100" y="2"/>
                    <a:pt x="100" y="2"/>
                    <a:pt x="100" y="2"/>
                  </a:cubicBezTo>
                  <a:cubicBezTo>
                    <a:pt x="100" y="1"/>
                    <a:pt x="100" y="1"/>
                    <a:pt x="99" y="1"/>
                  </a:cubicBezTo>
                  <a:cubicBezTo>
                    <a:pt x="99" y="0"/>
                    <a:pt x="99" y="0"/>
                    <a:pt x="98" y="0"/>
                  </a:cubicBezTo>
                  <a:cubicBezTo>
                    <a:pt x="10" y="0"/>
                    <a:pt x="10" y="0"/>
                    <a:pt x="10" y="0"/>
                  </a:cubicBezTo>
                  <a:cubicBezTo>
                    <a:pt x="9" y="0"/>
                    <a:pt x="9" y="1"/>
                    <a:pt x="9" y="1"/>
                  </a:cubicBezTo>
                  <a:cubicBezTo>
                    <a:pt x="8" y="1"/>
                    <a:pt x="8" y="2"/>
                    <a:pt x="8" y="2"/>
                  </a:cubicBezTo>
                  <a:cubicBezTo>
                    <a:pt x="8" y="6"/>
                    <a:pt x="5" y="8"/>
                    <a:pt x="2" y="8"/>
                  </a:cubicBezTo>
                  <a:cubicBezTo>
                    <a:pt x="1" y="8"/>
                    <a:pt x="1" y="8"/>
                    <a:pt x="1" y="8"/>
                  </a:cubicBezTo>
                  <a:cubicBezTo>
                    <a:pt x="0" y="8"/>
                    <a:pt x="0" y="9"/>
                    <a:pt x="0" y="9"/>
                  </a:cubicBezTo>
                  <a:cubicBezTo>
                    <a:pt x="0" y="46"/>
                    <a:pt x="0" y="46"/>
                    <a:pt x="0" y="46"/>
                  </a:cubicBezTo>
                  <a:cubicBezTo>
                    <a:pt x="0" y="47"/>
                    <a:pt x="0" y="47"/>
                    <a:pt x="1" y="47"/>
                  </a:cubicBezTo>
                  <a:cubicBezTo>
                    <a:pt x="1" y="48"/>
                    <a:pt x="1" y="48"/>
                    <a:pt x="2" y="48"/>
                  </a:cubicBezTo>
                  <a:close/>
                  <a:moveTo>
                    <a:pt x="88" y="19"/>
                  </a:moveTo>
                  <a:cubicBezTo>
                    <a:pt x="92" y="19"/>
                    <a:pt x="96" y="23"/>
                    <a:pt x="96" y="28"/>
                  </a:cubicBezTo>
                  <a:cubicBezTo>
                    <a:pt x="96" y="32"/>
                    <a:pt x="92" y="36"/>
                    <a:pt x="88" y="36"/>
                  </a:cubicBezTo>
                  <a:cubicBezTo>
                    <a:pt x="83" y="36"/>
                    <a:pt x="79" y="32"/>
                    <a:pt x="79" y="28"/>
                  </a:cubicBezTo>
                  <a:cubicBezTo>
                    <a:pt x="79" y="23"/>
                    <a:pt x="83" y="19"/>
                    <a:pt x="88" y="19"/>
                  </a:cubicBezTo>
                  <a:close/>
                  <a:moveTo>
                    <a:pt x="54" y="7"/>
                  </a:moveTo>
                  <a:cubicBezTo>
                    <a:pt x="65" y="7"/>
                    <a:pt x="75" y="16"/>
                    <a:pt x="75" y="28"/>
                  </a:cubicBezTo>
                  <a:cubicBezTo>
                    <a:pt x="75" y="39"/>
                    <a:pt x="65" y="48"/>
                    <a:pt x="54" y="48"/>
                  </a:cubicBezTo>
                  <a:cubicBezTo>
                    <a:pt x="42" y="48"/>
                    <a:pt x="33" y="39"/>
                    <a:pt x="33" y="28"/>
                  </a:cubicBezTo>
                  <a:cubicBezTo>
                    <a:pt x="33" y="16"/>
                    <a:pt x="42" y="7"/>
                    <a:pt x="54" y="7"/>
                  </a:cubicBezTo>
                  <a:close/>
                  <a:moveTo>
                    <a:pt x="20" y="19"/>
                  </a:moveTo>
                  <a:cubicBezTo>
                    <a:pt x="25" y="19"/>
                    <a:pt x="29" y="23"/>
                    <a:pt x="29" y="28"/>
                  </a:cubicBezTo>
                  <a:cubicBezTo>
                    <a:pt x="29" y="32"/>
                    <a:pt x="25" y="36"/>
                    <a:pt x="20" y="36"/>
                  </a:cubicBezTo>
                  <a:cubicBezTo>
                    <a:pt x="16" y="36"/>
                    <a:pt x="12" y="32"/>
                    <a:pt x="12" y="28"/>
                  </a:cubicBezTo>
                  <a:cubicBezTo>
                    <a:pt x="12" y="23"/>
                    <a:pt x="16" y="19"/>
                    <a:pt x="20"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grpSp>
      <p:sp>
        <p:nvSpPr>
          <p:cNvPr id="78" name="矩形 77"/>
          <p:cNvSpPr/>
          <p:nvPr/>
        </p:nvSpPr>
        <p:spPr>
          <a:xfrm>
            <a:off x="9208734" y="4043974"/>
            <a:ext cx="2231271" cy="2072217"/>
          </a:xfrm>
          <a:prstGeom prst="rect">
            <a:avLst/>
          </a:prstGeom>
          <a:solidFill>
            <a:srgbClr val="E47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rtl="1"/>
            <a:endParaRPr lang="zh-CN" altLang="en-US">
              <a:solidFill>
                <a:prstClr val="white"/>
              </a:solidFill>
              <a:cs typeface="B Nazanin" panose="00000400000000000000" pitchFamily="2" charset="-78"/>
            </a:endParaRPr>
          </a:p>
        </p:txBody>
      </p:sp>
      <p:grpSp>
        <p:nvGrpSpPr>
          <p:cNvPr id="79" name="组合 78"/>
          <p:cNvGrpSpPr/>
          <p:nvPr/>
        </p:nvGrpSpPr>
        <p:grpSpPr>
          <a:xfrm>
            <a:off x="9881669" y="4401197"/>
            <a:ext cx="936333" cy="936333"/>
            <a:chOff x="8051800" y="3355389"/>
            <a:chExt cx="546100" cy="546100"/>
          </a:xfrm>
        </p:grpSpPr>
        <p:sp>
          <p:nvSpPr>
            <p:cNvPr id="80" name="Freeform 21"/>
            <p:cNvSpPr>
              <a:spLocks noEditPoints="1"/>
            </p:cNvSpPr>
            <p:nvPr/>
          </p:nvSpPr>
          <p:spPr bwMode="auto">
            <a:xfrm>
              <a:off x="8386763" y="3548063"/>
              <a:ext cx="71438" cy="69850"/>
            </a:xfrm>
            <a:custGeom>
              <a:avLst/>
              <a:gdLst>
                <a:gd name="T0" fmla="*/ 9 w 19"/>
                <a:gd name="T1" fmla="*/ 18 h 18"/>
                <a:gd name="T2" fmla="*/ 13 w 19"/>
                <a:gd name="T3" fmla="*/ 17 h 18"/>
                <a:gd name="T4" fmla="*/ 16 w 19"/>
                <a:gd name="T5" fmla="*/ 5 h 18"/>
                <a:gd name="T6" fmla="*/ 5 w 19"/>
                <a:gd name="T7" fmla="*/ 2 h 18"/>
                <a:gd name="T8" fmla="*/ 1 w 19"/>
                <a:gd name="T9" fmla="*/ 7 h 18"/>
                <a:gd name="T10" fmla="*/ 1 w 19"/>
                <a:gd name="T11" fmla="*/ 14 h 18"/>
                <a:gd name="T12" fmla="*/ 9 w 19"/>
                <a:gd name="T13" fmla="*/ 18 h 18"/>
                <a:gd name="T14" fmla="*/ 3 w 19"/>
                <a:gd name="T15" fmla="*/ 8 h 18"/>
                <a:gd name="T16" fmla="*/ 6 w 19"/>
                <a:gd name="T17" fmla="*/ 5 h 18"/>
                <a:gd name="T18" fmla="*/ 9 w 19"/>
                <a:gd name="T19" fmla="*/ 4 h 18"/>
                <a:gd name="T20" fmla="*/ 14 w 19"/>
                <a:gd name="T21" fmla="*/ 7 h 18"/>
                <a:gd name="T22" fmla="*/ 12 w 19"/>
                <a:gd name="T23" fmla="*/ 14 h 18"/>
                <a:gd name="T24" fmla="*/ 4 w 19"/>
                <a:gd name="T25" fmla="*/ 12 h 18"/>
                <a:gd name="T26" fmla="*/ 3 w 19"/>
                <a:gd name="T27"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9" y="18"/>
                  </a:moveTo>
                  <a:cubicBezTo>
                    <a:pt x="10" y="18"/>
                    <a:pt x="12" y="18"/>
                    <a:pt x="13" y="17"/>
                  </a:cubicBezTo>
                  <a:cubicBezTo>
                    <a:pt x="17" y="15"/>
                    <a:pt x="19" y="9"/>
                    <a:pt x="16" y="5"/>
                  </a:cubicBezTo>
                  <a:cubicBezTo>
                    <a:pt x="14" y="1"/>
                    <a:pt x="9" y="0"/>
                    <a:pt x="5" y="2"/>
                  </a:cubicBezTo>
                  <a:cubicBezTo>
                    <a:pt x="3" y="3"/>
                    <a:pt x="1" y="5"/>
                    <a:pt x="1" y="7"/>
                  </a:cubicBezTo>
                  <a:cubicBezTo>
                    <a:pt x="0" y="9"/>
                    <a:pt x="0" y="12"/>
                    <a:pt x="1" y="14"/>
                  </a:cubicBezTo>
                  <a:cubicBezTo>
                    <a:pt x="3" y="16"/>
                    <a:pt x="6" y="18"/>
                    <a:pt x="9" y="18"/>
                  </a:cubicBezTo>
                  <a:close/>
                  <a:moveTo>
                    <a:pt x="3" y="8"/>
                  </a:moveTo>
                  <a:cubicBezTo>
                    <a:pt x="4" y="7"/>
                    <a:pt x="5" y="5"/>
                    <a:pt x="6" y="5"/>
                  </a:cubicBezTo>
                  <a:cubicBezTo>
                    <a:pt x="7" y="4"/>
                    <a:pt x="8" y="4"/>
                    <a:pt x="9" y="4"/>
                  </a:cubicBezTo>
                  <a:cubicBezTo>
                    <a:pt x="11" y="4"/>
                    <a:pt x="13" y="5"/>
                    <a:pt x="14" y="7"/>
                  </a:cubicBezTo>
                  <a:cubicBezTo>
                    <a:pt x="15" y="9"/>
                    <a:pt x="14" y="13"/>
                    <a:pt x="12" y="14"/>
                  </a:cubicBezTo>
                  <a:cubicBezTo>
                    <a:pt x="9" y="16"/>
                    <a:pt x="5" y="15"/>
                    <a:pt x="4" y="12"/>
                  </a:cubicBezTo>
                  <a:cubicBezTo>
                    <a:pt x="3" y="11"/>
                    <a:pt x="3" y="9"/>
                    <a:pt x="3"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sp>
          <p:nvSpPr>
            <p:cNvPr id="81" name="Freeform 22"/>
            <p:cNvSpPr>
              <a:spLocks noEditPoints="1"/>
            </p:cNvSpPr>
            <p:nvPr/>
          </p:nvSpPr>
          <p:spPr bwMode="auto">
            <a:xfrm>
              <a:off x="8051800" y="3355389"/>
              <a:ext cx="546100" cy="546100"/>
            </a:xfrm>
            <a:custGeom>
              <a:avLst/>
              <a:gdLst>
                <a:gd name="T0" fmla="*/ 22 w 145"/>
                <a:gd name="T1" fmla="*/ 47 h 143"/>
                <a:gd name="T2" fmla="*/ 100 w 145"/>
                <a:gd name="T3" fmla="*/ 143 h 143"/>
                <a:gd name="T4" fmla="*/ 143 w 145"/>
                <a:gd name="T5" fmla="*/ 71 h 143"/>
                <a:gd name="T6" fmla="*/ 104 w 145"/>
                <a:gd name="T7" fmla="*/ 27 h 143"/>
                <a:gd name="T8" fmla="*/ 100 w 145"/>
                <a:gd name="T9" fmla="*/ 61 h 143"/>
                <a:gd name="T10" fmla="*/ 42 w 145"/>
                <a:gd name="T11" fmla="*/ 61 h 143"/>
                <a:gd name="T12" fmla="*/ 91 w 145"/>
                <a:gd name="T13" fmla="*/ 75 h 143"/>
                <a:gd name="T14" fmla="*/ 92 w 145"/>
                <a:gd name="T15" fmla="*/ 79 h 143"/>
                <a:gd name="T16" fmla="*/ 94 w 145"/>
                <a:gd name="T17" fmla="*/ 120 h 143"/>
                <a:gd name="T18" fmla="*/ 93 w 145"/>
                <a:gd name="T19" fmla="*/ 128 h 143"/>
                <a:gd name="T20" fmla="*/ 19 w 145"/>
                <a:gd name="T21" fmla="*/ 91 h 143"/>
                <a:gd name="T22" fmla="*/ 17 w 145"/>
                <a:gd name="T23" fmla="*/ 76 h 143"/>
                <a:gd name="T24" fmla="*/ 20 w 145"/>
                <a:gd name="T25" fmla="*/ 80 h 143"/>
                <a:gd name="T26" fmla="*/ 20 w 145"/>
                <a:gd name="T27" fmla="*/ 99 h 143"/>
                <a:gd name="T28" fmla="*/ 19 w 145"/>
                <a:gd name="T29" fmla="*/ 102 h 143"/>
                <a:gd name="T30" fmla="*/ 17 w 145"/>
                <a:gd name="T31" fmla="*/ 104 h 143"/>
                <a:gd name="T32" fmla="*/ 19 w 145"/>
                <a:gd name="T33" fmla="*/ 119 h 143"/>
                <a:gd name="T34" fmla="*/ 20 w 145"/>
                <a:gd name="T35" fmla="*/ 123 h 143"/>
                <a:gd name="T36" fmla="*/ 19 w 145"/>
                <a:gd name="T37" fmla="*/ 129 h 143"/>
                <a:gd name="T38" fmla="*/ 72 w 145"/>
                <a:gd name="T39" fmla="*/ 77 h 143"/>
                <a:gd name="T40" fmla="*/ 77 w 145"/>
                <a:gd name="T41" fmla="*/ 77 h 143"/>
                <a:gd name="T42" fmla="*/ 73 w 145"/>
                <a:gd name="T43" fmla="*/ 127 h 143"/>
                <a:gd name="T44" fmla="*/ 65 w 145"/>
                <a:gd name="T45" fmla="*/ 129 h 143"/>
                <a:gd name="T46" fmla="*/ 67 w 145"/>
                <a:gd name="T47" fmla="*/ 77 h 143"/>
                <a:gd name="T48" fmla="*/ 69 w 145"/>
                <a:gd name="T49" fmla="*/ 76 h 143"/>
                <a:gd name="T50" fmla="*/ 54 w 145"/>
                <a:gd name="T51" fmla="*/ 127 h 143"/>
                <a:gd name="T52" fmla="*/ 53 w 145"/>
                <a:gd name="T53" fmla="*/ 77 h 143"/>
                <a:gd name="T54" fmla="*/ 58 w 145"/>
                <a:gd name="T55" fmla="*/ 77 h 143"/>
                <a:gd name="T56" fmla="*/ 46 w 145"/>
                <a:gd name="T57" fmla="*/ 126 h 143"/>
                <a:gd name="T58" fmla="*/ 42 w 145"/>
                <a:gd name="T59" fmla="*/ 76 h 143"/>
                <a:gd name="T60" fmla="*/ 43 w 145"/>
                <a:gd name="T61" fmla="*/ 127 h 143"/>
                <a:gd name="T62" fmla="*/ 41 w 145"/>
                <a:gd name="T63" fmla="*/ 126 h 143"/>
                <a:gd name="T64" fmla="*/ 84 w 145"/>
                <a:gd name="T65" fmla="*/ 126 h 143"/>
                <a:gd name="T66" fmla="*/ 80 w 145"/>
                <a:gd name="T67" fmla="*/ 76 h 143"/>
                <a:gd name="T68" fmla="*/ 82 w 145"/>
                <a:gd name="T69" fmla="*/ 77 h 143"/>
                <a:gd name="T70" fmla="*/ 64 w 145"/>
                <a:gd name="T71" fmla="*/ 56 h 143"/>
                <a:gd name="T72" fmla="*/ 59 w 145"/>
                <a:gd name="T73" fmla="*/ 61 h 143"/>
                <a:gd name="T74" fmla="*/ 34 w 145"/>
                <a:gd name="T75" fmla="*/ 75 h 143"/>
                <a:gd name="T76" fmla="*/ 27 w 145"/>
                <a:gd name="T77" fmla="*/ 129 h 143"/>
                <a:gd name="T78" fmla="*/ 29 w 145"/>
                <a:gd name="T79" fmla="*/ 77 h 143"/>
                <a:gd name="T80" fmla="*/ 31 w 145"/>
                <a:gd name="T81" fmla="*/ 76 h 143"/>
                <a:gd name="T82" fmla="*/ 12 w 145"/>
                <a:gd name="T83" fmla="*/ 59 h 143"/>
                <a:gd name="T84" fmla="*/ 110 w 145"/>
                <a:gd name="T85" fmla="*/ 112 h 143"/>
                <a:gd name="T86" fmla="*/ 92 w 145"/>
                <a:gd name="T87" fmla="*/ 117 h 143"/>
                <a:gd name="T88" fmla="*/ 89 w 145"/>
                <a:gd name="T89" fmla="*/ 85 h 143"/>
                <a:gd name="T90" fmla="*/ 110 w 145"/>
                <a:gd name="T91" fmla="*/ 82 h 143"/>
                <a:gd name="T92" fmla="*/ 117 w 145"/>
                <a:gd name="T93" fmla="*/ 87 h 143"/>
                <a:gd name="T94" fmla="*/ 97 w 145"/>
                <a:gd name="T95" fmla="*/ 108 h 143"/>
                <a:gd name="T96" fmla="*/ 103 w 145"/>
                <a:gd name="T97" fmla="*/ 97 h 143"/>
                <a:gd name="T98" fmla="*/ 112 w 145"/>
                <a:gd name="T99" fmla="*/ 78 h 143"/>
                <a:gd name="T100" fmla="*/ 123 w 145"/>
                <a:gd name="T101" fmla="*/ 59 h 143"/>
                <a:gd name="T102" fmla="*/ 105 w 145"/>
                <a:gd name="T103" fmla="*/ 24 h 143"/>
                <a:gd name="T104" fmla="*/ 94 w 145"/>
                <a:gd name="T105" fmla="*/ 23 h 143"/>
                <a:gd name="T106" fmla="*/ 38 w 145"/>
                <a:gd name="T107" fmla="*/ 54 h 143"/>
                <a:gd name="T108" fmla="*/ 103 w 145"/>
                <a:gd name="T109" fmla="*/ 1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 h="143">
                  <a:moveTo>
                    <a:pt x="144" y="65"/>
                  </a:moveTo>
                  <a:cubicBezTo>
                    <a:pt x="109" y="3"/>
                    <a:pt x="109" y="3"/>
                    <a:pt x="109" y="3"/>
                  </a:cubicBezTo>
                  <a:cubicBezTo>
                    <a:pt x="107" y="1"/>
                    <a:pt x="104" y="0"/>
                    <a:pt x="102" y="1"/>
                  </a:cubicBezTo>
                  <a:cubicBezTo>
                    <a:pt x="24" y="47"/>
                    <a:pt x="24" y="47"/>
                    <a:pt x="24" y="47"/>
                  </a:cubicBezTo>
                  <a:cubicBezTo>
                    <a:pt x="22" y="47"/>
                    <a:pt x="22" y="47"/>
                    <a:pt x="22" y="47"/>
                  </a:cubicBezTo>
                  <a:cubicBezTo>
                    <a:pt x="21" y="47"/>
                    <a:pt x="12" y="47"/>
                    <a:pt x="5" y="52"/>
                  </a:cubicBezTo>
                  <a:cubicBezTo>
                    <a:pt x="2" y="56"/>
                    <a:pt x="0" y="60"/>
                    <a:pt x="0" y="65"/>
                  </a:cubicBezTo>
                  <a:cubicBezTo>
                    <a:pt x="0" y="138"/>
                    <a:pt x="0" y="138"/>
                    <a:pt x="0" y="138"/>
                  </a:cubicBezTo>
                  <a:cubicBezTo>
                    <a:pt x="0" y="141"/>
                    <a:pt x="2" y="143"/>
                    <a:pt x="5" y="143"/>
                  </a:cubicBezTo>
                  <a:cubicBezTo>
                    <a:pt x="100" y="143"/>
                    <a:pt x="100" y="143"/>
                    <a:pt x="100" y="143"/>
                  </a:cubicBezTo>
                  <a:cubicBezTo>
                    <a:pt x="104" y="143"/>
                    <a:pt x="107" y="141"/>
                    <a:pt x="110" y="138"/>
                  </a:cubicBezTo>
                  <a:cubicBezTo>
                    <a:pt x="120" y="136"/>
                    <a:pt x="127" y="128"/>
                    <a:pt x="127" y="118"/>
                  </a:cubicBezTo>
                  <a:cubicBezTo>
                    <a:pt x="127" y="117"/>
                    <a:pt x="127" y="117"/>
                    <a:pt x="127" y="117"/>
                  </a:cubicBezTo>
                  <a:cubicBezTo>
                    <a:pt x="127" y="80"/>
                    <a:pt x="127" y="80"/>
                    <a:pt x="127" y="80"/>
                  </a:cubicBezTo>
                  <a:cubicBezTo>
                    <a:pt x="143" y="71"/>
                    <a:pt x="143" y="71"/>
                    <a:pt x="143" y="71"/>
                  </a:cubicBezTo>
                  <a:cubicBezTo>
                    <a:pt x="144" y="70"/>
                    <a:pt x="145" y="69"/>
                    <a:pt x="145" y="68"/>
                  </a:cubicBezTo>
                  <a:cubicBezTo>
                    <a:pt x="145" y="67"/>
                    <a:pt x="145" y="66"/>
                    <a:pt x="144" y="65"/>
                  </a:cubicBezTo>
                  <a:close/>
                  <a:moveTo>
                    <a:pt x="41" y="55"/>
                  </a:moveTo>
                  <a:cubicBezTo>
                    <a:pt x="93" y="25"/>
                    <a:pt x="93" y="25"/>
                    <a:pt x="93" y="25"/>
                  </a:cubicBezTo>
                  <a:cubicBezTo>
                    <a:pt x="96" y="28"/>
                    <a:pt x="101" y="29"/>
                    <a:pt x="104" y="27"/>
                  </a:cubicBezTo>
                  <a:cubicBezTo>
                    <a:pt x="121" y="56"/>
                    <a:pt x="121" y="56"/>
                    <a:pt x="121" y="56"/>
                  </a:cubicBezTo>
                  <a:cubicBezTo>
                    <a:pt x="118" y="59"/>
                    <a:pt x="117" y="63"/>
                    <a:pt x="118" y="67"/>
                  </a:cubicBezTo>
                  <a:cubicBezTo>
                    <a:pt x="112" y="71"/>
                    <a:pt x="112" y="71"/>
                    <a:pt x="112" y="71"/>
                  </a:cubicBezTo>
                  <a:cubicBezTo>
                    <a:pt x="112" y="71"/>
                    <a:pt x="112" y="72"/>
                    <a:pt x="112" y="72"/>
                  </a:cubicBezTo>
                  <a:cubicBezTo>
                    <a:pt x="112" y="66"/>
                    <a:pt x="107" y="61"/>
                    <a:pt x="100" y="61"/>
                  </a:cubicBezTo>
                  <a:cubicBezTo>
                    <a:pt x="88" y="61"/>
                    <a:pt x="88" y="61"/>
                    <a:pt x="88" y="61"/>
                  </a:cubicBezTo>
                  <a:cubicBezTo>
                    <a:pt x="88" y="59"/>
                    <a:pt x="87" y="58"/>
                    <a:pt x="87" y="57"/>
                  </a:cubicBezTo>
                  <a:cubicBezTo>
                    <a:pt x="81" y="47"/>
                    <a:pt x="68" y="44"/>
                    <a:pt x="58" y="50"/>
                  </a:cubicBezTo>
                  <a:cubicBezTo>
                    <a:pt x="54" y="52"/>
                    <a:pt x="51" y="56"/>
                    <a:pt x="49" y="61"/>
                  </a:cubicBezTo>
                  <a:cubicBezTo>
                    <a:pt x="42" y="61"/>
                    <a:pt x="42" y="61"/>
                    <a:pt x="42" y="61"/>
                  </a:cubicBezTo>
                  <a:cubicBezTo>
                    <a:pt x="42" y="59"/>
                    <a:pt x="42" y="57"/>
                    <a:pt x="41" y="55"/>
                  </a:cubicBezTo>
                  <a:close/>
                  <a:moveTo>
                    <a:pt x="92" y="77"/>
                  </a:moveTo>
                  <a:cubicBezTo>
                    <a:pt x="91" y="77"/>
                    <a:pt x="91" y="77"/>
                    <a:pt x="91" y="77"/>
                  </a:cubicBezTo>
                  <a:cubicBezTo>
                    <a:pt x="90" y="77"/>
                    <a:pt x="90" y="77"/>
                    <a:pt x="90" y="76"/>
                  </a:cubicBezTo>
                  <a:cubicBezTo>
                    <a:pt x="90" y="75"/>
                    <a:pt x="90" y="75"/>
                    <a:pt x="91" y="75"/>
                  </a:cubicBezTo>
                  <a:cubicBezTo>
                    <a:pt x="92" y="75"/>
                    <a:pt x="92" y="75"/>
                    <a:pt x="92" y="75"/>
                  </a:cubicBezTo>
                  <a:cubicBezTo>
                    <a:pt x="94" y="75"/>
                    <a:pt x="95" y="76"/>
                    <a:pt x="95" y="78"/>
                  </a:cubicBezTo>
                  <a:cubicBezTo>
                    <a:pt x="95" y="79"/>
                    <a:pt x="95" y="79"/>
                    <a:pt x="95" y="79"/>
                  </a:cubicBezTo>
                  <a:cubicBezTo>
                    <a:pt x="95" y="80"/>
                    <a:pt x="95" y="80"/>
                    <a:pt x="94" y="80"/>
                  </a:cubicBezTo>
                  <a:cubicBezTo>
                    <a:pt x="93" y="80"/>
                    <a:pt x="92" y="80"/>
                    <a:pt x="92" y="79"/>
                  </a:cubicBezTo>
                  <a:cubicBezTo>
                    <a:pt x="92" y="78"/>
                    <a:pt x="92" y="78"/>
                    <a:pt x="92" y="78"/>
                  </a:cubicBezTo>
                  <a:cubicBezTo>
                    <a:pt x="92" y="78"/>
                    <a:pt x="92" y="77"/>
                    <a:pt x="92" y="77"/>
                  </a:cubicBezTo>
                  <a:close/>
                  <a:moveTo>
                    <a:pt x="92" y="126"/>
                  </a:moveTo>
                  <a:cubicBezTo>
                    <a:pt x="92" y="122"/>
                    <a:pt x="92" y="122"/>
                    <a:pt x="92" y="122"/>
                  </a:cubicBezTo>
                  <a:cubicBezTo>
                    <a:pt x="92" y="121"/>
                    <a:pt x="93" y="120"/>
                    <a:pt x="94" y="120"/>
                  </a:cubicBezTo>
                  <a:cubicBezTo>
                    <a:pt x="95" y="120"/>
                    <a:pt x="95" y="121"/>
                    <a:pt x="95" y="122"/>
                  </a:cubicBezTo>
                  <a:cubicBezTo>
                    <a:pt x="95" y="125"/>
                    <a:pt x="95" y="125"/>
                    <a:pt x="95" y="125"/>
                  </a:cubicBezTo>
                  <a:cubicBezTo>
                    <a:pt x="95" y="126"/>
                    <a:pt x="95" y="127"/>
                    <a:pt x="95" y="127"/>
                  </a:cubicBezTo>
                  <a:cubicBezTo>
                    <a:pt x="94" y="128"/>
                    <a:pt x="94" y="128"/>
                    <a:pt x="93" y="128"/>
                  </a:cubicBezTo>
                  <a:cubicBezTo>
                    <a:pt x="93" y="128"/>
                    <a:pt x="93" y="128"/>
                    <a:pt x="93" y="128"/>
                  </a:cubicBezTo>
                  <a:cubicBezTo>
                    <a:pt x="92" y="127"/>
                    <a:pt x="92" y="126"/>
                    <a:pt x="92" y="126"/>
                  </a:cubicBezTo>
                  <a:close/>
                  <a:moveTo>
                    <a:pt x="19" y="83"/>
                  </a:moveTo>
                  <a:cubicBezTo>
                    <a:pt x="19" y="83"/>
                    <a:pt x="20" y="84"/>
                    <a:pt x="20" y="85"/>
                  </a:cubicBezTo>
                  <a:cubicBezTo>
                    <a:pt x="20" y="89"/>
                    <a:pt x="20" y="89"/>
                    <a:pt x="20" y="89"/>
                  </a:cubicBezTo>
                  <a:cubicBezTo>
                    <a:pt x="20" y="90"/>
                    <a:pt x="19" y="91"/>
                    <a:pt x="19" y="91"/>
                  </a:cubicBezTo>
                  <a:cubicBezTo>
                    <a:pt x="18" y="91"/>
                    <a:pt x="17" y="90"/>
                    <a:pt x="17" y="89"/>
                  </a:cubicBezTo>
                  <a:cubicBezTo>
                    <a:pt x="17" y="85"/>
                    <a:pt x="17" y="85"/>
                    <a:pt x="17" y="85"/>
                  </a:cubicBezTo>
                  <a:cubicBezTo>
                    <a:pt x="17" y="84"/>
                    <a:pt x="18" y="83"/>
                    <a:pt x="19" y="83"/>
                  </a:cubicBezTo>
                  <a:close/>
                  <a:moveTo>
                    <a:pt x="17" y="80"/>
                  </a:moveTo>
                  <a:cubicBezTo>
                    <a:pt x="17" y="76"/>
                    <a:pt x="17" y="76"/>
                    <a:pt x="17" y="76"/>
                  </a:cubicBezTo>
                  <a:cubicBezTo>
                    <a:pt x="17" y="75"/>
                    <a:pt x="18" y="75"/>
                    <a:pt x="19" y="75"/>
                  </a:cubicBezTo>
                  <a:cubicBezTo>
                    <a:pt x="20" y="75"/>
                    <a:pt x="20" y="75"/>
                    <a:pt x="20" y="75"/>
                  </a:cubicBezTo>
                  <a:cubicBezTo>
                    <a:pt x="20" y="75"/>
                    <a:pt x="21" y="75"/>
                    <a:pt x="21" y="76"/>
                  </a:cubicBezTo>
                  <a:cubicBezTo>
                    <a:pt x="21" y="77"/>
                    <a:pt x="21" y="77"/>
                    <a:pt x="20" y="77"/>
                  </a:cubicBezTo>
                  <a:cubicBezTo>
                    <a:pt x="20" y="80"/>
                    <a:pt x="20" y="80"/>
                    <a:pt x="20" y="80"/>
                  </a:cubicBezTo>
                  <a:cubicBezTo>
                    <a:pt x="20" y="81"/>
                    <a:pt x="19" y="81"/>
                    <a:pt x="19" y="81"/>
                  </a:cubicBezTo>
                  <a:cubicBezTo>
                    <a:pt x="18" y="81"/>
                    <a:pt x="17" y="81"/>
                    <a:pt x="17" y="80"/>
                  </a:cubicBezTo>
                  <a:close/>
                  <a:moveTo>
                    <a:pt x="19" y="93"/>
                  </a:moveTo>
                  <a:cubicBezTo>
                    <a:pt x="19" y="93"/>
                    <a:pt x="20" y="93"/>
                    <a:pt x="20" y="94"/>
                  </a:cubicBezTo>
                  <a:cubicBezTo>
                    <a:pt x="20" y="99"/>
                    <a:pt x="20" y="99"/>
                    <a:pt x="20" y="99"/>
                  </a:cubicBezTo>
                  <a:cubicBezTo>
                    <a:pt x="20" y="100"/>
                    <a:pt x="19" y="100"/>
                    <a:pt x="19" y="100"/>
                  </a:cubicBezTo>
                  <a:cubicBezTo>
                    <a:pt x="18" y="100"/>
                    <a:pt x="17" y="100"/>
                    <a:pt x="17" y="99"/>
                  </a:cubicBezTo>
                  <a:cubicBezTo>
                    <a:pt x="17" y="94"/>
                    <a:pt x="17" y="94"/>
                    <a:pt x="17" y="94"/>
                  </a:cubicBezTo>
                  <a:cubicBezTo>
                    <a:pt x="17" y="93"/>
                    <a:pt x="18" y="93"/>
                    <a:pt x="19" y="93"/>
                  </a:cubicBezTo>
                  <a:close/>
                  <a:moveTo>
                    <a:pt x="19" y="102"/>
                  </a:moveTo>
                  <a:cubicBezTo>
                    <a:pt x="19" y="102"/>
                    <a:pt x="20" y="103"/>
                    <a:pt x="20" y="104"/>
                  </a:cubicBezTo>
                  <a:cubicBezTo>
                    <a:pt x="20" y="108"/>
                    <a:pt x="20" y="108"/>
                    <a:pt x="20" y="108"/>
                  </a:cubicBezTo>
                  <a:cubicBezTo>
                    <a:pt x="20" y="109"/>
                    <a:pt x="19" y="110"/>
                    <a:pt x="19" y="110"/>
                  </a:cubicBezTo>
                  <a:cubicBezTo>
                    <a:pt x="18" y="110"/>
                    <a:pt x="17" y="109"/>
                    <a:pt x="17" y="108"/>
                  </a:cubicBezTo>
                  <a:cubicBezTo>
                    <a:pt x="17" y="104"/>
                    <a:pt x="17" y="104"/>
                    <a:pt x="17" y="104"/>
                  </a:cubicBezTo>
                  <a:cubicBezTo>
                    <a:pt x="17" y="103"/>
                    <a:pt x="18" y="102"/>
                    <a:pt x="19" y="102"/>
                  </a:cubicBezTo>
                  <a:close/>
                  <a:moveTo>
                    <a:pt x="19" y="112"/>
                  </a:moveTo>
                  <a:cubicBezTo>
                    <a:pt x="19" y="112"/>
                    <a:pt x="20" y="112"/>
                    <a:pt x="20" y="113"/>
                  </a:cubicBezTo>
                  <a:cubicBezTo>
                    <a:pt x="20" y="118"/>
                    <a:pt x="20" y="118"/>
                    <a:pt x="20" y="118"/>
                  </a:cubicBezTo>
                  <a:cubicBezTo>
                    <a:pt x="20" y="119"/>
                    <a:pt x="19" y="119"/>
                    <a:pt x="19" y="119"/>
                  </a:cubicBezTo>
                  <a:cubicBezTo>
                    <a:pt x="18" y="119"/>
                    <a:pt x="17" y="119"/>
                    <a:pt x="17" y="118"/>
                  </a:cubicBezTo>
                  <a:cubicBezTo>
                    <a:pt x="17" y="113"/>
                    <a:pt x="17" y="113"/>
                    <a:pt x="17" y="113"/>
                  </a:cubicBezTo>
                  <a:cubicBezTo>
                    <a:pt x="17" y="112"/>
                    <a:pt x="18" y="112"/>
                    <a:pt x="19" y="112"/>
                  </a:cubicBezTo>
                  <a:close/>
                  <a:moveTo>
                    <a:pt x="19" y="121"/>
                  </a:moveTo>
                  <a:cubicBezTo>
                    <a:pt x="19" y="121"/>
                    <a:pt x="20" y="122"/>
                    <a:pt x="20" y="123"/>
                  </a:cubicBezTo>
                  <a:cubicBezTo>
                    <a:pt x="20" y="126"/>
                    <a:pt x="20" y="126"/>
                    <a:pt x="20" y="126"/>
                  </a:cubicBezTo>
                  <a:cubicBezTo>
                    <a:pt x="22" y="126"/>
                    <a:pt x="22" y="126"/>
                    <a:pt x="22" y="126"/>
                  </a:cubicBezTo>
                  <a:cubicBezTo>
                    <a:pt x="23" y="126"/>
                    <a:pt x="24" y="127"/>
                    <a:pt x="24" y="127"/>
                  </a:cubicBezTo>
                  <a:cubicBezTo>
                    <a:pt x="24" y="128"/>
                    <a:pt x="23" y="129"/>
                    <a:pt x="22" y="129"/>
                  </a:cubicBezTo>
                  <a:cubicBezTo>
                    <a:pt x="19" y="129"/>
                    <a:pt x="19" y="129"/>
                    <a:pt x="19" y="129"/>
                  </a:cubicBezTo>
                  <a:cubicBezTo>
                    <a:pt x="18" y="129"/>
                    <a:pt x="17" y="128"/>
                    <a:pt x="17" y="127"/>
                  </a:cubicBezTo>
                  <a:cubicBezTo>
                    <a:pt x="17" y="123"/>
                    <a:pt x="17" y="123"/>
                    <a:pt x="17" y="123"/>
                  </a:cubicBezTo>
                  <a:cubicBezTo>
                    <a:pt x="17" y="122"/>
                    <a:pt x="18" y="121"/>
                    <a:pt x="19" y="121"/>
                  </a:cubicBezTo>
                  <a:close/>
                  <a:moveTo>
                    <a:pt x="77" y="77"/>
                  </a:moveTo>
                  <a:cubicBezTo>
                    <a:pt x="72" y="77"/>
                    <a:pt x="72" y="77"/>
                    <a:pt x="72" y="77"/>
                  </a:cubicBezTo>
                  <a:cubicBezTo>
                    <a:pt x="71" y="77"/>
                    <a:pt x="71" y="77"/>
                    <a:pt x="71" y="76"/>
                  </a:cubicBezTo>
                  <a:cubicBezTo>
                    <a:pt x="71" y="75"/>
                    <a:pt x="71" y="75"/>
                    <a:pt x="72" y="75"/>
                  </a:cubicBezTo>
                  <a:cubicBezTo>
                    <a:pt x="77" y="75"/>
                    <a:pt x="77" y="75"/>
                    <a:pt x="77" y="75"/>
                  </a:cubicBezTo>
                  <a:cubicBezTo>
                    <a:pt x="78" y="75"/>
                    <a:pt x="78" y="75"/>
                    <a:pt x="78" y="76"/>
                  </a:cubicBezTo>
                  <a:cubicBezTo>
                    <a:pt x="78" y="77"/>
                    <a:pt x="78" y="77"/>
                    <a:pt x="77" y="77"/>
                  </a:cubicBezTo>
                  <a:close/>
                  <a:moveTo>
                    <a:pt x="79" y="126"/>
                  </a:moveTo>
                  <a:cubicBezTo>
                    <a:pt x="80" y="126"/>
                    <a:pt x="81" y="127"/>
                    <a:pt x="81" y="127"/>
                  </a:cubicBezTo>
                  <a:cubicBezTo>
                    <a:pt x="81" y="128"/>
                    <a:pt x="80" y="129"/>
                    <a:pt x="79" y="129"/>
                  </a:cubicBezTo>
                  <a:cubicBezTo>
                    <a:pt x="75" y="129"/>
                    <a:pt x="75" y="129"/>
                    <a:pt x="75" y="129"/>
                  </a:cubicBezTo>
                  <a:cubicBezTo>
                    <a:pt x="74" y="129"/>
                    <a:pt x="73" y="128"/>
                    <a:pt x="73" y="127"/>
                  </a:cubicBezTo>
                  <a:cubicBezTo>
                    <a:pt x="73" y="127"/>
                    <a:pt x="74" y="126"/>
                    <a:pt x="75" y="126"/>
                  </a:cubicBezTo>
                  <a:lnTo>
                    <a:pt x="79" y="126"/>
                  </a:lnTo>
                  <a:close/>
                  <a:moveTo>
                    <a:pt x="71" y="127"/>
                  </a:moveTo>
                  <a:cubicBezTo>
                    <a:pt x="71" y="128"/>
                    <a:pt x="71" y="129"/>
                    <a:pt x="70" y="129"/>
                  </a:cubicBezTo>
                  <a:cubicBezTo>
                    <a:pt x="65" y="129"/>
                    <a:pt x="65" y="129"/>
                    <a:pt x="65" y="129"/>
                  </a:cubicBezTo>
                  <a:cubicBezTo>
                    <a:pt x="64" y="129"/>
                    <a:pt x="64" y="128"/>
                    <a:pt x="64" y="127"/>
                  </a:cubicBezTo>
                  <a:cubicBezTo>
                    <a:pt x="64" y="127"/>
                    <a:pt x="64" y="126"/>
                    <a:pt x="65" y="126"/>
                  </a:cubicBezTo>
                  <a:cubicBezTo>
                    <a:pt x="70" y="126"/>
                    <a:pt x="70" y="126"/>
                    <a:pt x="70" y="126"/>
                  </a:cubicBezTo>
                  <a:cubicBezTo>
                    <a:pt x="71" y="126"/>
                    <a:pt x="71" y="127"/>
                    <a:pt x="71" y="127"/>
                  </a:cubicBezTo>
                  <a:close/>
                  <a:moveTo>
                    <a:pt x="67" y="77"/>
                  </a:moveTo>
                  <a:cubicBezTo>
                    <a:pt x="63" y="77"/>
                    <a:pt x="63" y="77"/>
                    <a:pt x="63" y="77"/>
                  </a:cubicBezTo>
                  <a:cubicBezTo>
                    <a:pt x="62" y="77"/>
                    <a:pt x="61" y="77"/>
                    <a:pt x="61" y="76"/>
                  </a:cubicBezTo>
                  <a:cubicBezTo>
                    <a:pt x="61" y="75"/>
                    <a:pt x="62" y="75"/>
                    <a:pt x="63" y="75"/>
                  </a:cubicBezTo>
                  <a:cubicBezTo>
                    <a:pt x="67" y="75"/>
                    <a:pt x="67" y="75"/>
                    <a:pt x="67" y="75"/>
                  </a:cubicBezTo>
                  <a:cubicBezTo>
                    <a:pt x="68" y="75"/>
                    <a:pt x="69" y="75"/>
                    <a:pt x="69" y="76"/>
                  </a:cubicBezTo>
                  <a:cubicBezTo>
                    <a:pt x="69" y="77"/>
                    <a:pt x="68" y="77"/>
                    <a:pt x="67" y="77"/>
                  </a:cubicBezTo>
                  <a:close/>
                  <a:moveTo>
                    <a:pt x="62" y="127"/>
                  </a:moveTo>
                  <a:cubicBezTo>
                    <a:pt x="62" y="128"/>
                    <a:pt x="61" y="129"/>
                    <a:pt x="60" y="129"/>
                  </a:cubicBezTo>
                  <a:cubicBezTo>
                    <a:pt x="56" y="129"/>
                    <a:pt x="56" y="129"/>
                    <a:pt x="56" y="129"/>
                  </a:cubicBezTo>
                  <a:cubicBezTo>
                    <a:pt x="55" y="129"/>
                    <a:pt x="54" y="128"/>
                    <a:pt x="54" y="127"/>
                  </a:cubicBezTo>
                  <a:cubicBezTo>
                    <a:pt x="54" y="127"/>
                    <a:pt x="55" y="126"/>
                    <a:pt x="56" y="126"/>
                  </a:cubicBezTo>
                  <a:cubicBezTo>
                    <a:pt x="60" y="126"/>
                    <a:pt x="60" y="126"/>
                    <a:pt x="60" y="126"/>
                  </a:cubicBezTo>
                  <a:cubicBezTo>
                    <a:pt x="61" y="126"/>
                    <a:pt x="62" y="127"/>
                    <a:pt x="62" y="127"/>
                  </a:cubicBezTo>
                  <a:close/>
                  <a:moveTo>
                    <a:pt x="58" y="77"/>
                  </a:moveTo>
                  <a:cubicBezTo>
                    <a:pt x="53" y="77"/>
                    <a:pt x="53" y="77"/>
                    <a:pt x="53" y="77"/>
                  </a:cubicBezTo>
                  <a:cubicBezTo>
                    <a:pt x="52" y="77"/>
                    <a:pt x="52" y="77"/>
                    <a:pt x="52" y="76"/>
                  </a:cubicBezTo>
                  <a:cubicBezTo>
                    <a:pt x="52" y="75"/>
                    <a:pt x="52" y="75"/>
                    <a:pt x="53" y="75"/>
                  </a:cubicBezTo>
                  <a:cubicBezTo>
                    <a:pt x="58" y="75"/>
                    <a:pt x="58" y="75"/>
                    <a:pt x="58" y="75"/>
                  </a:cubicBezTo>
                  <a:cubicBezTo>
                    <a:pt x="59" y="75"/>
                    <a:pt x="59" y="75"/>
                    <a:pt x="59" y="76"/>
                  </a:cubicBezTo>
                  <a:cubicBezTo>
                    <a:pt x="59" y="77"/>
                    <a:pt x="59" y="77"/>
                    <a:pt x="58" y="77"/>
                  </a:cubicBezTo>
                  <a:close/>
                  <a:moveTo>
                    <a:pt x="52" y="127"/>
                  </a:moveTo>
                  <a:cubicBezTo>
                    <a:pt x="52" y="128"/>
                    <a:pt x="52" y="129"/>
                    <a:pt x="51" y="129"/>
                  </a:cubicBezTo>
                  <a:cubicBezTo>
                    <a:pt x="46" y="129"/>
                    <a:pt x="46" y="129"/>
                    <a:pt x="46" y="129"/>
                  </a:cubicBezTo>
                  <a:cubicBezTo>
                    <a:pt x="45" y="129"/>
                    <a:pt x="45" y="128"/>
                    <a:pt x="45" y="127"/>
                  </a:cubicBezTo>
                  <a:cubicBezTo>
                    <a:pt x="45" y="127"/>
                    <a:pt x="45" y="126"/>
                    <a:pt x="46" y="126"/>
                  </a:cubicBezTo>
                  <a:cubicBezTo>
                    <a:pt x="51" y="126"/>
                    <a:pt x="51" y="126"/>
                    <a:pt x="51" y="126"/>
                  </a:cubicBezTo>
                  <a:cubicBezTo>
                    <a:pt x="52" y="126"/>
                    <a:pt x="52" y="127"/>
                    <a:pt x="52" y="127"/>
                  </a:cubicBezTo>
                  <a:close/>
                  <a:moveTo>
                    <a:pt x="48" y="77"/>
                  </a:moveTo>
                  <a:cubicBezTo>
                    <a:pt x="44" y="77"/>
                    <a:pt x="44" y="77"/>
                    <a:pt x="44" y="77"/>
                  </a:cubicBezTo>
                  <a:cubicBezTo>
                    <a:pt x="43" y="77"/>
                    <a:pt x="42" y="77"/>
                    <a:pt x="42" y="76"/>
                  </a:cubicBezTo>
                  <a:cubicBezTo>
                    <a:pt x="42" y="75"/>
                    <a:pt x="43" y="75"/>
                    <a:pt x="44" y="75"/>
                  </a:cubicBezTo>
                  <a:cubicBezTo>
                    <a:pt x="48" y="75"/>
                    <a:pt x="48" y="75"/>
                    <a:pt x="48" y="75"/>
                  </a:cubicBezTo>
                  <a:cubicBezTo>
                    <a:pt x="49" y="75"/>
                    <a:pt x="50" y="75"/>
                    <a:pt x="50" y="76"/>
                  </a:cubicBezTo>
                  <a:cubicBezTo>
                    <a:pt x="50" y="77"/>
                    <a:pt x="49" y="77"/>
                    <a:pt x="48" y="77"/>
                  </a:cubicBezTo>
                  <a:close/>
                  <a:moveTo>
                    <a:pt x="43" y="127"/>
                  </a:moveTo>
                  <a:cubicBezTo>
                    <a:pt x="43" y="128"/>
                    <a:pt x="42" y="129"/>
                    <a:pt x="41" y="129"/>
                  </a:cubicBezTo>
                  <a:cubicBezTo>
                    <a:pt x="36" y="129"/>
                    <a:pt x="36" y="129"/>
                    <a:pt x="36" y="129"/>
                  </a:cubicBezTo>
                  <a:cubicBezTo>
                    <a:pt x="36" y="129"/>
                    <a:pt x="35" y="128"/>
                    <a:pt x="35" y="127"/>
                  </a:cubicBezTo>
                  <a:cubicBezTo>
                    <a:pt x="35" y="127"/>
                    <a:pt x="36" y="126"/>
                    <a:pt x="36" y="126"/>
                  </a:cubicBezTo>
                  <a:cubicBezTo>
                    <a:pt x="41" y="126"/>
                    <a:pt x="41" y="126"/>
                    <a:pt x="41" y="126"/>
                  </a:cubicBezTo>
                  <a:cubicBezTo>
                    <a:pt x="42" y="126"/>
                    <a:pt x="43" y="127"/>
                    <a:pt x="43" y="127"/>
                  </a:cubicBezTo>
                  <a:close/>
                  <a:moveTo>
                    <a:pt x="89" y="129"/>
                  </a:moveTo>
                  <a:cubicBezTo>
                    <a:pt x="84" y="129"/>
                    <a:pt x="84" y="129"/>
                    <a:pt x="84" y="129"/>
                  </a:cubicBezTo>
                  <a:cubicBezTo>
                    <a:pt x="83" y="129"/>
                    <a:pt x="83" y="128"/>
                    <a:pt x="83" y="127"/>
                  </a:cubicBezTo>
                  <a:cubicBezTo>
                    <a:pt x="83" y="127"/>
                    <a:pt x="83" y="126"/>
                    <a:pt x="84" y="126"/>
                  </a:cubicBezTo>
                  <a:cubicBezTo>
                    <a:pt x="89" y="126"/>
                    <a:pt x="89" y="126"/>
                    <a:pt x="89" y="126"/>
                  </a:cubicBezTo>
                  <a:cubicBezTo>
                    <a:pt x="90" y="126"/>
                    <a:pt x="90" y="127"/>
                    <a:pt x="90" y="127"/>
                  </a:cubicBezTo>
                  <a:cubicBezTo>
                    <a:pt x="90" y="128"/>
                    <a:pt x="90" y="129"/>
                    <a:pt x="89" y="129"/>
                  </a:cubicBezTo>
                  <a:close/>
                  <a:moveTo>
                    <a:pt x="82" y="77"/>
                  </a:moveTo>
                  <a:cubicBezTo>
                    <a:pt x="81" y="77"/>
                    <a:pt x="80" y="77"/>
                    <a:pt x="80" y="76"/>
                  </a:cubicBezTo>
                  <a:cubicBezTo>
                    <a:pt x="80" y="75"/>
                    <a:pt x="81" y="75"/>
                    <a:pt x="82" y="75"/>
                  </a:cubicBezTo>
                  <a:cubicBezTo>
                    <a:pt x="86" y="75"/>
                    <a:pt x="86" y="75"/>
                    <a:pt x="86" y="75"/>
                  </a:cubicBezTo>
                  <a:cubicBezTo>
                    <a:pt x="87" y="75"/>
                    <a:pt x="88" y="75"/>
                    <a:pt x="88" y="76"/>
                  </a:cubicBezTo>
                  <a:cubicBezTo>
                    <a:pt x="88" y="77"/>
                    <a:pt x="87" y="77"/>
                    <a:pt x="86" y="77"/>
                  </a:cubicBezTo>
                  <a:lnTo>
                    <a:pt x="82" y="77"/>
                  </a:lnTo>
                  <a:close/>
                  <a:moveTo>
                    <a:pt x="59" y="61"/>
                  </a:moveTo>
                  <a:cubicBezTo>
                    <a:pt x="59" y="60"/>
                    <a:pt x="60" y="59"/>
                    <a:pt x="61" y="58"/>
                  </a:cubicBezTo>
                  <a:cubicBezTo>
                    <a:pt x="59" y="55"/>
                    <a:pt x="59" y="55"/>
                    <a:pt x="59" y="55"/>
                  </a:cubicBezTo>
                  <a:cubicBezTo>
                    <a:pt x="62" y="53"/>
                    <a:pt x="62" y="53"/>
                    <a:pt x="62" y="53"/>
                  </a:cubicBezTo>
                  <a:cubicBezTo>
                    <a:pt x="64" y="56"/>
                    <a:pt x="64" y="56"/>
                    <a:pt x="64" y="56"/>
                  </a:cubicBezTo>
                  <a:cubicBezTo>
                    <a:pt x="66" y="54"/>
                    <a:pt x="68" y="54"/>
                    <a:pt x="70" y="54"/>
                  </a:cubicBezTo>
                  <a:cubicBezTo>
                    <a:pt x="71" y="58"/>
                    <a:pt x="71" y="58"/>
                    <a:pt x="71" y="58"/>
                  </a:cubicBezTo>
                  <a:cubicBezTo>
                    <a:pt x="70" y="58"/>
                    <a:pt x="68" y="58"/>
                    <a:pt x="65" y="60"/>
                  </a:cubicBezTo>
                  <a:cubicBezTo>
                    <a:pt x="65" y="60"/>
                    <a:pt x="65" y="60"/>
                    <a:pt x="65" y="61"/>
                  </a:cubicBezTo>
                  <a:lnTo>
                    <a:pt x="59" y="61"/>
                  </a:lnTo>
                  <a:close/>
                  <a:moveTo>
                    <a:pt x="40" y="76"/>
                  </a:moveTo>
                  <a:cubicBezTo>
                    <a:pt x="40" y="77"/>
                    <a:pt x="40" y="77"/>
                    <a:pt x="39" y="77"/>
                  </a:cubicBezTo>
                  <a:cubicBezTo>
                    <a:pt x="34" y="77"/>
                    <a:pt x="34" y="77"/>
                    <a:pt x="34" y="77"/>
                  </a:cubicBezTo>
                  <a:cubicBezTo>
                    <a:pt x="33" y="77"/>
                    <a:pt x="33" y="77"/>
                    <a:pt x="33" y="76"/>
                  </a:cubicBezTo>
                  <a:cubicBezTo>
                    <a:pt x="33" y="75"/>
                    <a:pt x="33" y="75"/>
                    <a:pt x="34" y="75"/>
                  </a:cubicBezTo>
                  <a:cubicBezTo>
                    <a:pt x="39" y="75"/>
                    <a:pt x="39" y="75"/>
                    <a:pt x="39" y="75"/>
                  </a:cubicBezTo>
                  <a:cubicBezTo>
                    <a:pt x="40" y="75"/>
                    <a:pt x="40" y="75"/>
                    <a:pt x="40" y="76"/>
                  </a:cubicBezTo>
                  <a:close/>
                  <a:moveTo>
                    <a:pt x="33" y="127"/>
                  </a:moveTo>
                  <a:cubicBezTo>
                    <a:pt x="33" y="128"/>
                    <a:pt x="33" y="129"/>
                    <a:pt x="32" y="129"/>
                  </a:cubicBezTo>
                  <a:cubicBezTo>
                    <a:pt x="27" y="129"/>
                    <a:pt x="27" y="129"/>
                    <a:pt x="27" y="129"/>
                  </a:cubicBezTo>
                  <a:cubicBezTo>
                    <a:pt x="26" y="129"/>
                    <a:pt x="26" y="128"/>
                    <a:pt x="26" y="127"/>
                  </a:cubicBezTo>
                  <a:cubicBezTo>
                    <a:pt x="26" y="127"/>
                    <a:pt x="26" y="126"/>
                    <a:pt x="27" y="126"/>
                  </a:cubicBezTo>
                  <a:cubicBezTo>
                    <a:pt x="32" y="126"/>
                    <a:pt x="32" y="126"/>
                    <a:pt x="32" y="126"/>
                  </a:cubicBezTo>
                  <a:cubicBezTo>
                    <a:pt x="33" y="126"/>
                    <a:pt x="33" y="127"/>
                    <a:pt x="33" y="127"/>
                  </a:cubicBezTo>
                  <a:close/>
                  <a:moveTo>
                    <a:pt x="29" y="77"/>
                  </a:moveTo>
                  <a:cubicBezTo>
                    <a:pt x="24" y="77"/>
                    <a:pt x="24" y="77"/>
                    <a:pt x="24" y="77"/>
                  </a:cubicBezTo>
                  <a:cubicBezTo>
                    <a:pt x="24" y="77"/>
                    <a:pt x="23" y="77"/>
                    <a:pt x="23" y="76"/>
                  </a:cubicBezTo>
                  <a:cubicBezTo>
                    <a:pt x="23" y="75"/>
                    <a:pt x="24" y="75"/>
                    <a:pt x="24" y="75"/>
                  </a:cubicBezTo>
                  <a:cubicBezTo>
                    <a:pt x="29" y="75"/>
                    <a:pt x="29" y="75"/>
                    <a:pt x="29" y="75"/>
                  </a:cubicBezTo>
                  <a:cubicBezTo>
                    <a:pt x="30" y="75"/>
                    <a:pt x="31" y="75"/>
                    <a:pt x="31" y="76"/>
                  </a:cubicBezTo>
                  <a:cubicBezTo>
                    <a:pt x="31" y="77"/>
                    <a:pt x="30" y="77"/>
                    <a:pt x="29" y="77"/>
                  </a:cubicBezTo>
                  <a:close/>
                  <a:moveTo>
                    <a:pt x="15" y="57"/>
                  </a:moveTo>
                  <a:cubicBezTo>
                    <a:pt x="17" y="61"/>
                    <a:pt x="17" y="61"/>
                    <a:pt x="17" y="61"/>
                  </a:cubicBezTo>
                  <a:cubicBezTo>
                    <a:pt x="11" y="61"/>
                    <a:pt x="11" y="61"/>
                    <a:pt x="11" y="61"/>
                  </a:cubicBezTo>
                  <a:cubicBezTo>
                    <a:pt x="11" y="60"/>
                    <a:pt x="12" y="60"/>
                    <a:pt x="12" y="59"/>
                  </a:cubicBezTo>
                  <a:cubicBezTo>
                    <a:pt x="13" y="58"/>
                    <a:pt x="14" y="58"/>
                    <a:pt x="15" y="57"/>
                  </a:cubicBezTo>
                  <a:close/>
                  <a:moveTo>
                    <a:pt x="117" y="118"/>
                  </a:moveTo>
                  <a:cubicBezTo>
                    <a:pt x="117" y="122"/>
                    <a:pt x="115" y="125"/>
                    <a:pt x="112" y="127"/>
                  </a:cubicBezTo>
                  <a:cubicBezTo>
                    <a:pt x="112" y="112"/>
                    <a:pt x="112" y="112"/>
                    <a:pt x="112" y="112"/>
                  </a:cubicBezTo>
                  <a:cubicBezTo>
                    <a:pt x="111" y="112"/>
                    <a:pt x="111" y="112"/>
                    <a:pt x="110" y="112"/>
                  </a:cubicBezTo>
                  <a:cubicBezTo>
                    <a:pt x="95" y="112"/>
                    <a:pt x="95" y="112"/>
                    <a:pt x="95" y="112"/>
                  </a:cubicBezTo>
                  <a:cubicBezTo>
                    <a:pt x="95" y="112"/>
                    <a:pt x="95" y="112"/>
                    <a:pt x="95" y="112"/>
                  </a:cubicBezTo>
                  <a:cubicBezTo>
                    <a:pt x="95" y="117"/>
                    <a:pt x="95" y="117"/>
                    <a:pt x="95" y="117"/>
                  </a:cubicBezTo>
                  <a:cubicBezTo>
                    <a:pt x="95" y="118"/>
                    <a:pt x="95" y="119"/>
                    <a:pt x="94" y="119"/>
                  </a:cubicBezTo>
                  <a:cubicBezTo>
                    <a:pt x="93" y="119"/>
                    <a:pt x="92" y="118"/>
                    <a:pt x="92" y="117"/>
                  </a:cubicBezTo>
                  <a:cubicBezTo>
                    <a:pt x="92" y="112"/>
                    <a:pt x="92" y="112"/>
                    <a:pt x="92" y="112"/>
                  </a:cubicBezTo>
                  <a:cubicBezTo>
                    <a:pt x="92" y="112"/>
                    <a:pt x="92" y="112"/>
                    <a:pt x="92" y="112"/>
                  </a:cubicBezTo>
                  <a:cubicBezTo>
                    <a:pt x="88" y="111"/>
                    <a:pt x="85" y="106"/>
                    <a:pt x="85" y="100"/>
                  </a:cubicBezTo>
                  <a:cubicBezTo>
                    <a:pt x="85" y="94"/>
                    <a:pt x="85" y="94"/>
                    <a:pt x="85" y="94"/>
                  </a:cubicBezTo>
                  <a:cubicBezTo>
                    <a:pt x="85" y="90"/>
                    <a:pt x="86" y="87"/>
                    <a:pt x="89" y="85"/>
                  </a:cubicBezTo>
                  <a:cubicBezTo>
                    <a:pt x="89" y="84"/>
                    <a:pt x="89" y="84"/>
                    <a:pt x="90" y="84"/>
                  </a:cubicBezTo>
                  <a:cubicBezTo>
                    <a:pt x="90" y="84"/>
                    <a:pt x="90" y="84"/>
                    <a:pt x="90" y="84"/>
                  </a:cubicBezTo>
                  <a:cubicBezTo>
                    <a:pt x="89" y="84"/>
                    <a:pt x="89" y="84"/>
                    <a:pt x="89" y="85"/>
                  </a:cubicBezTo>
                  <a:cubicBezTo>
                    <a:pt x="90" y="83"/>
                    <a:pt x="92" y="82"/>
                    <a:pt x="95" y="82"/>
                  </a:cubicBezTo>
                  <a:cubicBezTo>
                    <a:pt x="110" y="82"/>
                    <a:pt x="110" y="82"/>
                    <a:pt x="110" y="82"/>
                  </a:cubicBezTo>
                  <a:cubicBezTo>
                    <a:pt x="112" y="82"/>
                    <a:pt x="112" y="82"/>
                    <a:pt x="112" y="80"/>
                  </a:cubicBezTo>
                  <a:cubicBezTo>
                    <a:pt x="112" y="80"/>
                    <a:pt x="112" y="80"/>
                    <a:pt x="112" y="80"/>
                  </a:cubicBezTo>
                  <a:cubicBezTo>
                    <a:pt x="118" y="80"/>
                    <a:pt x="118" y="80"/>
                    <a:pt x="118" y="80"/>
                  </a:cubicBezTo>
                  <a:cubicBezTo>
                    <a:pt x="117" y="81"/>
                    <a:pt x="117" y="81"/>
                    <a:pt x="117" y="81"/>
                  </a:cubicBezTo>
                  <a:cubicBezTo>
                    <a:pt x="117" y="87"/>
                    <a:pt x="117" y="87"/>
                    <a:pt x="117" y="87"/>
                  </a:cubicBezTo>
                  <a:cubicBezTo>
                    <a:pt x="116" y="87"/>
                    <a:pt x="116" y="87"/>
                    <a:pt x="115" y="87"/>
                  </a:cubicBezTo>
                  <a:cubicBezTo>
                    <a:pt x="97" y="87"/>
                    <a:pt x="97" y="87"/>
                    <a:pt x="97" y="87"/>
                  </a:cubicBezTo>
                  <a:cubicBezTo>
                    <a:pt x="93" y="87"/>
                    <a:pt x="90" y="90"/>
                    <a:pt x="90" y="94"/>
                  </a:cubicBezTo>
                  <a:cubicBezTo>
                    <a:pt x="90" y="100"/>
                    <a:pt x="90" y="100"/>
                    <a:pt x="90" y="100"/>
                  </a:cubicBezTo>
                  <a:cubicBezTo>
                    <a:pt x="90" y="104"/>
                    <a:pt x="93" y="108"/>
                    <a:pt x="97" y="108"/>
                  </a:cubicBezTo>
                  <a:cubicBezTo>
                    <a:pt x="115" y="108"/>
                    <a:pt x="115" y="108"/>
                    <a:pt x="115" y="108"/>
                  </a:cubicBezTo>
                  <a:cubicBezTo>
                    <a:pt x="116" y="108"/>
                    <a:pt x="116" y="107"/>
                    <a:pt x="117" y="107"/>
                  </a:cubicBezTo>
                  <a:cubicBezTo>
                    <a:pt x="117" y="117"/>
                    <a:pt x="117" y="117"/>
                    <a:pt x="117" y="117"/>
                  </a:cubicBezTo>
                  <a:lnTo>
                    <a:pt x="117" y="118"/>
                  </a:lnTo>
                  <a:close/>
                  <a:moveTo>
                    <a:pt x="103" y="97"/>
                  </a:moveTo>
                  <a:cubicBezTo>
                    <a:pt x="103" y="99"/>
                    <a:pt x="102" y="101"/>
                    <a:pt x="100" y="101"/>
                  </a:cubicBezTo>
                  <a:cubicBezTo>
                    <a:pt x="98" y="101"/>
                    <a:pt x="96" y="99"/>
                    <a:pt x="96" y="97"/>
                  </a:cubicBezTo>
                  <a:cubicBezTo>
                    <a:pt x="96" y="95"/>
                    <a:pt x="98" y="94"/>
                    <a:pt x="100" y="94"/>
                  </a:cubicBezTo>
                  <a:cubicBezTo>
                    <a:pt x="102" y="94"/>
                    <a:pt x="103" y="95"/>
                    <a:pt x="103" y="97"/>
                  </a:cubicBezTo>
                  <a:close/>
                  <a:moveTo>
                    <a:pt x="112" y="78"/>
                  </a:moveTo>
                  <a:cubicBezTo>
                    <a:pt x="112" y="74"/>
                    <a:pt x="112" y="74"/>
                    <a:pt x="112" y="74"/>
                  </a:cubicBezTo>
                  <a:cubicBezTo>
                    <a:pt x="121" y="69"/>
                    <a:pt x="121" y="69"/>
                    <a:pt x="121" y="69"/>
                  </a:cubicBezTo>
                  <a:cubicBezTo>
                    <a:pt x="121" y="69"/>
                    <a:pt x="121" y="68"/>
                    <a:pt x="121" y="68"/>
                  </a:cubicBezTo>
                  <a:cubicBezTo>
                    <a:pt x="122" y="67"/>
                    <a:pt x="121" y="67"/>
                    <a:pt x="121" y="67"/>
                  </a:cubicBezTo>
                  <a:cubicBezTo>
                    <a:pt x="120" y="64"/>
                    <a:pt x="121" y="60"/>
                    <a:pt x="123" y="59"/>
                  </a:cubicBezTo>
                  <a:cubicBezTo>
                    <a:pt x="123" y="59"/>
                    <a:pt x="124" y="59"/>
                    <a:pt x="124" y="58"/>
                  </a:cubicBezTo>
                  <a:cubicBezTo>
                    <a:pt x="124" y="58"/>
                    <a:pt x="125" y="58"/>
                    <a:pt x="125" y="58"/>
                  </a:cubicBezTo>
                  <a:cubicBezTo>
                    <a:pt x="125" y="57"/>
                    <a:pt x="125" y="57"/>
                    <a:pt x="125" y="56"/>
                  </a:cubicBezTo>
                  <a:cubicBezTo>
                    <a:pt x="106" y="24"/>
                    <a:pt x="106" y="24"/>
                    <a:pt x="106" y="24"/>
                  </a:cubicBezTo>
                  <a:cubicBezTo>
                    <a:pt x="106" y="24"/>
                    <a:pt x="105" y="24"/>
                    <a:pt x="105" y="24"/>
                  </a:cubicBezTo>
                  <a:cubicBezTo>
                    <a:pt x="105" y="24"/>
                    <a:pt x="104" y="24"/>
                    <a:pt x="104" y="24"/>
                  </a:cubicBezTo>
                  <a:cubicBezTo>
                    <a:pt x="104" y="24"/>
                    <a:pt x="103" y="24"/>
                    <a:pt x="103" y="24"/>
                  </a:cubicBezTo>
                  <a:cubicBezTo>
                    <a:pt x="101" y="26"/>
                    <a:pt x="97" y="25"/>
                    <a:pt x="95" y="22"/>
                  </a:cubicBezTo>
                  <a:cubicBezTo>
                    <a:pt x="94" y="23"/>
                    <a:pt x="94" y="23"/>
                    <a:pt x="94" y="23"/>
                  </a:cubicBezTo>
                  <a:cubicBezTo>
                    <a:pt x="94" y="23"/>
                    <a:pt x="94" y="23"/>
                    <a:pt x="94" y="23"/>
                  </a:cubicBezTo>
                  <a:cubicBezTo>
                    <a:pt x="95" y="22"/>
                    <a:pt x="95" y="22"/>
                    <a:pt x="95" y="22"/>
                  </a:cubicBezTo>
                  <a:cubicBezTo>
                    <a:pt x="95" y="22"/>
                    <a:pt x="95" y="21"/>
                    <a:pt x="94" y="21"/>
                  </a:cubicBezTo>
                  <a:cubicBezTo>
                    <a:pt x="94" y="21"/>
                    <a:pt x="94" y="21"/>
                    <a:pt x="93" y="21"/>
                  </a:cubicBezTo>
                  <a:cubicBezTo>
                    <a:pt x="39" y="53"/>
                    <a:pt x="39" y="53"/>
                    <a:pt x="39" y="53"/>
                  </a:cubicBezTo>
                  <a:cubicBezTo>
                    <a:pt x="38" y="53"/>
                    <a:pt x="38" y="54"/>
                    <a:pt x="38" y="54"/>
                  </a:cubicBezTo>
                  <a:cubicBezTo>
                    <a:pt x="38" y="55"/>
                    <a:pt x="38" y="55"/>
                    <a:pt x="38" y="55"/>
                  </a:cubicBezTo>
                  <a:cubicBezTo>
                    <a:pt x="39" y="57"/>
                    <a:pt x="39" y="59"/>
                    <a:pt x="39" y="61"/>
                  </a:cubicBezTo>
                  <a:cubicBezTo>
                    <a:pt x="28" y="61"/>
                    <a:pt x="28" y="61"/>
                    <a:pt x="28" y="61"/>
                  </a:cubicBezTo>
                  <a:cubicBezTo>
                    <a:pt x="26" y="57"/>
                    <a:pt x="26" y="57"/>
                    <a:pt x="26" y="57"/>
                  </a:cubicBezTo>
                  <a:cubicBezTo>
                    <a:pt x="103" y="12"/>
                    <a:pt x="103" y="12"/>
                    <a:pt x="103" y="12"/>
                  </a:cubicBezTo>
                  <a:cubicBezTo>
                    <a:pt x="134" y="65"/>
                    <a:pt x="134" y="65"/>
                    <a:pt x="134" y="65"/>
                  </a:cubicBezTo>
                  <a:lnTo>
                    <a:pt x="11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r" defTabSz="914377" rtl="1"/>
              <a:endParaRPr lang="zh-CN" altLang="en-US">
                <a:solidFill>
                  <a:prstClr val="black"/>
                </a:solidFill>
                <a:cs typeface="B Nazanin" panose="00000400000000000000" pitchFamily="2" charset="-78"/>
              </a:endParaRPr>
            </a:p>
          </p:txBody>
        </p:sp>
      </p:grpSp>
      <p:sp>
        <p:nvSpPr>
          <p:cNvPr id="82" name="矩形 81"/>
          <p:cNvSpPr/>
          <p:nvPr/>
        </p:nvSpPr>
        <p:spPr>
          <a:xfrm>
            <a:off x="3464842" y="3256515"/>
            <a:ext cx="1526207" cy="584775"/>
          </a:xfrm>
          <a:prstGeom prst="rect">
            <a:avLst/>
          </a:prstGeom>
        </p:spPr>
        <p:txBody>
          <a:bodyPr wrap="square">
            <a:spAutoFit/>
          </a:bodyPr>
          <a:lstStyle/>
          <a:p>
            <a:pPr algn="r" defTabSz="914377" rtl="1"/>
            <a:r>
              <a:rPr lang="fa-IR" altLang="zh-CN" sz="1600" b="1" spc="133" dirty="0">
                <a:solidFill>
                  <a:prstClr val="white"/>
                </a:solidFill>
                <a:latin typeface="Arial" panose="020B0604020202020204" pitchFamily="34" charset="0"/>
                <a:ea typeface="微软雅黑" pitchFamily="34" charset="-122"/>
                <a:cs typeface="B Nazanin" panose="00000400000000000000" pitchFamily="2" charset="-78"/>
              </a:rPr>
              <a:t>عنوان اضافه کنید</a:t>
            </a:r>
            <a:endParaRPr lang="zh-CN" altLang="en-US" sz="1600" dirty="0">
              <a:solidFill>
                <a:prstClr val="white"/>
              </a:solidFill>
              <a:cs typeface="B Nazanin" panose="00000400000000000000" pitchFamily="2" charset="-78"/>
            </a:endParaRPr>
          </a:p>
        </p:txBody>
      </p:sp>
      <p:sp>
        <p:nvSpPr>
          <p:cNvPr id="83" name="矩形 82"/>
          <p:cNvSpPr/>
          <p:nvPr/>
        </p:nvSpPr>
        <p:spPr>
          <a:xfrm>
            <a:off x="7346379" y="5533133"/>
            <a:ext cx="1526207" cy="338554"/>
          </a:xfrm>
          <a:prstGeom prst="rect">
            <a:avLst/>
          </a:prstGeom>
        </p:spPr>
        <p:txBody>
          <a:bodyPr wrap="square">
            <a:spAutoFit/>
          </a:bodyPr>
          <a:lstStyle/>
          <a:p>
            <a:pPr algn="r" defTabSz="914377" rtl="1"/>
            <a:r>
              <a:rPr lang="en-US" altLang="zh-CN" sz="1600" b="1" spc="133" dirty="0">
                <a:solidFill>
                  <a:prstClr val="white"/>
                </a:solidFill>
                <a:latin typeface="Arial" panose="020B0604020202020204" pitchFamily="34" charset="0"/>
                <a:ea typeface="微软雅黑" pitchFamily="34" charset="-122"/>
                <a:cs typeface="B Nazanin" panose="00000400000000000000" pitchFamily="2" charset="-78"/>
              </a:rPr>
              <a:t>Add a title</a:t>
            </a:r>
            <a:endParaRPr lang="zh-CN" altLang="en-US" sz="1600" dirty="0">
              <a:solidFill>
                <a:prstClr val="white"/>
              </a:solidFill>
              <a:cs typeface="B Nazanin" panose="00000400000000000000" pitchFamily="2" charset="-78"/>
            </a:endParaRPr>
          </a:p>
        </p:txBody>
      </p:sp>
      <p:sp>
        <p:nvSpPr>
          <p:cNvPr id="84" name="矩形 83"/>
          <p:cNvSpPr/>
          <p:nvPr/>
        </p:nvSpPr>
        <p:spPr>
          <a:xfrm>
            <a:off x="9586731" y="5533131"/>
            <a:ext cx="1526207" cy="338554"/>
          </a:xfrm>
          <a:prstGeom prst="rect">
            <a:avLst/>
          </a:prstGeom>
        </p:spPr>
        <p:txBody>
          <a:bodyPr wrap="square">
            <a:spAutoFit/>
          </a:bodyPr>
          <a:lstStyle/>
          <a:p>
            <a:pPr algn="r" defTabSz="914377" rtl="1"/>
            <a:r>
              <a:rPr lang="en-US" altLang="zh-CN" sz="1600" b="1" spc="133" dirty="0">
                <a:solidFill>
                  <a:prstClr val="white"/>
                </a:solidFill>
                <a:latin typeface="Arial" panose="020B0604020202020204" pitchFamily="34" charset="0"/>
                <a:ea typeface="微软雅黑" pitchFamily="34" charset="-122"/>
                <a:cs typeface="B Nazanin" panose="00000400000000000000" pitchFamily="2" charset="-78"/>
              </a:rPr>
              <a:t>Add a title</a:t>
            </a:r>
            <a:endParaRPr lang="zh-CN" altLang="en-US" sz="1600" dirty="0">
              <a:solidFill>
                <a:prstClr val="white"/>
              </a:solidFill>
              <a:cs typeface="B Nazanin" panose="00000400000000000000" pitchFamily="2" charset="-78"/>
            </a:endParaRPr>
          </a:p>
        </p:txBody>
      </p:sp>
      <p:sp>
        <p:nvSpPr>
          <p:cNvPr id="85" name="矩形 84"/>
          <p:cNvSpPr/>
          <p:nvPr/>
        </p:nvSpPr>
        <p:spPr>
          <a:xfrm>
            <a:off x="5696112" y="2026871"/>
            <a:ext cx="3963595" cy="400110"/>
          </a:xfrm>
          <a:prstGeom prst="rect">
            <a:avLst/>
          </a:prstGeom>
        </p:spPr>
        <p:txBody>
          <a:bodyPr wrap="square">
            <a:spAutoFit/>
          </a:bodyPr>
          <a:lstStyle/>
          <a:p>
            <a:pPr algn="r" defTabSz="914377" rtl="1"/>
            <a:r>
              <a:rPr lang="fa-IR" altLang="zh-CN" sz="2000" b="1" spc="133" dirty="0">
                <a:solidFill>
                  <a:schemeClr val="tx1">
                    <a:lumMod val="65000"/>
                    <a:lumOff val="35000"/>
                  </a:schemeClr>
                </a:solidFill>
                <a:latin typeface="Arial" panose="020B0604020202020204" pitchFamily="34" charset="0"/>
                <a:ea typeface="微软雅黑" pitchFamily="34" charset="-122"/>
                <a:cs typeface="B Nazanin" panose="00000400000000000000" pitchFamily="2" charset="-78"/>
              </a:rPr>
              <a:t>انتخاب زمان فعالیت</a:t>
            </a:r>
            <a:endParaRPr lang="zh-CN" altLang="en-US" sz="2000" b="1" spc="133" dirty="0">
              <a:solidFill>
                <a:schemeClr val="tx1">
                  <a:lumMod val="65000"/>
                  <a:lumOff val="35000"/>
                </a:schemeClr>
              </a:solidFill>
              <a:latin typeface="Arial" panose="020B0604020202020204" pitchFamily="34" charset="0"/>
              <a:ea typeface="微软雅黑" pitchFamily="34" charset="-122"/>
              <a:cs typeface="B Nazanin" panose="00000400000000000000" pitchFamily="2" charset="-78"/>
            </a:endParaRPr>
          </a:p>
        </p:txBody>
      </p:sp>
      <p:sp>
        <p:nvSpPr>
          <p:cNvPr id="86" name="矩形 85"/>
          <p:cNvSpPr>
            <a:spLocks noChangeArrowheads="1"/>
          </p:cNvSpPr>
          <p:nvPr/>
        </p:nvSpPr>
        <p:spPr bwMode="auto">
          <a:xfrm>
            <a:off x="5696113" y="2481351"/>
            <a:ext cx="5657471" cy="136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20000"/>
              </a:lnSpc>
            </a:pPr>
            <a:r>
              <a:rPr lang="fa-IR" altLang="zh-CN" sz="1400" dirty="0">
                <a:solidFill>
                  <a:prstClr val="black">
                    <a:lumMod val="65000"/>
                    <a:lumOff val="35000"/>
                  </a:prst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p>
          <a:p>
            <a:pPr lvl="0" algn="just" rtl="1">
              <a:lnSpc>
                <a:spcPct val="120000"/>
              </a:lnSpc>
            </a:pPr>
            <a:r>
              <a:rPr lang="fa-IR" altLang="zh-CN" sz="1400" dirty="0">
                <a:solidFill>
                  <a:prstClr val="black">
                    <a:lumMod val="65000"/>
                    <a:lumOff val="35000"/>
                  </a:prst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a:t>
            </a:r>
            <a:endParaRPr lang="en-US" altLang="zh-CN" sz="1400" b="1" dirty="0">
              <a:solidFill>
                <a:prstClr val="black">
                  <a:lumMod val="65000"/>
                  <a:lumOff val="35000"/>
                </a:prst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87" name="矩形 86"/>
          <p:cNvSpPr/>
          <p:nvPr/>
        </p:nvSpPr>
        <p:spPr>
          <a:xfrm>
            <a:off x="735268" y="4376894"/>
            <a:ext cx="4229867" cy="400110"/>
          </a:xfrm>
          <a:prstGeom prst="rect">
            <a:avLst/>
          </a:prstGeom>
        </p:spPr>
        <p:txBody>
          <a:bodyPr wrap="square">
            <a:spAutoFit/>
          </a:bodyPr>
          <a:lstStyle/>
          <a:p>
            <a:pPr algn="r" defTabSz="914377" rtl="1"/>
            <a:r>
              <a:rPr lang="fa-IR" altLang="zh-CN" sz="2000" b="1" spc="133" dirty="0">
                <a:solidFill>
                  <a:schemeClr val="tx1">
                    <a:lumMod val="65000"/>
                    <a:lumOff val="35000"/>
                  </a:schemeClr>
                </a:solidFill>
                <a:latin typeface="Arial" panose="020B0604020202020204" pitchFamily="34" charset="0"/>
                <a:ea typeface="微软雅黑" pitchFamily="34" charset="-122"/>
                <a:cs typeface="B Nazanin" panose="00000400000000000000" pitchFamily="2" charset="-78"/>
              </a:rPr>
              <a:t>انتخاب مکان رویداد</a:t>
            </a:r>
            <a:endParaRPr lang="zh-CN" altLang="en-US" sz="2000" b="1" spc="133" dirty="0">
              <a:solidFill>
                <a:schemeClr val="tx1">
                  <a:lumMod val="65000"/>
                  <a:lumOff val="35000"/>
                </a:schemeClr>
              </a:solidFill>
              <a:latin typeface="Arial" panose="020B0604020202020204" pitchFamily="34" charset="0"/>
              <a:ea typeface="微软雅黑" pitchFamily="34" charset="-122"/>
              <a:cs typeface="B Nazanin" panose="00000400000000000000" pitchFamily="2" charset="-78"/>
            </a:endParaRPr>
          </a:p>
        </p:txBody>
      </p:sp>
      <p:sp>
        <p:nvSpPr>
          <p:cNvPr id="88" name="矩形 87"/>
          <p:cNvSpPr>
            <a:spLocks noChangeArrowheads="1"/>
          </p:cNvSpPr>
          <p:nvPr/>
        </p:nvSpPr>
        <p:spPr bwMode="auto">
          <a:xfrm>
            <a:off x="732465" y="4788226"/>
            <a:ext cx="5976151" cy="154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rtl="1">
              <a:lnSpc>
                <a:spcPct val="120000"/>
              </a:lnSpc>
            </a:pPr>
            <a:r>
              <a:rPr lang="fa-IR" altLang="zh-CN" sz="1600" dirty="0">
                <a:solidFill>
                  <a:prstClr val="black">
                    <a:lumMod val="65000"/>
                    <a:lumOff val="35000"/>
                  </a:prst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 را جایگزین کنید، برای افزودن متن تیتر مرتبط کلیک کنید، محتوای متن را ویرایش کنید، لطفاً محتوای متن را جایگزین کنید، برای افزودن متن تیتر مرتبط کلیک کنید، محتوای متن را ویرایش کنید.</a:t>
            </a:r>
          </a:p>
          <a:p>
            <a:pPr lvl="0" algn="just" rtl="1">
              <a:lnSpc>
                <a:spcPct val="120000"/>
              </a:lnSpc>
            </a:pPr>
            <a:r>
              <a:rPr lang="fa-IR" altLang="zh-CN" sz="1600" dirty="0">
                <a:solidFill>
                  <a:prstClr val="black">
                    <a:lumMod val="65000"/>
                    <a:lumOff val="35000"/>
                  </a:prst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rPr>
              <a:t>لطفاً محتوای متنی را جایگزین کنید، برای افزودن متن تیتر مرتبط، کلیک کنید، محتوای متن را ویرایش کنید.</a:t>
            </a:r>
            <a:endParaRPr lang="en-US" altLang="zh-CN" sz="1600" b="1" dirty="0">
              <a:solidFill>
                <a:prstClr val="black">
                  <a:lumMod val="65000"/>
                  <a:lumOff val="35000"/>
                </a:prstClr>
              </a:solidFill>
              <a:latin typeface="Arial" panose="020B0604020202020204" pitchFamily="34" charset="0"/>
              <a:ea typeface="微软雅黑" panose="020B0503020204020204" pitchFamily="34" charset="-122"/>
              <a:cs typeface="B Nazanin" panose="00000400000000000000" pitchFamily="2" charset="-78"/>
              <a:sym typeface="Arial" panose="020B0604020202020204" pitchFamily="34" charset="0"/>
            </a:endParaRPr>
          </a:p>
        </p:txBody>
      </p:sp>
      <p:sp>
        <p:nvSpPr>
          <p:cNvPr id="89" name="文本框 88">
            <a:extLst>
              <a:ext uri="{FF2B5EF4-FFF2-40B4-BE49-F238E27FC236}">
                <a16:creationId xmlns:a16="http://schemas.microsoft.com/office/drawing/2014/main" id="{E86A6E3A-662E-4AC3-A8E2-9BC3332BEE87}"/>
              </a:ext>
            </a:extLst>
          </p:cNvPr>
          <p:cNvSpPr txBox="1"/>
          <p:nvPr/>
        </p:nvSpPr>
        <p:spPr>
          <a:xfrm>
            <a:off x="4563368" y="294013"/>
            <a:ext cx="3065262" cy="584775"/>
          </a:xfrm>
          <a:prstGeom prst="rect">
            <a:avLst/>
          </a:prstGeom>
          <a:noFill/>
        </p:spPr>
        <p:txBody>
          <a:bodyPr wrap="none" rtlCol="0">
            <a:spAutoFit/>
          </a:bodyPr>
          <a:lstStyle/>
          <a:p>
            <a:pPr lvl="0" algn="ctr" rtl="1">
              <a:defRPr/>
            </a:pPr>
            <a:r>
              <a:rPr lang="fa-IR" altLang="zh-CN" sz="3200" dirty="0">
                <a:solidFill>
                  <a:schemeClr val="tx1">
                    <a:lumMod val="65000"/>
                    <a:lumOff val="35000"/>
                  </a:schemeClr>
                </a:solidFill>
                <a:latin typeface="造字工房坚黑（非商用）常规体" pitchFamily="2" charset="-122"/>
                <a:ea typeface="造字工房坚黑（非商用）常规体" pitchFamily="2" charset="-122"/>
                <a:cs typeface="B Nazanin" panose="00000400000000000000" pitchFamily="2" charset="-78"/>
              </a:rPr>
              <a:t>01 تفکر کلی از فعالیت</a:t>
            </a:r>
            <a:endParaRPr lang="zh-CN" altLang="en-US" sz="3200" b="1" spc="600" dirty="0">
              <a:solidFill>
                <a:schemeClr val="tx1">
                  <a:lumMod val="65000"/>
                  <a:lumOff val="35000"/>
                </a:schemeClr>
              </a:solidFill>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90" name="矩形 89">
            <a:extLst>
              <a:ext uri="{FF2B5EF4-FFF2-40B4-BE49-F238E27FC236}">
                <a16:creationId xmlns:a16="http://schemas.microsoft.com/office/drawing/2014/main" id="{3083C9CB-7B10-40A4-B0F4-3C4E740A91B4}"/>
              </a:ext>
            </a:extLst>
          </p:cNvPr>
          <p:cNvSpPr/>
          <p:nvPr/>
        </p:nvSpPr>
        <p:spPr>
          <a:xfrm>
            <a:off x="5599711" y="1001899"/>
            <a:ext cx="992579" cy="400110"/>
          </a:xfrm>
          <a:prstGeom prst="rect">
            <a:avLst/>
          </a:prstGeom>
        </p:spPr>
        <p:txBody>
          <a:bodyPr wrap="none">
            <a:spAutoFit/>
          </a:bodyPr>
          <a:lstStyle/>
          <a:p>
            <a:pPr algn="ctr" defTabSz="1096645" rtl="1"/>
            <a:r>
              <a:rPr lang="fa-IR" altLang="zh-CN" sz="2000" b="1" dirty="0">
                <a:solidFill>
                  <a:srgbClr val="E47014"/>
                </a:solidFill>
                <a:latin typeface="微软雅黑" panose="020B0503020204020204" pitchFamily="34" charset="-122"/>
                <a:ea typeface="微软雅黑" panose="020B0503020204020204" pitchFamily="34" charset="-122"/>
                <a:cs typeface="B Nazanin" panose="00000400000000000000" pitchFamily="2" charset="-78"/>
              </a:rPr>
              <a:t>کی و کجا</a:t>
            </a:r>
            <a:endParaRPr lang="zh-CN" altLang="en-US" sz="2000" b="1" dirty="0">
              <a:solidFill>
                <a:srgbClr val="E47014"/>
              </a:solidFill>
              <a:latin typeface="微软雅黑" panose="020B0503020204020204" pitchFamily="34" charset="-122"/>
              <a:ea typeface="微软雅黑" panose="020B0503020204020204" pitchFamily="34" charset="-122"/>
              <a:cs typeface="B Nazanin" panose="00000400000000000000" pitchFamily="2" charset="-78"/>
            </a:endParaRPr>
          </a:p>
        </p:txBody>
      </p:sp>
    </p:spTree>
    <p:extLst>
      <p:ext uri="{BB962C8B-B14F-4D97-AF65-F5344CB8AC3E}">
        <p14:creationId xmlns:p14="http://schemas.microsoft.com/office/powerpoint/2010/main" val="5427134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fade">
                                      <p:cBhvr>
                                        <p:cTn id="11" dur="500"/>
                                        <p:tgtEl>
                                          <p:spTgt spid="8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fade">
                                      <p:cBhvr>
                                        <p:cTn id="2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P spid="87" grpId="0"/>
      <p:bldP spid="88" grpId="0"/>
      <p:bldP spid="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武器&#10;&#10;已生成高可信度的说明">
            <a:extLst>
              <a:ext uri="{FF2B5EF4-FFF2-40B4-BE49-F238E27FC236}">
                <a16:creationId xmlns:a16="http://schemas.microsoft.com/office/drawing/2014/main" id="{5A88E1A3-5840-402D-8479-39A2C3C9B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6278" y="804643"/>
            <a:ext cx="6006422" cy="5505725"/>
          </a:xfrm>
          <a:prstGeom prst="rect">
            <a:avLst/>
          </a:prstGeom>
        </p:spPr>
      </p:pic>
      <p:sp>
        <p:nvSpPr>
          <p:cNvPr id="5" name="文本框 4">
            <a:extLst>
              <a:ext uri="{FF2B5EF4-FFF2-40B4-BE49-F238E27FC236}">
                <a16:creationId xmlns:a16="http://schemas.microsoft.com/office/drawing/2014/main" id="{583F7B41-65C9-4F18-BDB6-2CA479386E5C}"/>
              </a:ext>
            </a:extLst>
          </p:cNvPr>
          <p:cNvSpPr txBox="1"/>
          <p:nvPr/>
        </p:nvSpPr>
        <p:spPr>
          <a:xfrm>
            <a:off x="5368878" y="1793840"/>
            <a:ext cx="1178528" cy="1107996"/>
          </a:xfrm>
          <a:prstGeom prst="rect">
            <a:avLst/>
          </a:prstGeom>
          <a:noFill/>
        </p:spPr>
        <p:txBody>
          <a:bodyPr wrap="none" rtlCol="0">
            <a:spAutoFit/>
          </a:bodyPr>
          <a:lstStyle/>
          <a:p>
            <a:r>
              <a:rPr lang="en-US" altLang="zh-CN"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rPr>
              <a:t>02</a:t>
            </a:r>
            <a:endParaRPr lang="zh-CN" altLang="en-US" sz="6600" dirty="0">
              <a:solidFill>
                <a:schemeClr val="bg1"/>
              </a:solidFill>
              <a:effectLst>
                <a:outerShdw blurRad="38100" dist="38100" dir="2700000" algn="tl">
                  <a:srgbClr val="000000">
                    <a:alpha val="43137"/>
                  </a:srgbClr>
                </a:outerShdw>
              </a:effectLst>
              <a:latin typeface="造字工房坚黑（非商用）常规体" pitchFamily="2" charset="-122"/>
              <a:ea typeface="造字工房坚黑（非商用）常规体" pitchFamily="2" charset="-122"/>
              <a:cs typeface="B Nazanin" panose="00000400000000000000" pitchFamily="2" charset="-78"/>
            </a:endParaRPr>
          </a:p>
        </p:txBody>
      </p:sp>
      <p:sp>
        <p:nvSpPr>
          <p:cNvPr id="6" name="TextBox 7">
            <a:extLst>
              <a:ext uri="{FF2B5EF4-FFF2-40B4-BE49-F238E27FC236}">
                <a16:creationId xmlns:a16="http://schemas.microsoft.com/office/drawing/2014/main" id="{94406CC0-DDB6-49FF-BAE3-B51762DC1982}"/>
              </a:ext>
            </a:extLst>
          </p:cNvPr>
          <p:cNvSpPr>
            <a:spLocks noChangeArrowheads="1"/>
          </p:cNvSpPr>
          <p:nvPr/>
        </p:nvSpPr>
        <p:spPr bwMode="auto">
          <a:xfrm>
            <a:off x="4016271" y="5077668"/>
            <a:ext cx="4490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rPr>
              <a:t>برای وارد کردن محتوای متنی خاص کلیک کنید تا محتوای متنی خاص را وارد کنید</a:t>
            </a:r>
            <a:endParaRPr lang="zh-CN" altLang="en-US" spc="600" dirty="0">
              <a:solidFill>
                <a:schemeClr val="tx1">
                  <a:lumMod val="85000"/>
                  <a:lumOff val="15000"/>
                </a:schemeClr>
              </a:solidFill>
              <a:latin typeface="Swis721 Lt BT" panose="020B0403020202020204" pitchFamily="34" charset="0"/>
              <a:ea typeface="微软雅黑" panose="020B0503020204020204" pitchFamily="34" charset="-122"/>
              <a:cs typeface="B Nazanin" panose="00000400000000000000" pitchFamily="2" charset="-78"/>
              <a:sym typeface="微软雅黑" panose="020B0503020204020204" pitchFamily="34" charset="-122"/>
            </a:endParaRPr>
          </a:p>
        </p:txBody>
      </p:sp>
      <p:sp>
        <p:nvSpPr>
          <p:cNvPr id="7" name="TextBox 7">
            <a:extLst>
              <a:ext uri="{FF2B5EF4-FFF2-40B4-BE49-F238E27FC236}">
                <a16:creationId xmlns:a16="http://schemas.microsoft.com/office/drawing/2014/main" id="{55E44CAC-C654-4700-B9EC-F112D61E686B}"/>
              </a:ext>
            </a:extLst>
          </p:cNvPr>
          <p:cNvSpPr>
            <a:spLocks noChangeArrowheads="1"/>
          </p:cNvSpPr>
          <p:nvPr/>
        </p:nvSpPr>
        <p:spPr bwMode="auto">
          <a:xfrm>
            <a:off x="3208249" y="3415675"/>
            <a:ext cx="56101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fa-IR" altLang="zh-CN" sz="48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rPr>
              <a:t>ترکیب فعالیت</a:t>
            </a:r>
            <a:endParaRPr lang="zh-CN" altLang="en-US" sz="48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B Nazanin" panose="00000400000000000000" pitchFamily="2" charset="-78"/>
              <a:sym typeface="微软雅黑" panose="020B0503020204020204" pitchFamily="34" charset="-122"/>
            </a:endParaRPr>
          </a:p>
        </p:txBody>
      </p:sp>
      <p:sp>
        <p:nvSpPr>
          <p:cNvPr id="8" name="Line 4">
            <a:extLst>
              <a:ext uri="{FF2B5EF4-FFF2-40B4-BE49-F238E27FC236}">
                <a16:creationId xmlns:a16="http://schemas.microsoft.com/office/drawing/2014/main" id="{1741E4D7-9ED1-40B8-914F-7EAF79DA89EE}"/>
              </a:ext>
            </a:extLst>
          </p:cNvPr>
          <p:cNvSpPr>
            <a:spLocks noChangeShapeType="1"/>
          </p:cNvSpPr>
          <p:nvPr/>
        </p:nvSpPr>
        <p:spPr bwMode="auto">
          <a:xfrm>
            <a:off x="4016271" y="3429000"/>
            <a:ext cx="4450244" cy="0"/>
          </a:xfrm>
          <a:prstGeom prst="line">
            <a:avLst/>
          </a:prstGeom>
          <a:noFill/>
          <a:ln w="25400">
            <a:solidFill>
              <a:schemeClr val="bg1">
                <a:alpha val="50000"/>
              </a:schemeClr>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0" cap="none" spc="0" normalizeH="0" baseline="0" noProof="0">
              <a:ln>
                <a:noFill/>
              </a:ln>
              <a:solidFill>
                <a:schemeClr val="bg1"/>
              </a:solidFill>
              <a:effectLst/>
              <a:uLnTx/>
              <a:uFillTx/>
              <a:latin typeface="等线" panose="020F0502020204030204"/>
              <a:ea typeface="等线"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2106409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50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22" presetClass="entr" presetSubtype="4" fill="hold" grpId="0" nodeType="withEffect">
                                  <p:stCondLst>
                                    <p:cond delay="125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53" presetClass="entr" presetSubtype="16" fill="hold" grpId="0" nodeType="withEffect">
                                  <p:stCondLst>
                                    <p:cond delay="1500"/>
                                  </p:stCondLst>
                                  <p:iterate type="lt">
                                    <p:tmPct val="1000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Effect transition="in" filter="fade">
                                      <p:cBhvr>
                                        <p:cTn id="22" dur="1000"/>
                                        <p:tgtEl>
                                          <p:spTgt spid="7"/>
                                        </p:tgtEl>
                                      </p:cBhvr>
                                    </p:animEffect>
                                  </p:childTnLst>
                                </p:cTn>
                              </p:par>
                            </p:childTnLst>
                          </p:cTn>
                        </p:par>
                        <p:par>
                          <p:cTn id="23" fill="hold">
                            <p:stCondLst>
                              <p:cond delay="3500"/>
                            </p:stCondLst>
                            <p:childTnLst>
                              <p:par>
                                <p:cTn id="24" presetID="38" presetClass="entr" presetSubtype="0" accel="50000" fill="hold" grpId="0" nodeType="after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set>
                                      <p:cBhvr>
                                        <p:cTn id="26" dur="46" fill="hold">
                                          <p:stCondLst>
                                            <p:cond delay="0"/>
                                          </p:stCondLst>
                                        </p:cTn>
                                        <p:tgtEl>
                                          <p:spTgt spid="6"/>
                                        </p:tgtEl>
                                        <p:attrNameLst>
                                          <p:attrName>style.rotation</p:attrName>
                                        </p:attrNameLst>
                                      </p:cBhvr>
                                      <p:to>
                                        <p:strVal val="-45.0"/>
                                      </p:to>
                                    </p:set>
                                    <p:anim calcmode="lin" valueType="num">
                                      <p:cBhvr>
                                        <p:cTn id="27" dur="46" fill="hold">
                                          <p:stCondLst>
                                            <p:cond delay="46"/>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8" dur="46"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9" dur="16" decel="50000" autoRev="1" fill="hold">
                                          <p:stCondLst>
                                            <p:cond delay="46"/>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0" dur="14" fill="hold">
                                          <p:stCondLst>
                                            <p:cond delay="8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2526</Words>
  <Application>Microsoft Office PowerPoint</Application>
  <PresentationFormat>Widescreen</PresentationFormat>
  <Paragraphs>233</Paragraphs>
  <Slides>28</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等线</vt:lpstr>
      <vt:lpstr>等线 Light</vt:lpstr>
      <vt:lpstr>微软雅黑</vt:lpstr>
      <vt:lpstr>Arial</vt:lpstr>
      <vt:lpstr>Arial (Títulos)</vt:lpstr>
      <vt:lpstr>Arial Black</vt:lpstr>
      <vt:lpstr>DM Sans</vt:lpstr>
      <vt:lpstr>Helvetica Light</vt:lpstr>
      <vt:lpstr>HelveticaNeueLT Pro 35 Th</vt:lpstr>
      <vt:lpstr>Impact</vt:lpstr>
      <vt:lpstr>Source Sans Pro</vt:lpstr>
      <vt:lpstr>Swis721 Lt BT</vt:lpstr>
      <vt:lpstr>冬青黑体简体中文 W3</vt:lpstr>
      <vt:lpstr>造字工房坚黑（非商用）常规体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2024-04-06T10:51:21Z</dcterms:created>
  <dcterms:modified xsi:type="dcterms:W3CDTF">2024-04-10T09:32:13Z</dcterms:modified>
  <cp:category/>
</cp:coreProperties>
</file>